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92" r:id="rId4"/>
    <p:sldId id="266" r:id="rId5"/>
    <p:sldId id="271" r:id="rId6"/>
    <p:sldId id="270" r:id="rId7"/>
    <p:sldId id="280" r:id="rId8"/>
    <p:sldId id="269" r:id="rId9"/>
    <p:sldId id="281" r:id="rId10"/>
    <p:sldId id="282" r:id="rId11"/>
    <p:sldId id="294" r:id="rId12"/>
    <p:sldId id="295" r:id="rId13"/>
    <p:sldId id="296" r:id="rId14"/>
    <p:sldId id="297" r:id="rId15"/>
    <p:sldId id="277" r:id="rId16"/>
    <p:sldId id="283" r:id="rId17"/>
    <p:sldId id="284" r:id="rId18"/>
    <p:sldId id="285" r:id="rId19"/>
    <p:sldId id="298" r:id="rId20"/>
    <p:sldId id="260" r:id="rId21"/>
    <p:sldId id="263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E4"/>
    <a:srgbClr val="FFFFAF"/>
    <a:srgbClr val="D5DC90"/>
    <a:srgbClr val="BBFBD8"/>
    <a:srgbClr val="FCA93A"/>
    <a:srgbClr val="FFFFCC"/>
    <a:srgbClr val="FFDA53"/>
    <a:srgbClr val="BF1168"/>
    <a:srgbClr val="FFEFC1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98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471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37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45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208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68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60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4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860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663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16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DB2CE-BEBE-4AAE-8752-B83C952886EC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0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3fYcYUYYB7M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0" y="1826271"/>
            <a:ext cx="3227660" cy="455644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249271" y="930858"/>
            <a:ext cx="7785005" cy="5617859"/>
          </a:xfrm>
          <a:prstGeom prst="rect">
            <a:avLst/>
          </a:prstGeom>
          <a:solidFill>
            <a:schemeClr val="bg1"/>
          </a:solidFill>
          <a:ln w="73025">
            <a:gradFill>
              <a:gsLst>
                <a:gs pos="47000">
                  <a:srgbClr val="EE4298"/>
                </a:gs>
                <a:gs pos="100000">
                  <a:srgbClr val="770B41"/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b="1" dirty="0" smtClean="0">
                <a:solidFill>
                  <a:srgbClr val="538022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400" b="1" dirty="0" smtClean="0">
                <a:solidFill>
                  <a:srgbClr val="538022"/>
                </a:solidFill>
                <a:cs typeface="Arial" panose="020B0604020202020204" pitchFamily="34" charset="0"/>
              </a:rPr>
              <a:t>lesz az alábbiakra: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538022"/>
                </a:solidFill>
                <a:cs typeface="Arial" panose="020B0604020202020204" pitchFamily="34" charset="0"/>
              </a:rPr>
              <a:t>1 db A/4-es lap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538022"/>
                </a:solidFill>
                <a:cs typeface="Arial" panose="020B0604020202020204" pitchFamily="34" charset="0"/>
              </a:rPr>
              <a:t>olló,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538022"/>
                </a:solidFill>
                <a:cs typeface="Arial" panose="020B0604020202020204" pitchFamily="34" charset="0"/>
              </a:rPr>
              <a:t>íróeszköz, színes ceruzák,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538022"/>
                </a:solidFill>
                <a:cs typeface="Arial" panose="020B0604020202020204" pitchFamily="34" charset="0"/>
              </a:rPr>
              <a:t>ragasztó,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538022"/>
                </a:solidFill>
                <a:cs typeface="Arial" panose="020B0604020202020204" pitchFamily="34" charset="0"/>
              </a:rPr>
              <a:t>internetkapcsolat.</a:t>
            </a:r>
            <a:endParaRPr lang="hu-HU" sz="2000" b="1" dirty="0" smtClean="0">
              <a:solidFill>
                <a:srgbClr val="53802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000" b="1" dirty="0" smtClean="0">
                <a:solidFill>
                  <a:srgbClr val="538022"/>
                </a:solidFill>
                <a:cs typeface="Arial" panose="020B0604020202020204" pitchFamily="34" charset="0"/>
              </a:rPr>
              <a:t>Kedves </a:t>
            </a:r>
            <a:r>
              <a:rPr lang="hu-HU" sz="2000" b="1" dirty="0">
                <a:solidFill>
                  <a:srgbClr val="538022"/>
                </a:solidFill>
                <a:cs typeface="Arial" panose="020B0604020202020204" pitchFamily="34" charset="0"/>
              </a:rPr>
              <a:t>Édesanyák!</a:t>
            </a:r>
          </a:p>
          <a:p>
            <a:pPr algn="ctr">
              <a:defRPr/>
            </a:pPr>
            <a:r>
              <a:rPr lang="hu-HU" sz="2000" b="1" dirty="0">
                <a:solidFill>
                  <a:srgbClr val="538022"/>
                </a:solidFill>
                <a:cs typeface="Arial" panose="020B0604020202020204" pitchFamily="34" charset="0"/>
              </a:rPr>
              <a:t>Kérjük, hogy lehetőleg most </a:t>
            </a:r>
            <a:r>
              <a:rPr lang="hu-HU" sz="2000" b="1" dirty="0">
                <a:solidFill>
                  <a:srgbClr val="EE4298"/>
                </a:solidFill>
                <a:cs typeface="Arial" panose="020B0604020202020204" pitchFamily="34" charset="0"/>
              </a:rPr>
              <a:t>NE</a:t>
            </a:r>
            <a:r>
              <a:rPr lang="hu-HU" sz="2000" b="1" dirty="0">
                <a:solidFill>
                  <a:srgbClr val="538022"/>
                </a:solidFill>
                <a:cs typeface="Arial" panose="020B0604020202020204" pitchFamily="34" charset="0"/>
              </a:rPr>
              <a:t> segítsenek a gyermeküknek a hittanóra tananyagának az elsajátításában! </a:t>
            </a:r>
            <a:endParaRPr lang="hu-HU" sz="2000" b="1" dirty="0" smtClean="0">
              <a:solidFill>
                <a:srgbClr val="53802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000" b="1" dirty="0" smtClean="0">
              <a:solidFill>
                <a:srgbClr val="53802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000" b="1" dirty="0" smtClean="0">
                <a:solidFill>
                  <a:srgbClr val="538022"/>
                </a:solidFill>
                <a:cs typeface="Arial" panose="020B0604020202020204" pitchFamily="34" charset="0"/>
              </a:rPr>
              <a:t>Ha lehet, akkor kérjenek meg egy családtagot. </a:t>
            </a:r>
          </a:p>
          <a:p>
            <a:pPr algn="ctr">
              <a:defRPr/>
            </a:pPr>
            <a:endParaRPr lang="hu-HU" sz="2000" b="1" dirty="0" smtClean="0">
              <a:solidFill>
                <a:srgbClr val="538022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000" b="1" dirty="0" smtClean="0">
                <a:solidFill>
                  <a:srgbClr val="538022"/>
                </a:solidFill>
                <a:cs typeface="Arial" panose="020B0604020202020204" pitchFamily="34" charset="0"/>
              </a:rPr>
              <a:t>Ha nem lehet, akkor </a:t>
            </a:r>
            <a:r>
              <a:rPr lang="hu-HU" sz="2000" b="1" dirty="0">
                <a:solidFill>
                  <a:srgbClr val="538022"/>
                </a:solidFill>
                <a:cs typeface="Arial" panose="020B0604020202020204" pitchFamily="34" charset="0"/>
              </a:rPr>
              <a:t>indítsák el a </a:t>
            </a:r>
            <a:r>
              <a:rPr lang="hu-HU" sz="2000" b="1" dirty="0" smtClean="0">
                <a:solidFill>
                  <a:srgbClr val="538022"/>
                </a:solidFill>
                <a:cs typeface="Arial" panose="020B0604020202020204" pitchFamily="34" charset="0"/>
              </a:rPr>
              <a:t>diavetítés és kérjük, hogy </a:t>
            </a:r>
            <a:r>
              <a:rPr lang="hu-HU" sz="2000" b="1" dirty="0">
                <a:solidFill>
                  <a:srgbClr val="538022"/>
                </a:solidFill>
                <a:cs typeface="Arial" panose="020B0604020202020204" pitchFamily="34" charset="0"/>
              </a:rPr>
              <a:t>minél kevesebbet olvassanak el az óra anyagából, hogy a gyermekük később maga mondhassa el!</a:t>
            </a:r>
            <a:endParaRPr lang="hu-HU" sz="2400" b="1" dirty="0">
              <a:solidFill>
                <a:srgbClr val="538022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800" b="1" dirty="0">
              <a:solidFill>
                <a:srgbClr val="385672"/>
              </a:solidFill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1999" cy="769441"/>
          </a:xfrm>
          <a:prstGeom prst="rect">
            <a:avLst/>
          </a:prstGeom>
          <a:solidFill>
            <a:srgbClr val="EE429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ANYÁK NAPJA</a:t>
            </a:r>
          </a:p>
        </p:txBody>
      </p:sp>
      <p:sp>
        <p:nvSpPr>
          <p:cNvPr id="3" name="Téglalap 2"/>
          <p:cNvSpPr/>
          <p:nvPr/>
        </p:nvSpPr>
        <p:spPr>
          <a:xfrm>
            <a:off x="809706" y="3262404"/>
            <a:ext cx="3017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000" b="1" dirty="0">
                <a:solidFill>
                  <a:srgbClr val="770B41"/>
                </a:solidFill>
                <a:cs typeface="Arial" panose="020B0604020202020204" pitchFamily="34" charset="0"/>
              </a:rPr>
              <a:t>DIGITÁLIS HITTANÓRA</a:t>
            </a: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8" b="99722" l="1875" r="3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0" t="5301" r="61555" b="2385"/>
          <a:stretch/>
        </p:blipFill>
        <p:spPr>
          <a:xfrm>
            <a:off x="10776453" y="1943053"/>
            <a:ext cx="903032" cy="13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5801574" y="157102"/>
            <a:ext cx="5533833" cy="6275229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FCA93A"/>
            </a:solidFill>
          </a:ln>
          <a:scene3d>
            <a:camera prst="orthographicFront"/>
            <a:lightRig rig="threePt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rgbClr val="FCA93A"/>
                </a:solidFill>
              </a:rPr>
              <a:t>A narancssárga szirom </a:t>
            </a:r>
          </a:p>
          <a:p>
            <a:pPr algn="ctr"/>
            <a:r>
              <a:rPr lang="hu-HU" sz="3200" dirty="0" smtClean="0">
                <a:solidFill>
                  <a:srgbClr val="FCA93A"/>
                </a:solidFill>
              </a:rPr>
              <a:t>arra tanít:</a:t>
            </a:r>
          </a:p>
          <a:p>
            <a:pPr algn="ctr"/>
            <a:r>
              <a:rPr lang="hu-HU" sz="3200" b="1" dirty="0" smtClean="0">
                <a:solidFill>
                  <a:srgbClr val="FCA93A"/>
                </a:solidFill>
              </a:rPr>
              <a:t>MUTASD </a:t>
            </a:r>
            <a:r>
              <a:rPr lang="hu-HU" sz="3200" b="1" dirty="0">
                <a:solidFill>
                  <a:srgbClr val="FCA93A"/>
                </a:solidFill>
              </a:rPr>
              <a:t> </a:t>
            </a:r>
            <a:r>
              <a:rPr lang="hu-HU" sz="3200" b="1" dirty="0" smtClean="0">
                <a:solidFill>
                  <a:srgbClr val="FCA93A"/>
                </a:solidFill>
              </a:rPr>
              <a:t>MEG </a:t>
            </a:r>
          </a:p>
          <a:p>
            <a:pPr algn="ctr"/>
            <a:r>
              <a:rPr lang="hu-HU" sz="3200" b="1" dirty="0" smtClean="0">
                <a:solidFill>
                  <a:srgbClr val="FCA93A"/>
                </a:solidFill>
              </a:rPr>
              <a:t>A SZERETETEDET AJÁNDÉKKAL!</a:t>
            </a:r>
          </a:p>
          <a:p>
            <a:pPr algn="ctr"/>
            <a:endParaRPr lang="hu-HU" sz="3200" dirty="0" smtClean="0">
              <a:solidFill>
                <a:srgbClr val="FCA93A"/>
              </a:solidFill>
            </a:endParaRPr>
          </a:p>
          <a:p>
            <a:pPr algn="ctr"/>
            <a:r>
              <a:rPr lang="hu-HU" sz="3200" dirty="0" smtClean="0">
                <a:solidFill>
                  <a:srgbClr val="FCA93A"/>
                </a:solidFill>
              </a:rPr>
              <a:t>Készíts egy ajándékot!</a:t>
            </a:r>
          </a:p>
          <a:p>
            <a:pPr algn="ctr"/>
            <a:endParaRPr lang="hu-HU" sz="3200" dirty="0">
              <a:solidFill>
                <a:srgbClr val="FCA93A"/>
              </a:solidFill>
            </a:endParaRPr>
          </a:p>
          <a:p>
            <a:pPr algn="ctr"/>
            <a:r>
              <a:rPr lang="hu-HU" sz="3200" dirty="0" smtClean="0">
                <a:solidFill>
                  <a:srgbClr val="FCA93A"/>
                </a:solidFill>
              </a:rPr>
              <a:t>De mit?</a:t>
            </a:r>
          </a:p>
          <a:p>
            <a:pPr algn="ctr"/>
            <a:endParaRPr lang="hu-HU" sz="3200" dirty="0">
              <a:solidFill>
                <a:srgbClr val="FCA93A"/>
              </a:solidFill>
            </a:endParaRPr>
          </a:p>
          <a:p>
            <a:pPr algn="ctr"/>
            <a:r>
              <a:rPr lang="hu-HU" sz="3200" dirty="0" smtClean="0">
                <a:solidFill>
                  <a:srgbClr val="FCA93A"/>
                </a:solidFill>
              </a:rPr>
              <a:t>Segítségül olvasd el </a:t>
            </a:r>
          </a:p>
          <a:p>
            <a:pPr algn="ctr"/>
            <a:r>
              <a:rPr lang="hu-HU" sz="3200" dirty="0" smtClean="0">
                <a:solidFill>
                  <a:srgbClr val="FCA93A"/>
                </a:solidFill>
              </a:rPr>
              <a:t>a következő diákat!</a:t>
            </a:r>
          </a:p>
          <a:p>
            <a:pPr algn="ctr"/>
            <a:endParaRPr lang="hu-HU" sz="3200" dirty="0" smtClean="0">
              <a:solidFill>
                <a:srgbClr val="770B41"/>
              </a:solidFill>
            </a:endParaRPr>
          </a:p>
          <a:p>
            <a:pPr algn="ctr"/>
            <a:endParaRPr lang="hu-HU" sz="2400" dirty="0">
              <a:solidFill>
                <a:srgbClr val="770B41"/>
              </a:solidFill>
            </a:endParaRPr>
          </a:p>
          <a:p>
            <a:pPr algn="ctr"/>
            <a:endParaRPr lang="hu-HU" sz="2400" dirty="0" smtClean="0">
              <a:solidFill>
                <a:srgbClr val="770B4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42" y="29986"/>
            <a:ext cx="1932941" cy="191102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737506" y="4482750"/>
            <a:ext cx="135152" cy="2304000"/>
          </a:xfrm>
          <a:prstGeom prst="rect">
            <a:avLst/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ív 6"/>
          <p:cNvSpPr/>
          <p:nvPr/>
        </p:nvSpPr>
        <p:spPr>
          <a:xfrm rot="12960000">
            <a:off x="1517351" y="3052269"/>
            <a:ext cx="1518834" cy="1800000"/>
          </a:xfrm>
          <a:prstGeom prst="heart">
            <a:avLst/>
          </a:prstGeom>
          <a:solidFill>
            <a:srgbClr val="FFDA5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31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ív 7"/>
          <p:cNvSpPr/>
          <p:nvPr/>
        </p:nvSpPr>
        <p:spPr>
          <a:xfrm rot="17280000">
            <a:off x="1145840" y="2050656"/>
            <a:ext cx="1518834" cy="1800000"/>
          </a:xfrm>
          <a:prstGeom prst="heart">
            <a:avLst/>
          </a:prstGeom>
          <a:solidFill>
            <a:srgbClr val="A0E0D5"/>
          </a:solidFill>
          <a:ln>
            <a:noFill/>
          </a:ln>
          <a:scene3d>
            <a:camera prst="orthographicFront"/>
            <a:lightRig rig="threePt" dir="t"/>
          </a:scene3d>
          <a:sp3d>
            <a:bevelT w="1231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ív 8"/>
          <p:cNvSpPr/>
          <p:nvPr/>
        </p:nvSpPr>
        <p:spPr>
          <a:xfrm rot="8640000">
            <a:off x="2551823" y="3052670"/>
            <a:ext cx="1518834" cy="1800000"/>
          </a:xfrm>
          <a:prstGeom prst="heart">
            <a:avLst/>
          </a:prstGeom>
          <a:solidFill>
            <a:srgbClr val="FD959F"/>
          </a:solidFill>
          <a:ln>
            <a:noFill/>
          </a:ln>
          <a:scene3d>
            <a:camera prst="orthographicFront"/>
            <a:lightRig rig="threePt" dir="t"/>
          </a:scene3d>
          <a:sp3d>
            <a:bevelT w="1231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ív 9"/>
          <p:cNvSpPr/>
          <p:nvPr/>
        </p:nvSpPr>
        <p:spPr>
          <a:xfrm>
            <a:off x="2013355" y="1430531"/>
            <a:ext cx="1518834" cy="1800000"/>
          </a:xfrm>
          <a:prstGeom prst="heart">
            <a:avLst/>
          </a:prstGeom>
          <a:solidFill>
            <a:srgbClr val="D19FB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31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olyamatábra: Bekötés 10"/>
          <p:cNvSpPr>
            <a:spLocks noChangeAspect="1"/>
          </p:cNvSpPr>
          <p:nvPr/>
        </p:nvSpPr>
        <p:spPr>
          <a:xfrm>
            <a:off x="2605907" y="3044577"/>
            <a:ext cx="360000" cy="360000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olyamatábra: Bekötés 11"/>
          <p:cNvSpPr>
            <a:spLocks noChangeAspect="1"/>
          </p:cNvSpPr>
          <p:nvPr/>
        </p:nvSpPr>
        <p:spPr>
          <a:xfrm>
            <a:off x="1419838" y="2759209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olyamatábra: Bekötés 12"/>
          <p:cNvSpPr>
            <a:spLocks noChangeAspect="1"/>
          </p:cNvSpPr>
          <p:nvPr/>
        </p:nvSpPr>
        <p:spPr>
          <a:xfrm>
            <a:off x="2699517" y="1859088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ív 13"/>
          <p:cNvSpPr/>
          <p:nvPr/>
        </p:nvSpPr>
        <p:spPr>
          <a:xfrm rot="4320000">
            <a:off x="2875311" y="2054194"/>
            <a:ext cx="1518834" cy="1800000"/>
          </a:xfrm>
          <a:prstGeom prst="heart">
            <a:avLst/>
          </a:prstGeom>
          <a:solidFill>
            <a:srgbClr val="FCA93A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231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olyamatábra: Bekötés 14"/>
          <p:cNvSpPr>
            <a:spLocks noChangeAspect="1"/>
          </p:cNvSpPr>
          <p:nvPr/>
        </p:nvSpPr>
        <p:spPr>
          <a:xfrm>
            <a:off x="1982564" y="4201514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lyamatábra: Bekötés 15"/>
          <p:cNvSpPr>
            <a:spLocks noChangeAspect="1"/>
          </p:cNvSpPr>
          <p:nvPr/>
        </p:nvSpPr>
        <p:spPr>
          <a:xfrm>
            <a:off x="3458934" y="4208164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olyamatábra: Bekötés 16"/>
          <p:cNvSpPr>
            <a:spLocks noChangeAspect="1"/>
          </p:cNvSpPr>
          <p:nvPr/>
        </p:nvSpPr>
        <p:spPr>
          <a:xfrm>
            <a:off x="3943226" y="2752020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88"/>
          <p:cNvSpPr/>
          <p:nvPr/>
        </p:nvSpPr>
        <p:spPr>
          <a:xfrm rot="1137520" flipH="1">
            <a:off x="3200114" y="4002507"/>
            <a:ext cx="1145468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88"/>
          <p:cNvSpPr/>
          <p:nvPr/>
        </p:nvSpPr>
        <p:spPr>
          <a:xfrm rot="20512889">
            <a:off x="941824" y="4037660"/>
            <a:ext cx="1404841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88"/>
          <p:cNvSpPr/>
          <p:nvPr/>
        </p:nvSpPr>
        <p:spPr>
          <a:xfrm rot="17906949" flipH="1">
            <a:off x="1247094" y="4291915"/>
            <a:ext cx="1012079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88"/>
          <p:cNvSpPr/>
          <p:nvPr/>
        </p:nvSpPr>
        <p:spPr>
          <a:xfrm rot="3365374">
            <a:off x="3279136" y="4216061"/>
            <a:ext cx="926155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ív 21"/>
          <p:cNvSpPr/>
          <p:nvPr/>
        </p:nvSpPr>
        <p:spPr>
          <a:xfrm>
            <a:off x="4887508" y="2026941"/>
            <a:ext cx="1804589" cy="2251222"/>
          </a:xfrm>
          <a:prstGeom prst="heart">
            <a:avLst/>
          </a:prstGeom>
          <a:solidFill>
            <a:srgbClr val="FCA93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5039220" y="2767777"/>
            <a:ext cx="160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Ajándékozz!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0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ekerekített téglalap 28"/>
          <p:cNvSpPr/>
          <p:nvPr/>
        </p:nvSpPr>
        <p:spPr>
          <a:xfrm>
            <a:off x="4508938" y="64759"/>
            <a:ext cx="7401624" cy="2683338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FCA93A"/>
            </a:solidFill>
          </a:ln>
          <a:scene3d>
            <a:camera prst="orthographicFront"/>
            <a:lightRig rig="threePt" dir="t"/>
          </a:scene3d>
          <a:sp3d>
            <a:bevelT w="146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rgbClr val="FCA93A"/>
                </a:solidFill>
              </a:rPr>
              <a:t>Készíts egy virágot! </a:t>
            </a:r>
            <a:endParaRPr lang="hu-HU" sz="2000" dirty="0" smtClean="0">
              <a:solidFill>
                <a:srgbClr val="FCA93A"/>
              </a:solidFill>
            </a:endParaRPr>
          </a:p>
          <a:p>
            <a:pPr algn="ctr"/>
            <a:r>
              <a:rPr lang="hu-HU" sz="2000" dirty="0" smtClean="0">
                <a:solidFill>
                  <a:srgbClr val="FCA93A"/>
                </a:solidFill>
              </a:rPr>
              <a:t>Szükséges hozzávalók:</a:t>
            </a:r>
          </a:p>
          <a:p>
            <a:pPr marL="993775" algn="ctr"/>
            <a:r>
              <a:rPr lang="hu-HU" sz="2000" dirty="0" smtClean="0">
                <a:solidFill>
                  <a:srgbClr val="FCA93A"/>
                </a:solidFill>
              </a:rPr>
              <a:t>1 db A/4-es fehér lap, ceruza, olló, színes ceruzák, ragasztó.</a:t>
            </a:r>
          </a:p>
          <a:p>
            <a:pPr algn="ctr"/>
            <a:r>
              <a:rPr lang="hu-HU" sz="2000" dirty="0">
                <a:solidFill>
                  <a:srgbClr val="FCA93A"/>
                </a:solidFill>
              </a:rPr>
              <a:t>Vágj  egy A/4-es lapot négy </a:t>
            </a:r>
            <a:r>
              <a:rPr lang="hu-HU" sz="2000" dirty="0" smtClean="0">
                <a:solidFill>
                  <a:srgbClr val="FCA93A"/>
                </a:solidFill>
              </a:rPr>
              <a:t>részre!</a:t>
            </a:r>
            <a:endParaRPr lang="hu-HU" sz="2000" dirty="0">
              <a:solidFill>
                <a:srgbClr val="FCA93A"/>
              </a:solidFill>
            </a:endParaRPr>
          </a:p>
          <a:p>
            <a:pPr algn="ctr"/>
            <a:r>
              <a:rPr lang="hu-HU" sz="2000" dirty="0">
                <a:solidFill>
                  <a:srgbClr val="FCA93A"/>
                </a:solidFill>
              </a:rPr>
              <a:t>Fogj a 4 </a:t>
            </a:r>
            <a:r>
              <a:rPr lang="hu-HU" sz="2000" dirty="0" smtClean="0">
                <a:solidFill>
                  <a:srgbClr val="FCA93A"/>
                </a:solidFill>
              </a:rPr>
              <a:t>részből 3-at! Ezt </a:t>
            </a:r>
            <a:r>
              <a:rPr lang="hu-HU" sz="2000" dirty="0">
                <a:solidFill>
                  <a:srgbClr val="FCA93A"/>
                </a:solidFill>
              </a:rPr>
              <a:t>a </a:t>
            </a:r>
            <a:r>
              <a:rPr lang="hu-HU" sz="2000" dirty="0" smtClean="0">
                <a:solidFill>
                  <a:srgbClr val="FCA93A"/>
                </a:solidFill>
              </a:rPr>
              <a:t>3 </a:t>
            </a:r>
            <a:r>
              <a:rPr lang="hu-HU" sz="2000" dirty="0">
                <a:solidFill>
                  <a:srgbClr val="FCA93A"/>
                </a:solidFill>
              </a:rPr>
              <a:t>téglalapot vágd el még </a:t>
            </a:r>
            <a:r>
              <a:rPr lang="hu-HU" sz="2000" dirty="0" smtClean="0">
                <a:solidFill>
                  <a:srgbClr val="FCA93A"/>
                </a:solidFill>
              </a:rPr>
              <a:t>kisebbre! 6 </a:t>
            </a:r>
            <a:r>
              <a:rPr lang="hu-HU" sz="2000" dirty="0">
                <a:solidFill>
                  <a:srgbClr val="FCA93A"/>
                </a:solidFill>
              </a:rPr>
              <a:t>darab kis téglalapot kapsz. </a:t>
            </a:r>
            <a:r>
              <a:rPr lang="hu-HU" sz="2000" dirty="0" smtClean="0">
                <a:solidFill>
                  <a:srgbClr val="FCA93A"/>
                </a:solidFill>
              </a:rPr>
              <a:t> </a:t>
            </a:r>
          </a:p>
          <a:p>
            <a:pPr algn="ctr"/>
            <a:r>
              <a:rPr lang="hu-HU" sz="2000" dirty="0" smtClean="0">
                <a:solidFill>
                  <a:srgbClr val="FCA93A"/>
                </a:solidFill>
              </a:rPr>
              <a:t>Nézd végig az animációt, hogy hogyan vágd el a lapodat!</a:t>
            </a:r>
            <a:endParaRPr lang="hu-HU" sz="2000" dirty="0">
              <a:solidFill>
                <a:srgbClr val="FCA93A"/>
              </a:solidFill>
            </a:endParaRPr>
          </a:p>
          <a:p>
            <a:pPr algn="ctr"/>
            <a:endParaRPr lang="hu-HU" sz="2000" dirty="0">
              <a:solidFill>
                <a:srgbClr val="FCA93A"/>
              </a:solidFill>
            </a:endParaRPr>
          </a:p>
        </p:txBody>
      </p:sp>
      <p:grpSp>
        <p:nvGrpSpPr>
          <p:cNvPr id="30" name="Csoportba foglalás 29"/>
          <p:cNvGrpSpPr/>
          <p:nvPr/>
        </p:nvGrpSpPr>
        <p:grpSpPr>
          <a:xfrm>
            <a:off x="3764837" y="356684"/>
            <a:ext cx="1488202" cy="1828437"/>
            <a:chOff x="7579231" y="898281"/>
            <a:chExt cx="1488202" cy="1828437"/>
          </a:xfrm>
        </p:grpSpPr>
        <p:sp>
          <p:nvSpPr>
            <p:cNvPr id="31" name="Szív 30"/>
            <p:cNvSpPr/>
            <p:nvPr/>
          </p:nvSpPr>
          <p:spPr>
            <a:xfrm>
              <a:off x="7586435" y="898281"/>
              <a:ext cx="1480998" cy="1828437"/>
            </a:xfrm>
            <a:prstGeom prst="heart">
              <a:avLst/>
            </a:prstGeom>
            <a:solidFill>
              <a:srgbClr val="FCA93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7579231" y="1475414"/>
              <a:ext cx="143804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508000" prst="riblet"/>
            </a:sp3d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Ajándékozz</a:t>
              </a:r>
              <a:r>
                <a:rPr lang="hu-HU" sz="2000" dirty="0" smtClean="0">
                  <a:solidFill>
                    <a:schemeClr val="bg1"/>
                  </a:solidFill>
                </a:rPr>
                <a:t>!</a:t>
              </a:r>
              <a:endParaRPr lang="hu-H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" name="Kép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687" l="928" r="100000">
                        <a14:foregroundMark x1="6701" y1="4275" x2="84639" y2="87174"/>
                        <a14:foregroundMark x1="85979" y1="87174" x2="85979" y2="87174"/>
                        <a14:foregroundMark x1="86907" y1="88113" x2="86907" y2="88113"/>
                        <a14:foregroundMark x1="87732" y1="88113" x2="87732" y2="88113"/>
                        <a14:foregroundMark x1="89072" y1="93431" x2="93505" y2="95620"/>
                        <a14:foregroundMark x1="92577" y1="7404" x2="10619" y2="91658"/>
                        <a14:foregroundMark x1="17216" y1="6569" x2="16804" y2="88530"/>
                        <a14:foregroundMark x1="22577" y1="88947" x2="71443" y2="89885"/>
                        <a14:foregroundMark x1="26082" y1="35454" x2="48969" y2="82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42" y="29986"/>
            <a:ext cx="1932941" cy="1911021"/>
          </a:xfrm>
          <a:prstGeom prst="rect">
            <a:avLst/>
          </a:prstGeom>
        </p:spPr>
      </p:pic>
      <p:sp>
        <p:nvSpPr>
          <p:cNvPr id="42" name="Téglalap 41"/>
          <p:cNvSpPr>
            <a:spLocks noChangeAspect="1"/>
          </p:cNvSpPr>
          <p:nvPr/>
        </p:nvSpPr>
        <p:spPr>
          <a:xfrm>
            <a:off x="6116725" y="4099005"/>
            <a:ext cx="2175180" cy="1174500"/>
          </a:xfrm>
          <a:prstGeom prst="rect">
            <a:avLst/>
          </a:prstGeom>
          <a:solidFill>
            <a:srgbClr val="FFE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3" name="Csoportba foglalás 42"/>
          <p:cNvGrpSpPr/>
          <p:nvPr/>
        </p:nvGrpSpPr>
        <p:grpSpPr>
          <a:xfrm>
            <a:off x="6107013" y="4113956"/>
            <a:ext cx="2224778" cy="1112728"/>
            <a:chOff x="6098808" y="4088444"/>
            <a:chExt cx="2224778" cy="1112728"/>
          </a:xfrm>
          <a:solidFill>
            <a:srgbClr val="FFEFC1"/>
          </a:solidFill>
        </p:grpSpPr>
        <p:sp>
          <p:nvSpPr>
            <p:cNvPr id="44" name="Téglalap 43"/>
            <p:cNvSpPr>
              <a:spLocks/>
            </p:cNvSpPr>
            <p:nvPr/>
          </p:nvSpPr>
          <p:spPr>
            <a:xfrm>
              <a:off x="6098808" y="4088445"/>
              <a:ext cx="1088000" cy="11127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Téglalap 44"/>
            <p:cNvSpPr>
              <a:spLocks/>
            </p:cNvSpPr>
            <p:nvPr/>
          </p:nvSpPr>
          <p:spPr>
            <a:xfrm>
              <a:off x="7235586" y="4088444"/>
              <a:ext cx="1088000" cy="11127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6" name="Téglalap 45"/>
          <p:cNvSpPr>
            <a:spLocks noChangeAspect="1"/>
          </p:cNvSpPr>
          <p:nvPr/>
        </p:nvSpPr>
        <p:spPr>
          <a:xfrm>
            <a:off x="1108039" y="2850525"/>
            <a:ext cx="4439040" cy="2496960"/>
          </a:xfrm>
          <a:prstGeom prst="rect">
            <a:avLst/>
          </a:prstGeom>
          <a:solidFill>
            <a:srgbClr val="FFE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7" name="Csoportba foglalás 46"/>
          <p:cNvGrpSpPr/>
          <p:nvPr/>
        </p:nvGrpSpPr>
        <p:grpSpPr>
          <a:xfrm>
            <a:off x="1127153" y="2865570"/>
            <a:ext cx="4400812" cy="2449441"/>
            <a:chOff x="1469254" y="5712110"/>
            <a:chExt cx="4400812" cy="2449441"/>
          </a:xfrm>
          <a:solidFill>
            <a:srgbClr val="FFEFC1"/>
          </a:solidFill>
        </p:grpSpPr>
        <p:sp>
          <p:nvSpPr>
            <p:cNvPr id="48" name="Téglalap 47"/>
            <p:cNvSpPr>
              <a:spLocks/>
            </p:cNvSpPr>
            <p:nvPr/>
          </p:nvSpPr>
          <p:spPr>
            <a:xfrm>
              <a:off x="3694066" y="5713551"/>
              <a:ext cx="2176000" cy="24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Téglalap 48"/>
            <p:cNvSpPr>
              <a:spLocks/>
            </p:cNvSpPr>
            <p:nvPr/>
          </p:nvSpPr>
          <p:spPr>
            <a:xfrm>
              <a:off x="1469254" y="5712110"/>
              <a:ext cx="2176000" cy="24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0" name="Csoportba foglalás 49"/>
          <p:cNvGrpSpPr/>
          <p:nvPr/>
        </p:nvGrpSpPr>
        <p:grpSpPr>
          <a:xfrm>
            <a:off x="1134699" y="2890684"/>
            <a:ext cx="4397001" cy="2397772"/>
            <a:chOff x="1155569" y="2878821"/>
            <a:chExt cx="4397001" cy="2397772"/>
          </a:xfrm>
          <a:solidFill>
            <a:srgbClr val="FFEFC1"/>
          </a:solidFill>
        </p:grpSpPr>
        <p:grpSp>
          <p:nvGrpSpPr>
            <p:cNvPr id="51" name="Csoportba foglalás 50"/>
            <p:cNvGrpSpPr/>
            <p:nvPr/>
          </p:nvGrpSpPr>
          <p:grpSpPr>
            <a:xfrm>
              <a:off x="1155569" y="2878821"/>
              <a:ext cx="4397001" cy="1174500"/>
              <a:chOff x="1155569" y="2878821"/>
              <a:chExt cx="4397001" cy="1174500"/>
            </a:xfrm>
            <a:grpFill/>
          </p:grpSpPr>
          <p:sp>
            <p:nvSpPr>
              <p:cNvPr id="55" name="Téglalap 54"/>
              <p:cNvSpPr>
                <a:spLocks noChangeAspect="1"/>
              </p:cNvSpPr>
              <p:nvPr/>
            </p:nvSpPr>
            <p:spPr>
              <a:xfrm>
                <a:off x="1155569" y="2878821"/>
                <a:ext cx="2175180" cy="1174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Téglalap 55"/>
              <p:cNvSpPr>
                <a:spLocks noChangeAspect="1"/>
              </p:cNvSpPr>
              <p:nvPr/>
            </p:nvSpPr>
            <p:spPr>
              <a:xfrm>
                <a:off x="3377390" y="2878821"/>
                <a:ext cx="2175180" cy="1174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2" name="Csoportba foglalás 51"/>
            <p:cNvGrpSpPr/>
            <p:nvPr/>
          </p:nvGrpSpPr>
          <p:grpSpPr>
            <a:xfrm>
              <a:off x="1155569" y="4102093"/>
              <a:ext cx="4397001" cy="1174500"/>
              <a:chOff x="1155569" y="2892469"/>
              <a:chExt cx="4397001" cy="1174500"/>
            </a:xfrm>
            <a:grpFill/>
          </p:grpSpPr>
          <p:sp>
            <p:nvSpPr>
              <p:cNvPr id="53" name="Téglalap 52"/>
              <p:cNvSpPr>
                <a:spLocks noChangeAspect="1"/>
              </p:cNvSpPr>
              <p:nvPr/>
            </p:nvSpPr>
            <p:spPr>
              <a:xfrm>
                <a:off x="1155569" y="2892469"/>
                <a:ext cx="2175180" cy="1174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Téglalap 53"/>
              <p:cNvSpPr>
                <a:spLocks noChangeAspect="1"/>
              </p:cNvSpPr>
              <p:nvPr/>
            </p:nvSpPr>
            <p:spPr>
              <a:xfrm>
                <a:off x="3377390" y="2892469"/>
                <a:ext cx="2175180" cy="1174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816" t="23798" r="11623" b="30513"/>
          <a:stretch/>
        </p:blipFill>
        <p:spPr>
          <a:xfrm rot="4510067" flipV="1">
            <a:off x="6492602" y="3026978"/>
            <a:ext cx="1315527" cy="756000"/>
          </a:xfrm>
          <a:prstGeom prst="rect">
            <a:avLst/>
          </a:prstGeom>
          <a:noFill/>
        </p:spPr>
      </p:pic>
      <p:sp>
        <p:nvSpPr>
          <p:cNvPr id="58" name="Téglalap 57"/>
          <p:cNvSpPr>
            <a:spLocks/>
          </p:cNvSpPr>
          <p:nvPr/>
        </p:nvSpPr>
        <p:spPr>
          <a:xfrm>
            <a:off x="10948686" y="2969464"/>
            <a:ext cx="1088000" cy="1224000"/>
          </a:xfrm>
          <a:prstGeom prst="rect">
            <a:avLst/>
          </a:prstGeom>
          <a:solidFill>
            <a:srgbClr val="FFE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DA53"/>
                </a:solidFill>
              </a:rPr>
              <a:t>3.</a:t>
            </a:r>
            <a:endParaRPr lang="hu-HU" dirty="0">
              <a:solidFill>
                <a:srgbClr val="FFDA53"/>
              </a:solidFill>
            </a:endParaRPr>
          </a:p>
        </p:txBody>
      </p:sp>
      <p:sp>
        <p:nvSpPr>
          <p:cNvPr id="59" name="Téglalap 58"/>
          <p:cNvSpPr>
            <a:spLocks/>
          </p:cNvSpPr>
          <p:nvPr/>
        </p:nvSpPr>
        <p:spPr>
          <a:xfrm>
            <a:off x="9713721" y="2967349"/>
            <a:ext cx="1088000" cy="1224000"/>
          </a:xfrm>
          <a:prstGeom prst="rect">
            <a:avLst/>
          </a:prstGeom>
          <a:solidFill>
            <a:srgbClr val="FFE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DA53"/>
                </a:solidFill>
              </a:rPr>
              <a:t>2.</a:t>
            </a:r>
            <a:endParaRPr lang="hu-HU" dirty="0">
              <a:solidFill>
                <a:srgbClr val="FFDA53"/>
              </a:solidFill>
            </a:endParaRPr>
          </a:p>
        </p:txBody>
      </p:sp>
      <p:sp>
        <p:nvSpPr>
          <p:cNvPr id="60" name="Téglalap 59"/>
          <p:cNvSpPr>
            <a:spLocks/>
          </p:cNvSpPr>
          <p:nvPr/>
        </p:nvSpPr>
        <p:spPr>
          <a:xfrm>
            <a:off x="8478756" y="2967349"/>
            <a:ext cx="1088000" cy="1224000"/>
          </a:xfrm>
          <a:prstGeom prst="rect">
            <a:avLst/>
          </a:prstGeom>
          <a:solidFill>
            <a:srgbClr val="FFE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DA53"/>
                </a:solidFill>
              </a:rPr>
              <a:t>1. </a:t>
            </a:r>
            <a:endParaRPr lang="hu-HU" dirty="0">
              <a:solidFill>
                <a:srgbClr val="FFDA53"/>
              </a:solidFill>
            </a:endParaRPr>
          </a:p>
        </p:txBody>
      </p:sp>
      <p:sp>
        <p:nvSpPr>
          <p:cNvPr id="61" name="Téglalap 60"/>
          <p:cNvSpPr>
            <a:spLocks/>
          </p:cNvSpPr>
          <p:nvPr/>
        </p:nvSpPr>
        <p:spPr>
          <a:xfrm>
            <a:off x="8489721" y="4381764"/>
            <a:ext cx="1088000" cy="1224000"/>
          </a:xfrm>
          <a:prstGeom prst="rect">
            <a:avLst/>
          </a:prstGeom>
          <a:solidFill>
            <a:srgbClr val="FFE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DA53"/>
                </a:solidFill>
              </a:rPr>
              <a:t>4.</a:t>
            </a:r>
            <a:endParaRPr lang="hu-HU" dirty="0">
              <a:solidFill>
                <a:srgbClr val="FFDA53"/>
              </a:solidFill>
            </a:endParaRPr>
          </a:p>
        </p:txBody>
      </p:sp>
      <p:sp>
        <p:nvSpPr>
          <p:cNvPr id="62" name="Téglalap 61"/>
          <p:cNvSpPr>
            <a:spLocks/>
          </p:cNvSpPr>
          <p:nvPr/>
        </p:nvSpPr>
        <p:spPr>
          <a:xfrm>
            <a:off x="9713721" y="4373410"/>
            <a:ext cx="1088000" cy="1224000"/>
          </a:xfrm>
          <a:prstGeom prst="rect">
            <a:avLst/>
          </a:prstGeom>
          <a:solidFill>
            <a:srgbClr val="FFE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DA53"/>
                </a:solidFill>
              </a:rPr>
              <a:t>5.</a:t>
            </a:r>
            <a:endParaRPr lang="hu-HU" dirty="0">
              <a:solidFill>
                <a:srgbClr val="FFDA53"/>
              </a:solidFill>
            </a:endParaRPr>
          </a:p>
        </p:txBody>
      </p:sp>
      <p:sp>
        <p:nvSpPr>
          <p:cNvPr id="63" name="Téglalap 62"/>
          <p:cNvSpPr>
            <a:spLocks/>
          </p:cNvSpPr>
          <p:nvPr/>
        </p:nvSpPr>
        <p:spPr>
          <a:xfrm>
            <a:off x="10948686" y="4370178"/>
            <a:ext cx="1088000" cy="1224000"/>
          </a:xfrm>
          <a:prstGeom prst="rect">
            <a:avLst/>
          </a:prstGeom>
          <a:solidFill>
            <a:srgbClr val="FFE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DA53"/>
                </a:solidFill>
              </a:rPr>
              <a:t>6.</a:t>
            </a:r>
            <a:endParaRPr lang="hu-HU" dirty="0">
              <a:solidFill>
                <a:srgbClr val="FFDA53"/>
              </a:solidFill>
            </a:endParaRPr>
          </a:p>
        </p:txBody>
      </p:sp>
      <p:sp>
        <p:nvSpPr>
          <p:cNvPr id="64" name="Téglalap 63"/>
          <p:cNvSpPr>
            <a:spLocks/>
          </p:cNvSpPr>
          <p:nvPr/>
        </p:nvSpPr>
        <p:spPr>
          <a:xfrm rot="5400000">
            <a:off x="9101721" y="5644110"/>
            <a:ext cx="1088000" cy="1224000"/>
          </a:xfrm>
          <a:prstGeom prst="rect">
            <a:avLst/>
          </a:prstGeom>
          <a:solidFill>
            <a:srgbClr val="FFE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DA53"/>
              </a:solidFill>
            </a:endParaRPr>
          </a:p>
        </p:txBody>
      </p:sp>
      <p:sp>
        <p:nvSpPr>
          <p:cNvPr id="65" name="Téglalap 64"/>
          <p:cNvSpPr>
            <a:spLocks/>
          </p:cNvSpPr>
          <p:nvPr/>
        </p:nvSpPr>
        <p:spPr>
          <a:xfrm rot="5400000">
            <a:off x="10487044" y="5644110"/>
            <a:ext cx="1088000" cy="1224000"/>
          </a:xfrm>
          <a:prstGeom prst="rect">
            <a:avLst/>
          </a:prstGeom>
          <a:solidFill>
            <a:srgbClr val="FFE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DA53"/>
              </a:solidFill>
            </a:endParaRPr>
          </a:p>
        </p:txBody>
      </p:sp>
      <p:pic>
        <p:nvPicPr>
          <p:cNvPr id="66" name="Kép 6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816" t="23798" r="11623" b="30513"/>
          <a:stretch/>
        </p:blipFill>
        <p:spPr>
          <a:xfrm rot="5400000" flipV="1">
            <a:off x="2785407" y="2140069"/>
            <a:ext cx="1315527" cy="756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816" t="23798" r="11623" b="30513"/>
          <a:stretch/>
        </p:blipFill>
        <p:spPr>
          <a:xfrm rot="20943132" flipV="1">
            <a:off x="197567" y="3622264"/>
            <a:ext cx="1315527" cy="7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94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00716 0.5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44584 -0.009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157 L 0.00768 0.386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2755472" y="2101136"/>
            <a:ext cx="2468081" cy="954784"/>
          </a:xfrm>
          <a:prstGeom prst="roundRect">
            <a:avLst/>
          </a:prstGeom>
          <a:solidFill>
            <a:srgbClr val="FA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Rajzolj így </a:t>
            </a: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egy 2-est</a:t>
            </a: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a félbehajtott lapra!</a:t>
            </a:r>
            <a:endParaRPr lang="hu-H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276281" y="258045"/>
            <a:ext cx="2127453" cy="1602501"/>
            <a:chOff x="276281" y="258045"/>
            <a:chExt cx="2127453" cy="1602501"/>
          </a:xfrm>
        </p:grpSpPr>
        <p:sp>
          <p:nvSpPr>
            <p:cNvPr id="8" name="Téglalap 7"/>
            <p:cNvSpPr/>
            <p:nvPr/>
          </p:nvSpPr>
          <p:spPr>
            <a:xfrm>
              <a:off x="276281" y="258045"/>
              <a:ext cx="2127453" cy="160250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BF1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0" name="Egyenes összekötő 9"/>
            <p:cNvCxnSpPr>
              <a:stCxn id="8" idx="0"/>
              <a:endCxn id="8" idx="2"/>
            </p:cNvCxnSpPr>
            <p:nvPr/>
          </p:nvCxnSpPr>
          <p:spPr>
            <a:xfrm>
              <a:off x="1340008" y="258045"/>
              <a:ext cx="0" cy="1602501"/>
            </a:xfrm>
            <a:prstGeom prst="line">
              <a:avLst/>
            </a:prstGeom>
            <a:ln w="34925" cmpd="dbl">
              <a:solidFill>
                <a:srgbClr val="BF116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Csoportba foglalás 3"/>
          <p:cNvGrpSpPr/>
          <p:nvPr/>
        </p:nvGrpSpPr>
        <p:grpSpPr>
          <a:xfrm>
            <a:off x="3568333" y="200868"/>
            <a:ext cx="987854" cy="1630677"/>
            <a:chOff x="3335706" y="446697"/>
            <a:chExt cx="987854" cy="1630677"/>
          </a:xfrm>
        </p:grpSpPr>
        <p:sp>
          <p:nvSpPr>
            <p:cNvPr id="13" name="Téglalap 12"/>
            <p:cNvSpPr/>
            <p:nvPr/>
          </p:nvSpPr>
          <p:spPr>
            <a:xfrm>
              <a:off x="3335706" y="446697"/>
              <a:ext cx="987854" cy="1630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3338256" y="447577"/>
              <a:ext cx="763157" cy="1620895"/>
            </a:xfrm>
            <a:custGeom>
              <a:avLst/>
              <a:gdLst>
                <a:gd name="connsiteX0" fmla="*/ 0 w 2065282"/>
                <a:gd name="connsiteY0" fmla="*/ 203116 h 203116"/>
                <a:gd name="connsiteX1" fmla="*/ 677917 w 2065282"/>
                <a:gd name="connsiteY1" fmla="*/ 171585 h 203116"/>
                <a:gd name="connsiteX2" fmla="*/ 1056289 w 2065282"/>
                <a:gd name="connsiteY2" fmla="*/ 108523 h 203116"/>
                <a:gd name="connsiteX3" fmla="*/ 1529255 w 2065282"/>
                <a:gd name="connsiteY3" fmla="*/ 29696 h 203116"/>
                <a:gd name="connsiteX4" fmla="*/ 2065282 w 2065282"/>
                <a:gd name="connsiteY4" fmla="*/ 76992 h 203116"/>
                <a:gd name="connsiteX0" fmla="*/ 0 w 2065282"/>
                <a:gd name="connsiteY0" fmla="*/ 203116 h 203116"/>
                <a:gd name="connsiteX1" fmla="*/ 275581 w 2065282"/>
                <a:gd name="connsiteY1" fmla="*/ 39911 h 203116"/>
                <a:gd name="connsiteX2" fmla="*/ 1056289 w 2065282"/>
                <a:gd name="connsiteY2" fmla="*/ 108523 h 203116"/>
                <a:gd name="connsiteX3" fmla="*/ 1529255 w 2065282"/>
                <a:gd name="connsiteY3" fmla="*/ 29696 h 203116"/>
                <a:gd name="connsiteX4" fmla="*/ 2065282 w 2065282"/>
                <a:gd name="connsiteY4" fmla="*/ 76992 h 203116"/>
                <a:gd name="connsiteX0" fmla="*/ 0 w 2065282"/>
                <a:gd name="connsiteY0" fmla="*/ 203116 h 269467"/>
                <a:gd name="connsiteX1" fmla="*/ 275581 w 2065282"/>
                <a:gd name="connsiteY1" fmla="*/ 39911 h 269467"/>
                <a:gd name="connsiteX2" fmla="*/ 551540 w 2065282"/>
                <a:gd name="connsiteY2" fmla="*/ 269458 h 269467"/>
                <a:gd name="connsiteX3" fmla="*/ 1529255 w 2065282"/>
                <a:gd name="connsiteY3" fmla="*/ 29696 h 269467"/>
                <a:gd name="connsiteX4" fmla="*/ 2065282 w 2065282"/>
                <a:gd name="connsiteY4" fmla="*/ 76992 h 269467"/>
                <a:gd name="connsiteX0" fmla="*/ 8850 w 2074132"/>
                <a:gd name="connsiteY0" fmla="*/ 163725 h 949340"/>
                <a:gd name="connsiteX1" fmla="*/ 284431 w 2074132"/>
                <a:gd name="connsiteY1" fmla="*/ 520 h 949340"/>
                <a:gd name="connsiteX2" fmla="*/ 560390 w 2074132"/>
                <a:gd name="connsiteY2" fmla="*/ 230067 h 949340"/>
                <a:gd name="connsiteX3" fmla="*/ 23859 w 2074132"/>
                <a:gd name="connsiteY3" fmla="*/ 948596 h 949340"/>
                <a:gd name="connsiteX4" fmla="*/ 2074132 w 2074132"/>
                <a:gd name="connsiteY4" fmla="*/ 37601 h 949340"/>
                <a:gd name="connsiteX0" fmla="*/ 8850 w 589147"/>
                <a:gd name="connsiteY0" fmla="*/ 163725 h 995892"/>
                <a:gd name="connsiteX1" fmla="*/ 284431 w 589147"/>
                <a:gd name="connsiteY1" fmla="*/ 520 h 995892"/>
                <a:gd name="connsiteX2" fmla="*/ 560390 w 589147"/>
                <a:gd name="connsiteY2" fmla="*/ 230067 h 995892"/>
                <a:gd name="connsiteX3" fmla="*/ 23859 w 589147"/>
                <a:gd name="connsiteY3" fmla="*/ 948596 h 995892"/>
                <a:gd name="connsiteX4" fmla="*/ 589147 w 589147"/>
                <a:gd name="connsiteY4" fmla="*/ 995892 h 995892"/>
                <a:gd name="connsiteX0" fmla="*/ 8850 w 589147"/>
                <a:gd name="connsiteY0" fmla="*/ 165608 h 997775"/>
                <a:gd name="connsiteX1" fmla="*/ 284431 w 589147"/>
                <a:gd name="connsiteY1" fmla="*/ 2403 h 997775"/>
                <a:gd name="connsiteX2" fmla="*/ 560390 w 589147"/>
                <a:gd name="connsiteY2" fmla="*/ 231950 h 997775"/>
                <a:gd name="connsiteX3" fmla="*/ 23859 w 589147"/>
                <a:gd name="connsiteY3" fmla="*/ 950479 h 997775"/>
                <a:gd name="connsiteX4" fmla="*/ 589147 w 589147"/>
                <a:gd name="connsiteY4" fmla="*/ 997775 h 997775"/>
                <a:gd name="connsiteX0" fmla="*/ 9599 w 589896"/>
                <a:gd name="connsiteY0" fmla="*/ 170334 h 1002501"/>
                <a:gd name="connsiteX1" fmla="*/ 285180 w 589896"/>
                <a:gd name="connsiteY1" fmla="*/ 7129 h 1002501"/>
                <a:gd name="connsiteX2" fmla="*/ 538115 w 589896"/>
                <a:gd name="connsiteY2" fmla="*/ 318906 h 1002501"/>
                <a:gd name="connsiteX3" fmla="*/ 24608 w 589896"/>
                <a:gd name="connsiteY3" fmla="*/ 955205 h 1002501"/>
                <a:gd name="connsiteX4" fmla="*/ 589896 w 589896"/>
                <a:gd name="connsiteY4" fmla="*/ 1002501 h 1002501"/>
                <a:gd name="connsiteX0" fmla="*/ 10011 w 590308"/>
                <a:gd name="connsiteY0" fmla="*/ 167360 h 999527"/>
                <a:gd name="connsiteX1" fmla="*/ 361244 w 590308"/>
                <a:gd name="connsiteY1" fmla="*/ 7444 h 999527"/>
                <a:gd name="connsiteX2" fmla="*/ 538527 w 590308"/>
                <a:gd name="connsiteY2" fmla="*/ 315932 h 999527"/>
                <a:gd name="connsiteX3" fmla="*/ 25020 w 590308"/>
                <a:gd name="connsiteY3" fmla="*/ 952231 h 999527"/>
                <a:gd name="connsiteX4" fmla="*/ 590308 w 590308"/>
                <a:gd name="connsiteY4" fmla="*/ 999527 h 999527"/>
                <a:gd name="connsiteX0" fmla="*/ 10011 w 590308"/>
                <a:gd name="connsiteY0" fmla="*/ 167360 h 999527"/>
                <a:gd name="connsiteX1" fmla="*/ 361244 w 590308"/>
                <a:gd name="connsiteY1" fmla="*/ 7444 h 999527"/>
                <a:gd name="connsiteX2" fmla="*/ 538527 w 590308"/>
                <a:gd name="connsiteY2" fmla="*/ 315932 h 999527"/>
                <a:gd name="connsiteX3" fmla="*/ 25020 w 590308"/>
                <a:gd name="connsiteY3" fmla="*/ 952231 h 999527"/>
                <a:gd name="connsiteX4" fmla="*/ 590308 w 590308"/>
                <a:gd name="connsiteY4" fmla="*/ 999527 h 999527"/>
                <a:gd name="connsiteX0" fmla="*/ 10011 w 567283"/>
                <a:gd name="connsiteY0" fmla="*/ 167360 h 954374"/>
                <a:gd name="connsiteX1" fmla="*/ 361244 w 567283"/>
                <a:gd name="connsiteY1" fmla="*/ 7444 h 954374"/>
                <a:gd name="connsiteX2" fmla="*/ 538527 w 567283"/>
                <a:gd name="connsiteY2" fmla="*/ 315932 h 954374"/>
                <a:gd name="connsiteX3" fmla="*/ 25020 w 567283"/>
                <a:gd name="connsiteY3" fmla="*/ 952231 h 954374"/>
                <a:gd name="connsiteX4" fmla="*/ 567283 w 567283"/>
                <a:gd name="connsiteY4" fmla="*/ 946899 h 954374"/>
                <a:gd name="connsiteX0" fmla="*/ 0 w 557272"/>
                <a:gd name="connsiteY0" fmla="*/ 167360 h 954374"/>
                <a:gd name="connsiteX1" fmla="*/ 351233 w 557272"/>
                <a:gd name="connsiteY1" fmla="*/ 7444 h 954374"/>
                <a:gd name="connsiteX2" fmla="*/ 528516 w 557272"/>
                <a:gd name="connsiteY2" fmla="*/ 315932 h 954374"/>
                <a:gd name="connsiteX3" fmla="*/ 15009 w 557272"/>
                <a:gd name="connsiteY3" fmla="*/ 952231 h 954374"/>
                <a:gd name="connsiteX4" fmla="*/ 557272 w 557272"/>
                <a:gd name="connsiteY4" fmla="*/ 946899 h 954374"/>
                <a:gd name="connsiteX0" fmla="*/ 26586 w 583858"/>
                <a:gd name="connsiteY0" fmla="*/ 167360 h 947964"/>
                <a:gd name="connsiteX1" fmla="*/ 377819 w 583858"/>
                <a:gd name="connsiteY1" fmla="*/ 7444 h 947964"/>
                <a:gd name="connsiteX2" fmla="*/ 555102 w 583858"/>
                <a:gd name="connsiteY2" fmla="*/ 315932 h 947964"/>
                <a:gd name="connsiteX3" fmla="*/ 2124 w 583858"/>
                <a:gd name="connsiteY3" fmla="*/ 945652 h 947964"/>
                <a:gd name="connsiteX4" fmla="*/ 583858 w 583858"/>
                <a:gd name="connsiteY4" fmla="*/ 946899 h 947964"/>
                <a:gd name="connsiteX0" fmla="*/ 26586 w 583858"/>
                <a:gd name="connsiteY0" fmla="*/ 167360 h 946899"/>
                <a:gd name="connsiteX1" fmla="*/ 377819 w 583858"/>
                <a:gd name="connsiteY1" fmla="*/ 7444 h 946899"/>
                <a:gd name="connsiteX2" fmla="*/ 555102 w 583858"/>
                <a:gd name="connsiteY2" fmla="*/ 315932 h 946899"/>
                <a:gd name="connsiteX3" fmla="*/ 2124 w 583858"/>
                <a:gd name="connsiteY3" fmla="*/ 945652 h 946899"/>
                <a:gd name="connsiteX4" fmla="*/ 583858 w 583858"/>
                <a:gd name="connsiteY4" fmla="*/ 946899 h 946899"/>
                <a:gd name="connsiteX0" fmla="*/ 26586 w 583858"/>
                <a:gd name="connsiteY0" fmla="*/ 167360 h 946951"/>
                <a:gd name="connsiteX1" fmla="*/ 377819 w 583858"/>
                <a:gd name="connsiteY1" fmla="*/ 7444 h 946951"/>
                <a:gd name="connsiteX2" fmla="*/ 555102 w 583858"/>
                <a:gd name="connsiteY2" fmla="*/ 315932 h 946951"/>
                <a:gd name="connsiteX3" fmla="*/ 2124 w 583858"/>
                <a:gd name="connsiteY3" fmla="*/ 945652 h 946951"/>
                <a:gd name="connsiteX4" fmla="*/ 583858 w 583858"/>
                <a:gd name="connsiteY4" fmla="*/ 946899 h 946951"/>
                <a:gd name="connsiteX0" fmla="*/ 26574 w 583846"/>
                <a:gd name="connsiteY0" fmla="*/ 170541 h 950132"/>
                <a:gd name="connsiteX1" fmla="*/ 377807 w 583846"/>
                <a:gd name="connsiteY1" fmla="*/ 10625 h 950132"/>
                <a:gd name="connsiteX2" fmla="*/ 558379 w 583846"/>
                <a:gd name="connsiteY2" fmla="*/ 368451 h 950132"/>
                <a:gd name="connsiteX3" fmla="*/ 2112 w 583846"/>
                <a:gd name="connsiteY3" fmla="*/ 948833 h 950132"/>
                <a:gd name="connsiteX4" fmla="*/ 583846 w 583846"/>
                <a:gd name="connsiteY4" fmla="*/ 950080 h 950132"/>
                <a:gd name="connsiteX0" fmla="*/ 26611 w 583883"/>
                <a:gd name="connsiteY0" fmla="*/ 168828 h 948419"/>
                <a:gd name="connsiteX1" fmla="*/ 377844 w 583883"/>
                <a:gd name="connsiteY1" fmla="*/ 8912 h 948419"/>
                <a:gd name="connsiteX2" fmla="*/ 548548 w 583883"/>
                <a:gd name="connsiteY2" fmla="*/ 340425 h 948419"/>
                <a:gd name="connsiteX3" fmla="*/ 2149 w 583883"/>
                <a:gd name="connsiteY3" fmla="*/ 947120 h 948419"/>
                <a:gd name="connsiteX4" fmla="*/ 583883 w 583883"/>
                <a:gd name="connsiteY4" fmla="*/ 948367 h 948419"/>
                <a:gd name="connsiteX0" fmla="*/ 26617 w 583889"/>
                <a:gd name="connsiteY0" fmla="*/ 157276 h 936867"/>
                <a:gd name="connsiteX1" fmla="*/ 387717 w 583889"/>
                <a:gd name="connsiteY1" fmla="*/ 10517 h 936867"/>
                <a:gd name="connsiteX2" fmla="*/ 548554 w 583889"/>
                <a:gd name="connsiteY2" fmla="*/ 328873 h 936867"/>
                <a:gd name="connsiteX3" fmla="*/ 2155 w 583889"/>
                <a:gd name="connsiteY3" fmla="*/ 935568 h 936867"/>
                <a:gd name="connsiteX4" fmla="*/ 583889 w 583889"/>
                <a:gd name="connsiteY4" fmla="*/ 936815 h 936867"/>
                <a:gd name="connsiteX0" fmla="*/ 26617 w 583889"/>
                <a:gd name="connsiteY0" fmla="*/ 151792 h 931383"/>
                <a:gd name="connsiteX1" fmla="*/ 387717 w 583889"/>
                <a:gd name="connsiteY1" fmla="*/ 5033 h 931383"/>
                <a:gd name="connsiteX2" fmla="*/ 548554 w 583889"/>
                <a:gd name="connsiteY2" fmla="*/ 323389 h 931383"/>
                <a:gd name="connsiteX3" fmla="*/ 2155 w 583889"/>
                <a:gd name="connsiteY3" fmla="*/ 930084 h 931383"/>
                <a:gd name="connsiteX4" fmla="*/ 583889 w 583889"/>
                <a:gd name="connsiteY4" fmla="*/ 931331 h 931383"/>
                <a:gd name="connsiteX0" fmla="*/ 36484 w 583889"/>
                <a:gd name="connsiteY0" fmla="*/ 199750 h 930003"/>
                <a:gd name="connsiteX1" fmla="*/ 387717 w 583889"/>
                <a:gd name="connsiteY1" fmla="*/ 3653 h 930003"/>
                <a:gd name="connsiteX2" fmla="*/ 548554 w 583889"/>
                <a:gd name="connsiteY2" fmla="*/ 322009 h 930003"/>
                <a:gd name="connsiteX3" fmla="*/ 2155 w 583889"/>
                <a:gd name="connsiteY3" fmla="*/ 928704 h 930003"/>
                <a:gd name="connsiteX4" fmla="*/ 583889 w 583889"/>
                <a:gd name="connsiteY4" fmla="*/ 929951 h 930003"/>
                <a:gd name="connsiteX0" fmla="*/ 36484 w 583889"/>
                <a:gd name="connsiteY0" fmla="*/ 206037 h 936290"/>
                <a:gd name="connsiteX1" fmla="*/ 387717 w 583889"/>
                <a:gd name="connsiteY1" fmla="*/ 9940 h 936290"/>
                <a:gd name="connsiteX2" fmla="*/ 548554 w 583889"/>
                <a:gd name="connsiteY2" fmla="*/ 328296 h 936290"/>
                <a:gd name="connsiteX3" fmla="*/ 2155 w 583889"/>
                <a:gd name="connsiteY3" fmla="*/ 934991 h 936290"/>
                <a:gd name="connsiteX4" fmla="*/ 583889 w 583889"/>
                <a:gd name="connsiteY4" fmla="*/ 936238 h 936290"/>
                <a:gd name="connsiteX0" fmla="*/ 48373 w 595778"/>
                <a:gd name="connsiteY0" fmla="*/ 206037 h 936290"/>
                <a:gd name="connsiteX1" fmla="*/ 399606 w 595778"/>
                <a:gd name="connsiteY1" fmla="*/ 9940 h 936290"/>
                <a:gd name="connsiteX2" fmla="*/ 560443 w 595778"/>
                <a:gd name="connsiteY2" fmla="*/ 328296 h 936290"/>
                <a:gd name="connsiteX3" fmla="*/ 211588 w 595778"/>
                <a:gd name="connsiteY3" fmla="*/ 716319 h 936290"/>
                <a:gd name="connsiteX4" fmla="*/ 14044 w 595778"/>
                <a:gd name="connsiteY4" fmla="*/ 934991 h 936290"/>
                <a:gd name="connsiteX5" fmla="*/ 595778 w 595778"/>
                <a:gd name="connsiteY5" fmla="*/ 936238 h 936290"/>
                <a:gd name="connsiteX0" fmla="*/ 49474 w 596879"/>
                <a:gd name="connsiteY0" fmla="*/ 206037 h 936290"/>
                <a:gd name="connsiteX1" fmla="*/ 400707 w 596879"/>
                <a:gd name="connsiteY1" fmla="*/ 9940 h 936290"/>
                <a:gd name="connsiteX2" fmla="*/ 561544 w 596879"/>
                <a:gd name="connsiteY2" fmla="*/ 328296 h 936290"/>
                <a:gd name="connsiteX3" fmla="*/ 196243 w 596879"/>
                <a:gd name="connsiteY3" fmla="*/ 686716 h 936290"/>
                <a:gd name="connsiteX4" fmla="*/ 15145 w 596879"/>
                <a:gd name="connsiteY4" fmla="*/ 934991 h 936290"/>
                <a:gd name="connsiteX5" fmla="*/ 596879 w 596879"/>
                <a:gd name="connsiteY5" fmla="*/ 936238 h 936290"/>
                <a:gd name="connsiteX0" fmla="*/ 49474 w 596879"/>
                <a:gd name="connsiteY0" fmla="*/ 203244 h 933497"/>
                <a:gd name="connsiteX1" fmla="*/ 400707 w 596879"/>
                <a:gd name="connsiteY1" fmla="*/ 7147 h 933497"/>
                <a:gd name="connsiteX2" fmla="*/ 581280 w 596879"/>
                <a:gd name="connsiteY2" fmla="*/ 286033 h 933497"/>
                <a:gd name="connsiteX3" fmla="*/ 196243 w 596879"/>
                <a:gd name="connsiteY3" fmla="*/ 683923 h 933497"/>
                <a:gd name="connsiteX4" fmla="*/ 15145 w 596879"/>
                <a:gd name="connsiteY4" fmla="*/ 932198 h 933497"/>
                <a:gd name="connsiteX5" fmla="*/ 596879 w 596879"/>
                <a:gd name="connsiteY5" fmla="*/ 933445 h 933497"/>
                <a:gd name="connsiteX0" fmla="*/ 45841 w 593246"/>
                <a:gd name="connsiteY0" fmla="*/ 203244 h 933497"/>
                <a:gd name="connsiteX1" fmla="*/ 397074 w 593246"/>
                <a:gd name="connsiteY1" fmla="*/ 7147 h 933497"/>
                <a:gd name="connsiteX2" fmla="*/ 577647 w 593246"/>
                <a:gd name="connsiteY2" fmla="*/ 286033 h 933497"/>
                <a:gd name="connsiteX3" fmla="*/ 258394 w 593246"/>
                <a:gd name="connsiteY3" fmla="*/ 631295 h 933497"/>
                <a:gd name="connsiteX4" fmla="*/ 11512 w 593246"/>
                <a:gd name="connsiteY4" fmla="*/ 932198 h 933497"/>
                <a:gd name="connsiteX5" fmla="*/ 593246 w 593246"/>
                <a:gd name="connsiteY5" fmla="*/ 933445 h 933497"/>
                <a:gd name="connsiteX0" fmla="*/ 34329 w 581734"/>
                <a:gd name="connsiteY0" fmla="*/ 203244 h 933497"/>
                <a:gd name="connsiteX1" fmla="*/ 385562 w 581734"/>
                <a:gd name="connsiteY1" fmla="*/ 7147 h 933497"/>
                <a:gd name="connsiteX2" fmla="*/ 566135 w 581734"/>
                <a:gd name="connsiteY2" fmla="*/ 286033 h 933497"/>
                <a:gd name="connsiteX3" fmla="*/ 246882 w 581734"/>
                <a:gd name="connsiteY3" fmla="*/ 631295 h 933497"/>
                <a:gd name="connsiteX4" fmla="*/ 0 w 581734"/>
                <a:gd name="connsiteY4" fmla="*/ 932198 h 933497"/>
                <a:gd name="connsiteX5" fmla="*/ 581734 w 581734"/>
                <a:gd name="connsiteY5" fmla="*/ 933445 h 933497"/>
                <a:gd name="connsiteX0" fmla="*/ 34435 w 581840"/>
                <a:gd name="connsiteY0" fmla="*/ 203244 h 933497"/>
                <a:gd name="connsiteX1" fmla="*/ 385668 w 581840"/>
                <a:gd name="connsiteY1" fmla="*/ 7147 h 933497"/>
                <a:gd name="connsiteX2" fmla="*/ 566241 w 581840"/>
                <a:gd name="connsiteY2" fmla="*/ 286033 h 933497"/>
                <a:gd name="connsiteX3" fmla="*/ 246988 w 581840"/>
                <a:gd name="connsiteY3" fmla="*/ 631295 h 933497"/>
                <a:gd name="connsiteX4" fmla="*/ 106 w 581840"/>
                <a:gd name="connsiteY4" fmla="*/ 932198 h 933497"/>
                <a:gd name="connsiteX5" fmla="*/ 581840 w 581840"/>
                <a:gd name="connsiteY5" fmla="*/ 933445 h 933497"/>
                <a:gd name="connsiteX0" fmla="*/ 34437 w 581842"/>
                <a:gd name="connsiteY0" fmla="*/ 203244 h 933497"/>
                <a:gd name="connsiteX1" fmla="*/ 385670 w 581842"/>
                <a:gd name="connsiteY1" fmla="*/ 7147 h 933497"/>
                <a:gd name="connsiteX2" fmla="*/ 566243 w 581842"/>
                <a:gd name="connsiteY2" fmla="*/ 286033 h 933497"/>
                <a:gd name="connsiteX3" fmla="*/ 243701 w 581842"/>
                <a:gd name="connsiteY3" fmla="*/ 651030 h 933497"/>
                <a:gd name="connsiteX4" fmla="*/ 108 w 581842"/>
                <a:gd name="connsiteY4" fmla="*/ 932198 h 933497"/>
                <a:gd name="connsiteX5" fmla="*/ 581842 w 581842"/>
                <a:gd name="connsiteY5" fmla="*/ 933445 h 933497"/>
                <a:gd name="connsiteX0" fmla="*/ 34461 w 581866"/>
                <a:gd name="connsiteY0" fmla="*/ 203244 h 933497"/>
                <a:gd name="connsiteX1" fmla="*/ 385694 w 581866"/>
                <a:gd name="connsiteY1" fmla="*/ 7147 h 933497"/>
                <a:gd name="connsiteX2" fmla="*/ 566267 w 581866"/>
                <a:gd name="connsiteY2" fmla="*/ 286033 h 933497"/>
                <a:gd name="connsiteX3" fmla="*/ 243725 w 581866"/>
                <a:gd name="connsiteY3" fmla="*/ 651030 h 933497"/>
                <a:gd name="connsiteX4" fmla="*/ 132 w 581866"/>
                <a:gd name="connsiteY4" fmla="*/ 932198 h 933497"/>
                <a:gd name="connsiteX5" fmla="*/ 581866 w 581866"/>
                <a:gd name="connsiteY5" fmla="*/ 933445 h 933497"/>
                <a:gd name="connsiteX0" fmla="*/ 34461 w 581866"/>
                <a:gd name="connsiteY0" fmla="*/ 203244 h 933497"/>
                <a:gd name="connsiteX1" fmla="*/ 385694 w 581866"/>
                <a:gd name="connsiteY1" fmla="*/ 7147 h 933497"/>
                <a:gd name="connsiteX2" fmla="*/ 566267 w 581866"/>
                <a:gd name="connsiteY2" fmla="*/ 286033 h 933497"/>
                <a:gd name="connsiteX3" fmla="*/ 243725 w 581866"/>
                <a:gd name="connsiteY3" fmla="*/ 651030 h 933497"/>
                <a:gd name="connsiteX4" fmla="*/ 132 w 581866"/>
                <a:gd name="connsiteY4" fmla="*/ 932198 h 933497"/>
                <a:gd name="connsiteX5" fmla="*/ 581866 w 581866"/>
                <a:gd name="connsiteY5" fmla="*/ 933445 h 933497"/>
                <a:gd name="connsiteX0" fmla="*/ 34461 w 581866"/>
                <a:gd name="connsiteY0" fmla="*/ 203244 h 933497"/>
                <a:gd name="connsiteX1" fmla="*/ 385694 w 581866"/>
                <a:gd name="connsiteY1" fmla="*/ 7147 h 933497"/>
                <a:gd name="connsiteX2" fmla="*/ 543242 w 581866"/>
                <a:gd name="connsiteY2" fmla="*/ 286033 h 933497"/>
                <a:gd name="connsiteX3" fmla="*/ 243725 w 581866"/>
                <a:gd name="connsiteY3" fmla="*/ 651030 h 933497"/>
                <a:gd name="connsiteX4" fmla="*/ 132 w 581866"/>
                <a:gd name="connsiteY4" fmla="*/ 932198 h 933497"/>
                <a:gd name="connsiteX5" fmla="*/ 581866 w 581866"/>
                <a:gd name="connsiteY5" fmla="*/ 933445 h 933497"/>
                <a:gd name="connsiteX0" fmla="*/ 34461 w 581866"/>
                <a:gd name="connsiteY0" fmla="*/ 187357 h 917610"/>
                <a:gd name="connsiteX1" fmla="*/ 418587 w 581866"/>
                <a:gd name="connsiteY1" fmla="*/ 10995 h 917610"/>
                <a:gd name="connsiteX2" fmla="*/ 543242 w 581866"/>
                <a:gd name="connsiteY2" fmla="*/ 270146 h 917610"/>
                <a:gd name="connsiteX3" fmla="*/ 243725 w 581866"/>
                <a:gd name="connsiteY3" fmla="*/ 635143 h 917610"/>
                <a:gd name="connsiteX4" fmla="*/ 132 w 581866"/>
                <a:gd name="connsiteY4" fmla="*/ 916311 h 917610"/>
                <a:gd name="connsiteX5" fmla="*/ 581866 w 581866"/>
                <a:gd name="connsiteY5" fmla="*/ 917558 h 917610"/>
                <a:gd name="connsiteX0" fmla="*/ 34461 w 581866"/>
                <a:gd name="connsiteY0" fmla="*/ 215097 h 945350"/>
                <a:gd name="connsiteX1" fmla="*/ 418587 w 581866"/>
                <a:gd name="connsiteY1" fmla="*/ 38735 h 945350"/>
                <a:gd name="connsiteX2" fmla="*/ 543242 w 581866"/>
                <a:gd name="connsiteY2" fmla="*/ 297886 h 945350"/>
                <a:gd name="connsiteX3" fmla="*/ 243725 w 581866"/>
                <a:gd name="connsiteY3" fmla="*/ 662883 h 945350"/>
                <a:gd name="connsiteX4" fmla="*/ 132 w 581866"/>
                <a:gd name="connsiteY4" fmla="*/ 944051 h 945350"/>
                <a:gd name="connsiteX5" fmla="*/ 581866 w 581866"/>
                <a:gd name="connsiteY5" fmla="*/ 945298 h 945350"/>
                <a:gd name="connsiteX0" fmla="*/ 34461 w 581866"/>
                <a:gd name="connsiteY0" fmla="*/ 205374 h 935627"/>
                <a:gd name="connsiteX1" fmla="*/ 458058 w 581866"/>
                <a:gd name="connsiteY1" fmla="*/ 42169 h 935627"/>
                <a:gd name="connsiteX2" fmla="*/ 543242 w 581866"/>
                <a:gd name="connsiteY2" fmla="*/ 288163 h 935627"/>
                <a:gd name="connsiteX3" fmla="*/ 243725 w 581866"/>
                <a:gd name="connsiteY3" fmla="*/ 653160 h 935627"/>
                <a:gd name="connsiteX4" fmla="*/ 132 w 581866"/>
                <a:gd name="connsiteY4" fmla="*/ 934328 h 935627"/>
                <a:gd name="connsiteX5" fmla="*/ 581866 w 581866"/>
                <a:gd name="connsiteY5" fmla="*/ 935575 h 93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866" h="935627">
                  <a:moveTo>
                    <a:pt x="34461" y="205374"/>
                  </a:moveTo>
                  <a:cubicBezTo>
                    <a:pt x="45038" y="-21936"/>
                    <a:pt x="337080" y="-34124"/>
                    <a:pt x="458058" y="42169"/>
                  </a:cubicBezTo>
                  <a:cubicBezTo>
                    <a:pt x="530727" y="87997"/>
                    <a:pt x="578964" y="186331"/>
                    <a:pt x="543242" y="288163"/>
                  </a:cubicBezTo>
                  <a:cubicBezTo>
                    <a:pt x="507520" y="389995"/>
                    <a:pt x="367683" y="548755"/>
                    <a:pt x="243725" y="653160"/>
                  </a:cubicBezTo>
                  <a:cubicBezTo>
                    <a:pt x="123056" y="737830"/>
                    <a:pt x="-4695" y="887808"/>
                    <a:pt x="132" y="934328"/>
                  </a:cubicBezTo>
                  <a:cubicBezTo>
                    <a:pt x="489882" y="927532"/>
                    <a:pt x="339269" y="936379"/>
                    <a:pt x="581866" y="935575"/>
                  </a:cubicBezTo>
                </a:path>
              </a:pathLst>
            </a:custGeom>
            <a:noFill/>
            <a:ln w="28575">
              <a:solidFill>
                <a:srgbClr val="BF1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18" name="Lekerekített téglalap 17"/>
          <p:cNvSpPr/>
          <p:nvPr/>
        </p:nvSpPr>
        <p:spPr>
          <a:xfrm>
            <a:off x="124487" y="2117774"/>
            <a:ext cx="2340000" cy="906441"/>
          </a:xfrm>
          <a:prstGeom prst="roundRect">
            <a:avLst/>
          </a:prstGeom>
          <a:solidFill>
            <a:srgbClr val="FA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Hajts félbe középen egy kis téglalapot!</a:t>
            </a:r>
            <a:endParaRPr lang="hu-H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Szív 21"/>
          <p:cNvSpPr/>
          <p:nvPr/>
        </p:nvSpPr>
        <p:spPr>
          <a:xfrm>
            <a:off x="2766894" y="3513289"/>
            <a:ext cx="1466869" cy="1728000"/>
          </a:xfrm>
          <a:prstGeom prst="heart">
            <a:avLst/>
          </a:prstGeom>
          <a:solidFill>
            <a:schemeClr val="bg1"/>
          </a:solidFill>
          <a:ln w="31750">
            <a:solidFill>
              <a:srgbClr val="BF1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/>
          </a:p>
        </p:txBody>
      </p:sp>
      <p:sp>
        <p:nvSpPr>
          <p:cNvPr id="23" name="Lekerekített téglalap 22"/>
          <p:cNvSpPr/>
          <p:nvPr/>
        </p:nvSpPr>
        <p:spPr>
          <a:xfrm>
            <a:off x="426476" y="5389405"/>
            <a:ext cx="4251179" cy="1225888"/>
          </a:xfrm>
          <a:prstGeom prst="roundRect">
            <a:avLst/>
          </a:prstGeom>
          <a:solidFill>
            <a:srgbClr val="FA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Hajtsd ki! </a:t>
            </a: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Kész az első szív!</a:t>
            </a: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Készíts összesen 5 darabot az 5 kis téglalapodból!</a:t>
            </a:r>
            <a:endParaRPr lang="hu-H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6230483" y="148195"/>
            <a:ext cx="965529" cy="1728000"/>
            <a:chOff x="850974" y="3727560"/>
            <a:chExt cx="1249916" cy="1728000"/>
          </a:xfrm>
        </p:grpSpPr>
        <p:sp>
          <p:nvSpPr>
            <p:cNvPr id="38" name="Téglalap 37"/>
            <p:cNvSpPr/>
            <p:nvPr/>
          </p:nvSpPr>
          <p:spPr>
            <a:xfrm>
              <a:off x="853291" y="3727560"/>
              <a:ext cx="1247599" cy="172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850974" y="3772894"/>
              <a:ext cx="863665" cy="1655367"/>
            </a:xfrm>
            <a:custGeom>
              <a:avLst/>
              <a:gdLst>
                <a:gd name="connsiteX0" fmla="*/ 0 w 2065282"/>
                <a:gd name="connsiteY0" fmla="*/ 203116 h 203116"/>
                <a:gd name="connsiteX1" fmla="*/ 677917 w 2065282"/>
                <a:gd name="connsiteY1" fmla="*/ 171585 h 203116"/>
                <a:gd name="connsiteX2" fmla="*/ 1056289 w 2065282"/>
                <a:gd name="connsiteY2" fmla="*/ 108523 h 203116"/>
                <a:gd name="connsiteX3" fmla="*/ 1529255 w 2065282"/>
                <a:gd name="connsiteY3" fmla="*/ 29696 h 203116"/>
                <a:gd name="connsiteX4" fmla="*/ 2065282 w 2065282"/>
                <a:gd name="connsiteY4" fmla="*/ 76992 h 203116"/>
                <a:gd name="connsiteX0" fmla="*/ 0 w 2065282"/>
                <a:gd name="connsiteY0" fmla="*/ 203116 h 203116"/>
                <a:gd name="connsiteX1" fmla="*/ 275581 w 2065282"/>
                <a:gd name="connsiteY1" fmla="*/ 39911 h 203116"/>
                <a:gd name="connsiteX2" fmla="*/ 1056289 w 2065282"/>
                <a:gd name="connsiteY2" fmla="*/ 108523 h 203116"/>
                <a:gd name="connsiteX3" fmla="*/ 1529255 w 2065282"/>
                <a:gd name="connsiteY3" fmla="*/ 29696 h 203116"/>
                <a:gd name="connsiteX4" fmla="*/ 2065282 w 2065282"/>
                <a:gd name="connsiteY4" fmla="*/ 76992 h 203116"/>
                <a:gd name="connsiteX0" fmla="*/ 0 w 2065282"/>
                <a:gd name="connsiteY0" fmla="*/ 203116 h 269467"/>
                <a:gd name="connsiteX1" fmla="*/ 275581 w 2065282"/>
                <a:gd name="connsiteY1" fmla="*/ 39911 h 269467"/>
                <a:gd name="connsiteX2" fmla="*/ 551540 w 2065282"/>
                <a:gd name="connsiteY2" fmla="*/ 269458 h 269467"/>
                <a:gd name="connsiteX3" fmla="*/ 1529255 w 2065282"/>
                <a:gd name="connsiteY3" fmla="*/ 29696 h 269467"/>
                <a:gd name="connsiteX4" fmla="*/ 2065282 w 2065282"/>
                <a:gd name="connsiteY4" fmla="*/ 76992 h 269467"/>
                <a:gd name="connsiteX0" fmla="*/ 8850 w 2074132"/>
                <a:gd name="connsiteY0" fmla="*/ 163725 h 949340"/>
                <a:gd name="connsiteX1" fmla="*/ 284431 w 2074132"/>
                <a:gd name="connsiteY1" fmla="*/ 520 h 949340"/>
                <a:gd name="connsiteX2" fmla="*/ 560390 w 2074132"/>
                <a:gd name="connsiteY2" fmla="*/ 230067 h 949340"/>
                <a:gd name="connsiteX3" fmla="*/ 23859 w 2074132"/>
                <a:gd name="connsiteY3" fmla="*/ 948596 h 949340"/>
                <a:gd name="connsiteX4" fmla="*/ 2074132 w 2074132"/>
                <a:gd name="connsiteY4" fmla="*/ 37601 h 949340"/>
                <a:gd name="connsiteX0" fmla="*/ 8850 w 589147"/>
                <a:gd name="connsiteY0" fmla="*/ 163725 h 995892"/>
                <a:gd name="connsiteX1" fmla="*/ 284431 w 589147"/>
                <a:gd name="connsiteY1" fmla="*/ 520 h 995892"/>
                <a:gd name="connsiteX2" fmla="*/ 560390 w 589147"/>
                <a:gd name="connsiteY2" fmla="*/ 230067 h 995892"/>
                <a:gd name="connsiteX3" fmla="*/ 23859 w 589147"/>
                <a:gd name="connsiteY3" fmla="*/ 948596 h 995892"/>
                <a:gd name="connsiteX4" fmla="*/ 589147 w 589147"/>
                <a:gd name="connsiteY4" fmla="*/ 995892 h 995892"/>
                <a:gd name="connsiteX0" fmla="*/ 8850 w 589147"/>
                <a:gd name="connsiteY0" fmla="*/ 165608 h 997775"/>
                <a:gd name="connsiteX1" fmla="*/ 284431 w 589147"/>
                <a:gd name="connsiteY1" fmla="*/ 2403 h 997775"/>
                <a:gd name="connsiteX2" fmla="*/ 560390 w 589147"/>
                <a:gd name="connsiteY2" fmla="*/ 231950 h 997775"/>
                <a:gd name="connsiteX3" fmla="*/ 23859 w 589147"/>
                <a:gd name="connsiteY3" fmla="*/ 950479 h 997775"/>
                <a:gd name="connsiteX4" fmla="*/ 589147 w 589147"/>
                <a:gd name="connsiteY4" fmla="*/ 997775 h 997775"/>
                <a:gd name="connsiteX0" fmla="*/ 9599 w 589896"/>
                <a:gd name="connsiteY0" fmla="*/ 170334 h 1002501"/>
                <a:gd name="connsiteX1" fmla="*/ 285180 w 589896"/>
                <a:gd name="connsiteY1" fmla="*/ 7129 h 1002501"/>
                <a:gd name="connsiteX2" fmla="*/ 538115 w 589896"/>
                <a:gd name="connsiteY2" fmla="*/ 318906 h 1002501"/>
                <a:gd name="connsiteX3" fmla="*/ 24608 w 589896"/>
                <a:gd name="connsiteY3" fmla="*/ 955205 h 1002501"/>
                <a:gd name="connsiteX4" fmla="*/ 589896 w 589896"/>
                <a:gd name="connsiteY4" fmla="*/ 1002501 h 1002501"/>
                <a:gd name="connsiteX0" fmla="*/ 10011 w 590308"/>
                <a:gd name="connsiteY0" fmla="*/ 167360 h 999527"/>
                <a:gd name="connsiteX1" fmla="*/ 361244 w 590308"/>
                <a:gd name="connsiteY1" fmla="*/ 7444 h 999527"/>
                <a:gd name="connsiteX2" fmla="*/ 538527 w 590308"/>
                <a:gd name="connsiteY2" fmla="*/ 315932 h 999527"/>
                <a:gd name="connsiteX3" fmla="*/ 25020 w 590308"/>
                <a:gd name="connsiteY3" fmla="*/ 952231 h 999527"/>
                <a:gd name="connsiteX4" fmla="*/ 590308 w 590308"/>
                <a:gd name="connsiteY4" fmla="*/ 999527 h 999527"/>
                <a:gd name="connsiteX0" fmla="*/ 10011 w 590308"/>
                <a:gd name="connsiteY0" fmla="*/ 167360 h 999527"/>
                <a:gd name="connsiteX1" fmla="*/ 361244 w 590308"/>
                <a:gd name="connsiteY1" fmla="*/ 7444 h 999527"/>
                <a:gd name="connsiteX2" fmla="*/ 538527 w 590308"/>
                <a:gd name="connsiteY2" fmla="*/ 315932 h 999527"/>
                <a:gd name="connsiteX3" fmla="*/ 25020 w 590308"/>
                <a:gd name="connsiteY3" fmla="*/ 952231 h 999527"/>
                <a:gd name="connsiteX4" fmla="*/ 590308 w 590308"/>
                <a:gd name="connsiteY4" fmla="*/ 999527 h 999527"/>
                <a:gd name="connsiteX0" fmla="*/ 10011 w 567283"/>
                <a:gd name="connsiteY0" fmla="*/ 167360 h 954374"/>
                <a:gd name="connsiteX1" fmla="*/ 361244 w 567283"/>
                <a:gd name="connsiteY1" fmla="*/ 7444 h 954374"/>
                <a:gd name="connsiteX2" fmla="*/ 538527 w 567283"/>
                <a:gd name="connsiteY2" fmla="*/ 315932 h 954374"/>
                <a:gd name="connsiteX3" fmla="*/ 25020 w 567283"/>
                <a:gd name="connsiteY3" fmla="*/ 952231 h 954374"/>
                <a:gd name="connsiteX4" fmla="*/ 567283 w 567283"/>
                <a:gd name="connsiteY4" fmla="*/ 946899 h 954374"/>
                <a:gd name="connsiteX0" fmla="*/ 0 w 557272"/>
                <a:gd name="connsiteY0" fmla="*/ 167360 h 954374"/>
                <a:gd name="connsiteX1" fmla="*/ 351233 w 557272"/>
                <a:gd name="connsiteY1" fmla="*/ 7444 h 954374"/>
                <a:gd name="connsiteX2" fmla="*/ 528516 w 557272"/>
                <a:gd name="connsiteY2" fmla="*/ 315932 h 954374"/>
                <a:gd name="connsiteX3" fmla="*/ 15009 w 557272"/>
                <a:gd name="connsiteY3" fmla="*/ 952231 h 954374"/>
                <a:gd name="connsiteX4" fmla="*/ 557272 w 557272"/>
                <a:gd name="connsiteY4" fmla="*/ 946899 h 954374"/>
                <a:gd name="connsiteX0" fmla="*/ 26586 w 583858"/>
                <a:gd name="connsiteY0" fmla="*/ 167360 h 947964"/>
                <a:gd name="connsiteX1" fmla="*/ 377819 w 583858"/>
                <a:gd name="connsiteY1" fmla="*/ 7444 h 947964"/>
                <a:gd name="connsiteX2" fmla="*/ 555102 w 583858"/>
                <a:gd name="connsiteY2" fmla="*/ 315932 h 947964"/>
                <a:gd name="connsiteX3" fmla="*/ 2124 w 583858"/>
                <a:gd name="connsiteY3" fmla="*/ 945652 h 947964"/>
                <a:gd name="connsiteX4" fmla="*/ 583858 w 583858"/>
                <a:gd name="connsiteY4" fmla="*/ 946899 h 947964"/>
                <a:gd name="connsiteX0" fmla="*/ 26586 w 583858"/>
                <a:gd name="connsiteY0" fmla="*/ 167360 h 946899"/>
                <a:gd name="connsiteX1" fmla="*/ 377819 w 583858"/>
                <a:gd name="connsiteY1" fmla="*/ 7444 h 946899"/>
                <a:gd name="connsiteX2" fmla="*/ 555102 w 583858"/>
                <a:gd name="connsiteY2" fmla="*/ 315932 h 946899"/>
                <a:gd name="connsiteX3" fmla="*/ 2124 w 583858"/>
                <a:gd name="connsiteY3" fmla="*/ 945652 h 946899"/>
                <a:gd name="connsiteX4" fmla="*/ 583858 w 583858"/>
                <a:gd name="connsiteY4" fmla="*/ 946899 h 946899"/>
                <a:gd name="connsiteX0" fmla="*/ 26586 w 583858"/>
                <a:gd name="connsiteY0" fmla="*/ 167360 h 946951"/>
                <a:gd name="connsiteX1" fmla="*/ 377819 w 583858"/>
                <a:gd name="connsiteY1" fmla="*/ 7444 h 946951"/>
                <a:gd name="connsiteX2" fmla="*/ 555102 w 583858"/>
                <a:gd name="connsiteY2" fmla="*/ 315932 h 946951"/>
                <a:gd name="connsiteX3" fmla="*/ 2124 w 583858"/>
                <a:gd name="connsiteY3" fmla="*/ 945652 h 946951"/>
                <a:gd name="connsiteX4" fmla="*/ 583858 w 583858"/>
                <a:gd name="connsiteY4" fmla="*/ 946899 h 946951"/>
                <a:gd name="connsiteX0" fmla="*/ 26574 w 583846"/>
                <a:gd name="connsiteY0" fmla="*/ 170541 h 950132"/>
                <a:gd name="connsiteX1" fmla="*/ 377807 w 583846"/>
                <a:gd name="connsiteY1" fmla="*/ 10625 h 950132"/>
                <a:gd name="connsiteX2" fmla="*/ 558379 w 583846"/>
                <a:gd name="connsiteY2" fmla="*/ 368451 h 950132"/>
                <a:gd name="connsiteX3" fmla="*/ 2112 w 583846"/>
                <a:gd name="connsiteY3" fmla="*/ 948833 h 950132"/>
                <a:gd name="connsiteX4" fmla="*/ 583846 w 583846"/>
                <a:gd name="connsiteY4" fmla="*/ 950080 h 950132"/>
                <a:gd name="connsiteX0" fmla="*/ 26611 w 583883"/>
                <a:gd name="connsiteY0" fmla="*/ 168828 h 948419"/>
                <a:gd name="connsiteX1" fmla="*/ 377844 w 583883"/>
                <a:gd name="connsiteY1" fmla="*/ 8912 h 948419"/>
                <a:gd name="connsiteX2" fmla="*/ 548548 w 583883"/>
                <a:gd name="connsiteY2" fmla="*/ 340425 h 948419"/>
                <a:gd name="connsiteX3" fmla="*/ 2149 w 583883"/>
                <a:gd name="connsiteY3" fmla="*/ 947120 h 948419"/>
                <a:gd name="connsiteX4" fmla="*/ 583883 w 583883"/>
                <a:gd name="connsiteY4" fmla="*/ 948367 h 948419"/>
                <a:gd name="connsiteX0" fmla="*/ 26617 w 583889"/>
                <a:gd name="connsiteY0" fmla="*/ 157276 h 936867"/>
                <a:gd name="connsiteX1" fmla="*/ 387717 w 583889"/>
                <a:gd name="connsiteY1" fmla="*/ 10517 h 936867"/>
                <a:gd name="connsiteX2" fmla="*/ 548554 w 583889"/>
                <a:gd name="connsiteY2" fmla="*/ 328873 h 936867"/>
                <a:gd name="connsiteX3" fmla="*/ 2155 w 583889"/>
                <a:gd name="connsiteY3" fmla="*/ 935568 h 936867"/>
                <a:gd name="connsiteX4" fmla="*/ 583889 w 583889"/>
                <a:gd name="connsiteY4" fmla="*/ 936815 h 936867"/>
                <a:gd name="connsiteX0" fmla="*/ 26617 w 583889"/>
                <a:gd name="connsiteY0" fmla="*/ 151792 h 931383"/>
                <a:gd name="connsiteX1" fmla="*/ 387717 w 583889"/>
                <a:gd name="connsiteY1" fmla="*/ 5033 h 931383"/>
                <a:gd name="connsiteX2" fmla="*/ 548554 w 583889"/>
                <a:gd name="connsiteY2" fmla="*/ 323389 h 931383"/>
                <a:gd name="connsiteX3" fmla="*/ 2155 w 583889"/>
                <a:gd name="connsiteY3" fmla="*/ 930084 h 931383"/>
                <a:gd name="connsiteX4" fmla="*/ 583889 w 583889"/>
                <a:gd name="connsiteY4" fmla="*/ 931331 h 931383"/>
                <a:gd name="connsiteX0" fmla="*/ 36484 w 583889"/>
                <a:gd name="connsiteY0" fmla="*/ 199750 h 930003"/>
                <a:gd name="connsiteX1" fmla="*/ 387717 w 583889"/>
                <a:gd name="connsiteY1" fmla="*/ 3653 h 930003"/>
                <a:gd name="connsiteX2" fmla="*/ 548554 w 583889"/>
                <a:gd name="connsiteY2" fmla="*/ 322009 h 930003"/>
                <a:gd name="connsiteX3" fmla="*/ 2155 w 583889"/>
                <a:gd name="connsiteY3" fmla="*/ 928704 h 930003"/>
                <a:gd name="connsiteX4" fmla="*/ 583889 w 583889"/>
                <a:gd name="connsiteY4" fmla="*/ 929951 h 930003"/>
                <a:gd name="connsiteX0" fmla="*/ 36484 w 583889"/>
                <a:gd name="connsiteY0" fmla="*/ 206037 h 936290"/>
                <a:gd name="connsiteX1" fmla="*/ 387717 w 583889"/>
                <a:gd name="connsiteY1" fmla="*/ 9940 h 936290"/>
                <a:gd name="connsiteX2" fmla="*/ 548554 w 583889"/>
                <a:gd name="connsiteY2" fmla="*/ 328296 h 936290"/>
                <a:gd name="connsiteX3" fmla="*/ 2155 w 583889"/>
                <a:gd name="connsiteY3" fmla="*/ 934991 h 936290"/>
                <a:gd name="connsiteX4" fmla="*/ 583889 w 583889"/>
                <a:gd name="connsiteY4" fmla="*/ 936238 h 936290"/>
                <a:gd name="connsiteX0" fmla="*/ 48373 w 595778"/>
                <a:gd name="connsiteY0" fmla="*/ 206037 h 936290"/>
                <a:gd name="connsiteX1" fmla="*/ 399606 w 595778"/>
                <a:gd name="connsiteY1" fmla="*/ 9940 h 936290"/>
                <a:gd name="connsiteX2" fmla="*/ 560443 w 595778"/>
                <a:gd name="connsiteY2" fmla="*/ 328296 h 936290"/>
                <a:gd name="connsiteX3" fmla="*/ 211588 w 595778"/>
                <a:gd name="connsiteY3" fmla="*/ 716319 h 936290"/>
                <a:gd name="connsiteX4" fmla="*/ 14044 w 595778"/>
                <a:gd name="connsiteY4" fmla="*/ 934991 h 936290"/>
                <a:gd name="connsiteX5" fmla="*/ 595778 w 595778"/>
                <a:gd name="connsiteY5" fmla="*/ 936238 h 936290"/>
                <a:gd name="connsiteX0" fmla="*/ 49474 w 596879"/>
                <a:gd name="connsiteY0" fmla="*/ 206037 h 936290"/>
                <a:gd name="connsiteX1" fmla="*/ 400707 w 596879"/>
                <a:gd name="connsiteY1" fmla="*/ 9940 h 936290"/>
                <a:gd name="connsiteX2" fmla="*/ 561544 w 596879"/>
                <a:gd name="connsiteY2" fmla="*/ 328296 h 936290"/>
                <a:gd name="connsiteX3" fmla="*/ 196243 w 596879"/>
                <a:gd name="connsiteY3" fmla="*/ 686716 h 936290"/>
                <a:gd name="connsiteX4" fmla="*/ 15145 w 596879"/>
                <a:gd name="connsiteY4" fmla="*/ 934991 h 936290"/>
                <a:gd name="connsiteX5" fmla="*/ 596879 w 596879"/>
                <a:gd name="connsiteY5" fmla="*/ 936238 h 936290"/>
                <a:gd name="connsiteX0" fmla="*/ 49474 w 596879"/>
                <a:gd name="connsiteY0" fmla="*/ 203244 h 933497"/>
                <a:gd name="connsiteX1" fmla="*/ 400707 w 596879"/>
                <a:gd name="connsiteY1" fmla="*/ 7147 h 933497"/>
                <a:gd name="connsiteX2" fmla="*/ 581280 w 596879"/>
                <a:gd name="connsiteY2" fmla="*/ 286033 h 933497"/>
                <a:gd name="connsiteX3" fmla="*/ 196243 w 596879"/>
                <a:gd name="connsiteY3" fmla="*/ 683923 h 933497"/>
                <a:gd name="connsiteX4" fmla="*/ 15145 w 596879"/>
                <a:gd name="connsiteY4" fmla="*/ 932198 h 933497"/>
                <a:gd name="connsiteX5" fmla="*/ 596879 w 596879"/>
                <a:gd name="connsiteY5" fmla="*/ 933445 h 933497"/>
                <a:gd name="connsiteX0" fmla="*/ 45841 w 593246"/>
                <a:gd name="connsiteY0" fmla="*/ 203244 h 933497"/>
                <a:gd name="connsiteX1" fmla="*/ 397074 w 593246"/>
                <a:gd name="connsiteY1" fmla="*/ 7147 h 933497"/>
                <a:gd name="connsiteX2" fmla="*/ 577647 w 593246"/>
                <a:gd name="connsiteY2" fmla="*/ 286033 h 933497"/>
                <a:gd name="connsiteX3" fmla="*/ 258394 w 593246"/>
                <a:gd name="connsiteY3" fmla="*/ 631295 h 933497"/>
                <a:gd name="connsiteX4" fmla="*/ 11512 w 593246"/>
                <a:gd name="connsiteY4" fmla="*/ 932198 h 933497"/>
                <a:gd name="connsiteX5" fmla="*/ 593246 w 593246"/>
                <a:gd name="connsiteY5" fmla="*/ 933445 h 933497"/>
                <a:gd name="connsiteX0" fmla="*/ 34329 w 581734"/>
                <a:gd name="connsiteY0" fmla="*/ 203244 h 933497"/>
                <a:gd name="connsiteX1" fmla="*/ 385562 w 581734"/>
                <a:gd name="connsiteY1" fmla="*/ 7147 h 933497"/>
                <a:gd name="connsiteX2" fmla="*/ 566135 w 581734"/>
                <a:gd name="connsiteY2" fmla="*/ 286033 h 933497"/>
                <a:gd name="connsiteX3" fmla="*/ 246882 w 581734"/>
                <a:gd name="connsiteY3" fmla="*/ 631295 h 933497"/>
                <a:gd name="connsiteX4" fmla="*/ 0 w 581734"/>
                <a:gd name="connsiteY4" fmla="*/ 932198 h 933497"/>
                <a:gd name="connsiteX5" fmla="*/ 581734 w 581734"/>
                <a:gd name="connsiteY5" fmla="*/ 933445 h 933497"/>
                <a:gd name="connsiteX0" fmla="*/ 34435 w 581840"/>
                <a:gd name="connsiteY0" fmla="*/ 203244 h 933497"/>
                <a:gd name="connsiteX1" fmla="*/ 385668 w 581840"/>
                <a:gd name="connsiteY1" fmla="*/ 7147 h 933497"/>
                <a:gd name="connsiteX2" fmla="*/ 566241 w 581840"/>
                <a:gd name="connsiteY2" fmla="*/ 286033 h 933497"/>
                <a:gd name="connsiteX3" fmla="*/ 246988 w 581840"/>
                <a:gd name="connsiteY3" fmla="*/ 631295 h 933497"/>
                <a:gd name="connsiteX4" fmla="*/ 106 w 581840"/>
                <a:gd name="connsiteY4" fmla="*/ 932198 h 933497"/>
                <a:gd name="connsiteX5" fmla="*/ 581840 w 581840"/>
                <a:gd name="connsiteY5" fmla="*/ 933445 h 933497"/>
                <a:gd name="connsiteX0" fmla="*/ 34437 w 581842"/>
                <a:gd name="connsiteY0" fmla="*/ 203244 h 933497"/>
                <a:gd name="connsiteX1" fmla="*/ 385670 w 581842"/>
                <a:gd name="connsiteY1" fmla="*/ 7147 h 933497"/>
                <a:gd name="connsiteX2" fmla="*/ 566243 w 581842"/>
                <a:gd name="connsiteY2" fmla="*/ 286033 h 933497"/>
                <a:gd name="connsiteX3" fmla="*/ 243701 w 581842"/>
                <a:gd name="connsiteY3" fmla="*/ 651030 h 933497"/>
                <a:gd name="connsiteX4" fmla="*/ 108 w 581842"/>
                <a:gd name="connsiteY4" fmla="*/ 932198 h 933497"/>
                <a:gd name="connsiteX5" fmla="*/ 581842 w 581842"/>
                <a:gd name="connsiteY5" fmla="*/ 933445 h 933497"/>
                <a:gd name="connsiteX0" fmla="*/ 34461 w 581866"/>
                <a:gd name="connsiteY0" fmla="*/ 203244 h 933497"/>
                <a:gd name="connsiteX1" fmla="*/ 385694 w 581866"/>
                <a:gd name="connsiteY1" fmla="*/ 7147 h 933497"/>
                <a:gd name="connsiteX2" fmla="*/ 566267 w 581866"/>
                <a:gd name="connsiteY2" fmla="*/ 286033 h 933497"/>
                <a:gd name="connsiteX3" fmla="*/ 243725 w 581866"/>
                <a:gd name="connsiteY3" fmla="*/ 651030 h 933497"/>
                <a:gd name="connsiteX4" fmla="*/ 132 w 581866"/>
                <a:gd name="connsiteY4" fmla="*/ 932198 h 933497"/>
                <a:gd name="connsiteX5" fmla="*/ 581866 w 581866"/>
                <a:gd name="connsiteY5" fmla="*/ 933445 h 933497"/>
                <a:gd name="connsiteX0" fmla="*/ 34461 w 581866"/>
                <a:gd name="connsiteY0" fmla="*/ 203244 h 933497"/>
                <a:gd name="connsiteX1" fmla="*/ 385694 w 581866"/>
                <a:gd name="connsiteY1" fmla="*/ 7147 h 933497"/>
                <a:gd name="connsiteX2" fmla="*/ 566267 w 581866"/>
                <a:gd name="connsiteY2" fmla="*/ 286033 h 933497"/>
                <a:gd name="connsiteX3" fmla="*/ 243725 w 581866"/>
                <a:gd name="connsiteY3" fmla="*/ 651030 h 933497"/>
                <a:gd name="connsiteX4" fmla="*/ 132 w 581866"/>
                <a:gd name="connsiteY4" fmla="*/ 932198 h 933497"/>
                <a:gd name="connsiteX5" fmla="*/ 581866 w 581866"/>
                <a:gd name="connsiteY5" fmla="*/ 933445 h 933497"/>
                <a:gd name="connsiteX0" fmla="*/ 34461 w 581866"/>
                <a:gd name="connsiteY0" fmla="*/ 203244 h 933497"/>
                <a:gd name="connsiteX1" fmla="*/ 385694 w 581866"/>
                <a:gd name="connsiteY1" fmla="*/ 7147 h 933497"/>
                <a:gd name="connsiteX2" fmla="*/ 543242 w 581866"/>
                <a:gd name="connsiteY2" fmla="*/ 286033 h 933497"/>
                <a:gd name="connsiteX3" fmla="*/ 243725 w 581866"/>
                <a:gd name="connsiteY3" fmla="*/ 651030 h 933497"/>
                <a:gd name="connsiteX4" fmla="*/ 132 w 581866"/>
                <a:gd name="connsiteY4" fmla="*/ 932198 h 933497"/>
                <a:gd name="connsiteX5" fmla="*/ 581866 w 581866"/>
                <a:gd name="connsiteY5" fmla="*/ 933445 h 933497"/>
                <a:gd name="connsiteX0" fmla="*/ 34461 w 581866"/>
                <a:gd name="connsiteY0" fmla="*/ 187357 h 917610"/>
                <a:gd name="connsiteX1" fmla="*/ 418587 w 581866"/>
                <a:gd name="connsiteY1" fmla="*/ 10995 h 917610"/>
                <a:gd name="connsiteX2" fmla="*/ 543242 w 581866"/>
                <a:gd name="connsiteY2" fmla="*/ 270146 h 917610"/>
                <a:gd name="connsiteX3" fmla="*/ 243725 w 581866"/>
                <a:gd name="connsiteY3" fmla="*/ 635143 h 917610"/>
                <a:gd name="connsiteX4" fmla="*/ 132 w 581866"/>
                <a:gd name="connsiteY4" fmla="*/ 916311 h 917610"/>
                <a:gd name="connsiteX5" fmla="*/ 581866 w 581866"/>
                <a:gd name="connsiteY5" fmla="*/ 917558 h 917610"/>
                <a:gd name="connsiteX0" fmla="*/ 34461 w 581866"/>
                <a:gd name="connsiteY0" fmla="*/ 215097 h 945350"/>
                <a:gd name="connsiteX1" fmla="*/ 418587 w 581866"/>
                <a:gd name="connsiteY1" fmla="*/ 38735 h 945350"/>
                <a:gd name="connsiteX2" fmla="*/ 543242 w 581866"/>
                <a:gd name="connsiteY2" fmla="*/ 297886 h 945350"/>
                <a:gd name="connsiteX3" fmla="*/ 243725 w 581866"/>
                <a:gd name="connsiteY3" fmla="*/ 662883 h 945350"/>
                <a:gd name="connsiteX4" fmla="*/ 132 w 581866"/>
                <a:gd name="connsiteY4" fmla="*/ 944051 h 945350"/>
                <a:gd name="connsiteX5" fmla="*/ 581866 w 581866"/>
                <a:gd name="connsiteY5" fmla="*/ 945298 h 945350"/>
                <a:gd name="connsiteX0" fmla="*/ 34461 w 581866"/>
                <a:gd name="connsiteY0" fmla="*/ 205374 h 935627"/>
                <a:gd name="connsiteX1" fmla="*/ 458058 w 581866"/>
                <a:gd name="connsiteY1" fmla="*/ 42169 h 935627"/>
                <a:gd name="connsiteX2" fmla="*/ 543242 w 581866"/>
                <a:gd name="connsiteY2" fmla="*/ 288163 h 935627"/>
                <a:gd name="connsiteX3" fmla="*/ 243725 w 581866"/>
                <a:gd name="connsiteY3" fmla="*/ 653160 h 935627"/>
                <a:gd name="connsiteX4" fmla="*/ 132 w 581866"/>
                <a:gd name="connsiteY4" fmla="*/ 934328 h 935627"/>
                <a:gd name="connsiteX5" fmla="*/ 581866 w 581866"/>
                <a:gd name="connsiteY5" fmla="*/ 935575 h 935627"/>
                <a:gd name="connsiteX0" fmla="*/ 34461 w 581866"/>
                <a:gd name="connsiteY0" fmla="*/ 205374 h 935627"/>
                <a:gd name="connsiteX1" fmla="*/ 458058 w 581866"/>
                <a:gd name="connsiteY1" fmla="*/ 42169 h 935627"/>
                <a:gd name="connsiteX2" fmla="*/ 543242 w 581866"/>
                <a:gd name="connsiteY2" fmla="*/ 288163 h 935627"/>
                <a:gd name="connsiteX3" fmla="*/ 243725 w 581866"/>
                <a:gd name="connsiteY3" fmla="*/ 653160 h 935627"/>
                <a:gd name="connsiteX4" fmla="*/ 132 w 581866"/>
                <a:gd name="connsiteY4" fmla="*/ 934328 h 935627"/>
                <a:gd name="connsiteX5" fmla="*/ 581866 w 581866"/>
                <a:gd name="connsiteY5" fmla="*/ 935575 h 935627"/>
                <a:gd name="connsiteX0" fmla="*/ 34461 w 555290"/>
                <a:gd name="connsiteY0" fmla="*/ 205374 h 934328"/>
                <a:gd name="connsiteX1" fmla="*/ 458058 w 555290"/>
                <a:gd name="connsiteY1" fmla="*/ 42169 h 934328"/>
                <a:gd name="connsiteX2" fmla="*/ 543242 w 555290"/>
                <a:gd name="connsiteY2" fmla="*/ 288163 h 934328"/>
                <a:gd name="connsiteX3" fmla="*/ 243725 w 555290"/>
                <a:gd name="connsiteY3" fmla="*/ 653160 h 934328"/>
                <a:gd name="connsiteX4" fmla="*/ 132 w 555290"/>
                <a:gd name="connsiteY4" fmla="*/ 934328 h 934328"/>
                <a:gd name="connsiteX0" fmla="*/ 35987 w 556816"/>
                <a:gd name="connsiteY0" fmla="*/ 205374 h 934328"/>
                <a:gd name="connsiteX1" fmla="*/ 459584 w 556816"/>
                <a:gd name="connsiteY1" fmla="*/ 42169 h 934328"/>
                <a:gd name="connsiteX2" fmla="*/ 544768 w 556816"/>
                <a:gd name="connsiteY2" fmla="*/ 288163 h 934328"/>
                <a:gd name="connsiteX3" fmla="*/ 245251 w 556816"/>
                <a:gd name="connsiteY3" fmla="*/ 653160 h 934328"/>
                <a:gd name="connsiteX4" fmla="*/ 25842 w 556816"/>
                <a:gd name="connsiteY4" fmla="*/ 879305 h 934328"/>
                <a:gd name="connsiteX5" fmla="*/ 1658 w 556816"/>
                <a:gd name="connsiteY5" fmla="*/ 934328 h 934328"/>
                <a:gd name="connsiteX0" fmla="*/ 10145 w 530974"/>
                <a:gd name="connsiteY0" fmla="*/ 205374 h 879305"/>
                <a:gd name="connsiteX1" fmla="*/ 433742 w 530974"/>
                <a:gd name="connsiteY1" fmla="*/ 42169 h 879305"/>
                <a:gd name="connsiteX2" fmla="*/ 518926 w 530974"/>
                <a:gd name="connsiteY2" fmla="*/ 288163 h 879305"/>
                <a:gd name="connsiteX3" fmla="*/ 219409 w 530974"/>
                <a:gd name="connsiteY3" fmla="*/ 653160 h 879305"/>
                <a:gd name="connsiteX4" fmla="*/ 0 w 530974"/>
                <a:gd name="connsiteY4" fmla="*/ 879305 h 879305"/>
                <a:gd name="connsiteX0" fmla="*/ 572 w 521401"/>
                <a:gd name="connsiteY0" fmla="*/ 205374 h 890681"/>
                <a:gd name="connsiteX1" fmla="*/ 424169 w 521401"/>
                <a:gd name="connsiteY1" fmla="*/ 42169 h 890681"/>
                <a:gd name="connsiteX2" fmla="*/ 509353 w 521401"/>
                <a:gd name="connsiteY2" fmla="*/ 288163 h 890681"/>
                <a:gd name="connsiteX3" fmla="*/ 209836 w 521401"/>
                <a:gd name="connsiteY3" fmla="*/ 653160 h 890681"/>
                <a:gd name="connsiteX4" fmla="*/ 0 w 521401"/>
                <a:gd name="connsiteY4" fmla="*/ 890681 h 89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401" h="890681">
                  <a:moveTo>
                    <a:pt x="572" y="205374"/>
                  </a:moveTo>
                  <a:cubicBezTo>
                    <a:pt x="11149" y="-21936"/>
                    <a:pt x="303191" y="-34124"/>
                    <a:pt x="424169" y="42169"/>
                  </a:cubicBezTo>
                  <a:cubicBezTo>
                    <a:pt x="496838" y="87997"/>
                    <a:pt x="545075" y="186331"/>
                    <a:pt x="509353" y="288163"/>
                  </a:cubicBezTo>
                  <a:cubicBezTo>
                    <a:pt x="473631" y="389995"/>
                    <a:pt x="296324" y="554636"/>
                    <a:pt x="209836" y="653160"/>
                  </a:cubicBezTo>
                  <a:lnTo>
                    <a:pt x="0" y="890681"/>
                  </a:lnTo>
                </a:path>
              </a:pathLst>
            </a:custGeom>
            <a:noFill/>
            <a:ln w="31750">
              <a:solidFill>
                <a:srgbClr val="BF11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6" name="Lekerekített téglalap 35"/>
          <p:cNvSpPr/>
          <p:nvPr/>
        </p:nvSpPr>
        <p:spPr>
          <a:xfrm>
            <a:off x="5491423" y="2117774"/>
            <a:ext cx="2336659" cy="938145"/>
          </a:xfrm>
          <a:prstGeom prst="roundRect">
            <a:avLst/>
          </a:prstGeom>
          <a:solidFill>
            <a:srgbClr val="FA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Vágd körbe a 2-es felső részét! </a:t>
            </a:r>
            <a:endParaRPr lang="hu-H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Folyamatábra: Bekötés 36"/>
          <p:cNvSpPr/>
          <p:nvPr/>
        </p:nvSpPr>
        <p:spPr>
          <a:xfrm>
            <a:off x="6103326" y="3964641"/>
            <a:ext cx="818472" cy="825295"/>
          </a:xfrm>
          <a:prstGeom prst="flowChartConnector">
            <a:avLst/>
          </a:prstGeom>
          <a:solidFill>
            <a:schemeClr val="bg1"/>
          </a:solidFill>
          <a:ln w="25400">
            <a:solidFill>
              <a:srgbClr val="BF1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Lekerekített téglalap 38"/>
          <p:cNvSpPr/>
          <p:nvPr/>
        </p:nvSpPr>
        <p:spPr>
          <a:xfrm>
            <a:off x="5433666" y="5696349"/>
            <a:ext cx="2340000" cy="612000"/>
          </a:xfrm>
          <a:prstGeom prst="roundRect">
            <a:avLst/>
          </a:prstGeom>
          <a:solidFill>
            <a:srgbClr val="FA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Vágj ki egy kört a 6. téglalapból!</a:t>
            </a:r>
            <a:endParaRPr lang="hu-H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4" name="Szabadkézi sokszög 43"/>
          <p:cNvSpPr/>
          <p:nvPr/>
        </p:nvSpPr>
        <p:spPr>
          <a:xfrm>
            <a:off x="1185792" y="3602413"/>
            <a:ext cx="882615" cy="1620000"/>
          </a:xfrm>
          <a:custGeom>
            <a:avLst/>
            <a:gdLst>
              <a:gd name="connsiteX0" fmla="*/ 416103 w 882615"/>
              <a:gd name="connsiteY0" fmla="*/ 642 h 1631572"/>
              <a:gd name="connsiteX1" fmla="*/ 721556 w 882615"/>
              <a:gd name="connsiteY1" fmla="*/ 78373 h 1631572"/>
              <a:gd name="connsiteX2" fmla="*/ 862658 w 882615"/>
              <a:gd name="connsiteY2" fmla="*/ 535563 h 1631572"/>
              <a:gd name="connsiteX3" fmla="*/ 366528 w 882615"/>
              <a:gd name="connsiteY3" fmla="*/ 1213924 h 1631572"/>
              <a:gd name="connsiteX4" fmla="*/ 34485 w 882615"/>
              <a:gd name="connsiteY4" fmla="*/ 1574642 h 1631572"/>
              <a:gd name="connsiteX5" fmla="*/ 0 w 882615"/>
              <a:gd name="connsiteY5" fmla="*/ 1631572 h 1631572"/>
              <a:gd name="connsiteX6" fmla="*/ 0 w 882615"/>
              <a:gd name="connsiteY6" fmla="*/ 855744 h 1631572"/>
              <a:gd name="connsiteX7" fmla="*/ 19897 w 882615"/>
              <a:gd name="connsiteY7" fmla="*/ 381696 h 1631572"/>
              <a:gd name="connsiteX8" fmla="*/ 416103 w 882615"/>
              <a:gd name="connsiteY8" fmla="*/ 642 h 163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615" h="1631572">
                <a:moveTo>
                  <a:pt x="416103" y="642"/>
                </a:moveTo>
                <a:cubicBezTo>
                  <a:pt x="531415" y="-4848"/>
                  <a:pt x="646409" y="25200"/>
                  <a:pt x="721556" y="78373"/>
                </a:cubicBezTo>
                <a:cubicBezTo>
                  <a:pt x="841927" y="163546"/>
                  <a:pt x="921829" y="346304"/>
                  <a:pt x="862658" y="535563"/>
                </a:cubicBezTo>
                <a:cubicBezTo>
                  <a:pt x="803486" y="724822"/>
                  <a:pt x="571856" y="1019883"/>
                  <a:pt x="366528" y="1213924"/>
                </a:cubicBezTo>
                <a:cubicBezTo>
                  <a:pt x="241603" y="1312276"/>
                  <a:pt x="112096" y="1458041"/>
                  <a:pt x="34485" y="1574642"/>
                </a:cubicBezTo>
                <a:lnTo>
                  <a:pt x="0" y="1631572"/>
                </a:lnTo>
                <a:lnTo>
                  <a:pt x="0" y="855744"/>
                </a:lnTo>
                <a:lnTo>
                  <a:pt x="19897" y="381696"/>
                </a:lnTo>
                <a:cubicBezTo>
                  <a:pt x="30847" y="117656"/>
                  <a:pt x="223917" y="9792"/>
                  <a:pt x="416103" y="642"/>
                </a:cubicBezTo>
                <a:close/>
              </a:path>
            </a:pathLst>
          </a:custGeom>
          <a:solidFill>
            <a:schemeClr val="bg1"/>
          </a:solidFill>
          <a:ln w="31750" cmpd="sng">
            <a:solidFill>
              <a:srgbClr val="BF116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8382936" y="0"/>
            <a:ext cx="3809064" cy="6858000"/>
          </a:xfrm>
          <a:prstGeom prst="rect">
            <a:avLst/>
          </a:prstGeom>
          <a:solidFill>
            <a:srgbClr val="F48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640599" y="133853"/>
            <a:ext cx="3340650" cy="3275428"/>
            <a:chOff x="9072305" y="3759699"/>
            <a:chExt cx="2890828" cy="2803395"/>
          </a:xfrm>
        </p:grpSpPr>
        <p:sp>
          <p:nvSpPr>
            <p:cNvPr id="25" name="Szív 24"/>
            <p:cNvSpPr/>
            <p:nvPr/>
          </p:nvSpPr>
          <p:spPr>
            <a:xfrm rot="12960000">
              <a:off x="9497029" y="5183721"/>
              <a:ext cx="1136311" cy="1323792"/>
            </a:xfrm>
            <a:prstGeom prst="hear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ív 25"/>
            <p:cNvSpPr/>
            <p:nvPr/>
          </p:nvSpPr>
          <p:spPr>
            <a:xfrm rot="17280000">
              <a:off x="9187132" y="4302847"/>
              <a:ext cx="1117011" cy="1346665"/>
            </a:xfrm>
            <a:prstGeom prst="hear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ív 26"/>
            <p:cNvSpPr/>
            <p:nvPr/>
          </p:nvSpPr>
          <p:spPr>
            <a:xfrm rot="8640000">
              <a:off x="10465952" y="5216429"/>
              <a:ext cx="1117011" cy="1346665"/>
            </a:xfrm>
            <a:prstGeom prst="hear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ív 28"/>
            <p:cNvSpPr/>
            <p:nvPr/>
          </p:nvSpPr>
          <p:spPr>
            <a:xfrm>
              <a:off x="9964764" y="3759699"/>
              <a:ext cx="1117011" cy="1346665"/>
            </a:xfrm>
            <a:prstGeom prst="hear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ív 27"/>
            <p:cNvSpPr/>
            <p:nvPr/>
          </p:nvSpPr>
          <p:spPr>
            <a:xfrm rot="4320000">
              <a:off x="10733082" y="4319927"/>
              <a:ext cx="1136311" cy="1323791"/>
            </a:xfrm>
            <a:prstGeom prst="hear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Folyamatábra: Bekötés 45"/>
            <p:cNvSpPr/>
            <p:nvPr/>
          </p:nvSpPr>
          <p:spPr>
            <a:xfrm>
              <a:off x="10102362" y="4783640"/>
              <a:ext cx="818472" cy="825295"/>
            </a:xfrm>
            <a:prstGeom prst="flowChartConnector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7" name="Lekerekített téglalap 46"/>
          <p:cNvSpPr/>
          <p:nvPr/>
        </p:nvSpPr>
        <p:spPr>
          <a:xfrm>
            <a:off x="9504395" y="3829533"/>
            <a:ext cx="1895705" cy="2785760"/>
          </a:xfrm>
          <a:prstGeom prst="roundRect">
            <a:avLst/>
          </a:prstGeom>
          <a:solidFill>
            <a:srgbClr val="FDD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Ragaszd  fel mind az 5 szívet </a:t>
            </a: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a körre!</a:t>
            </a:r>
          </a:p>
          <a:p>
            <a:pPr algn="ctr"/>
            <a:endParaRPr lang="hu-H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Kattints a következő oldalra!</a:t>
            </a:r>
          </a:p>
          <a:p>
            <a:pPr algn="ctr"/>
            <a:endParaRPr lang="hu-H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hu-H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687" l="928" r="100000">
                        <a14:foregroundMark x1="6701" y1="4275" x2="84639" y2="87174"/>
                        <a14:foregroundMark x1="85979" y1="87174" x2="85979" y2="87174"/>
                        <a14:foregroundMark x1="86907" y1="88113" x2="86907" y2="88113"/>
                        <a14:foregroundMark x1="87732" y1="88113" x2="87732" y2="88113"/>
                        <a14:foregroundMark x1="89072" y1="93431" x2="93505" y2="95620"/>
                        <a14:foregroundMark x1="92577" y1="7404" x2="10619" y2="91658"/>
                        <a14:foregroundMark x1="17216" y1="6569" x2="16804" y2="88530"/>
                        <a14:foregroundMark x1="22577" y1="88947" x2="71443" y2="89885"/>
                        <a14:foregroundMark x1="26082" y1="35454" x2="48969" y2="82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6118" y="3790173"/>
            <a:ext cx="1413636" cy="139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2" grpId="0" animBg="1"/>
      <p:bldP spid="23" grpId="0" animBg="1"/>
      <p:bldP spid="36" grpId="0" animBg="1"/>
      <p:bldP spid="37" grpId="0" animBg="1"/>
      <p:bldP spid="39" grpId="0" animBg="1"/>
      <p:bldP spid="44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8872741" y="5870290"/>
            <a:ext cx="1807978" cy="781050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bátor</a:t>
            </a:r>
            <a:endParaRPr lang="hu-HU" sz="48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2179435" y="1174026"/>
            <a:ext cx="2400956" cy="801085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kedves</a:t>
            </a:r>
            <a:endParaRPr lang="hu-HU" sz="4800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360846" y="3555802"/>
            <a:ext cx="1807978" cy="781050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okos</a:t>
            </a:r>
            <a:endParaRPr lang="hu-HU" sz="48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6998458" y="1219150"/>
            <a:ext cx="2400956" cy="801085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jószívű</a:t>
            </a:r>
            <a:endParaRPr lang="hu-HU" sz="4800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3428242" y="278117"/>
            <a:ext cx="2400956" cy="801085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vicces</a:t>
            </a:r>
            <a:endParaRPr lang="hu-HU" sz="4800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7239302" y="193375"/>
            <a:ext cx="3816798" cy="801085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gondoskodó</a:t>
            </a:r>
            <a:endParaRPr lang="hu-HU" sz="4800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5575044" y="1250487"/>
            <a:ext cx="982618" cy="781050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jó</a:t>
            </a:r>
            <a:endParaRPr lang="hu-HU" sz="4800" dirty="0"/>
          </a:p>
        </p:txBody>
      </p:sp>
      <p:sp>
        <p:nvSpPr>
          <p:cNvPr id="16" name="Lekerekített téglalap 15"/>
          <p:cNvSpPr/>
          <p:nvPr/>
        </p:nvSpPr>
        <p:spPr>
          <a:xfrm>
            <a:off x="135654" y="2270070"/>
            <a:ext cx="1807978" cy="781050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szép</a:t>
            </a:r>
            <a:endParaRPr lang="hu-HU" sz="4800" dirty="0"/>
          </a:p>
        </p:txBody>
      </p:sp>
      <p:sp>
        <p:nvSpPr>
          <p:cNvPr id="17" name="Lekerekített téglalap 16"/>
          <p:cNvSpPr/>
          <p:nvPr/>
        </p:nvSpPr>
        <p:spPr>
          <a:xfrm>
            <a:off x="9840210" y="1229168"/>
            <a:ext cx="2094286" cy="781050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vidám</a:t>
            </a:r>
            <a:endParaRPr lang="hu-HU" sz="48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8180680" y="4892612"/>
            <a:ext cx="3816798" cy="801085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barátságos</a:t>
            </a:r>
            <a:endParaRPr lang="hu-HU" sz="480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8661157" y="3642148"/>
            <a:ext cx="3108877" cy="801085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türelmes</a:t>
            </a:r>
            <a:endParaRPr lang="hu-HU" sz="48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5575044" y="5928739"/>
            <a:ext cx="2400956" cy="801085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kitartó</a:t>
            </a:r>
            <a:endParaRPr lang="hu-HU" sz="48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3192026" y="4821499"/>
            <a:ext cx="1806466" cy="801085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erős</a:t>
            </a:r>
            <a:endParaRPr lang="hu-HU" sz="4800" dirty="0"/>
          </a:p>
        </p:txBody>
      </p:sp>
      <p:sp>
        <p:nvSpPr>
          <p:cNvPr id="23" name="Lekerekített téglalap 22"/>
          <p:cNvSpPr/>
          <p:nvPr/>
        </p:nvSpPr>
        <p:spPr>
          <a:xfrm>
            <a:off x="9147701" y="2459597"/>
            <a:ext cx="2400956" cy="801085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ügyes</a:t>
            </a:r>
            <a:endParaRPr lang="hu-HU" sz="4800" dirty="0"/>
          </a:p>
        </p:txBody>
      </p:sp>
      <p:sp>
        <p:nvSpPr>
          <p:cNvPr id="25" name="Lekerekített téglalap 24"/>
          <p:cNvSpPr/>
          <p:nvPr/>
        </p:nvSpPr>
        <p:spPr>
          <a:xfrm>
            <a:off x="1485409" y="5849007"/>
            <a:ext cx="3594537" cy="828363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leleményes</a:t>
            </a:r>
            <a:endParaRPr lang="hu-HU" sz="4800" dirty="0"/>
          </a:p>
        </p:txBody>
      </p:sp>
      <p:sp>
        <p:nvSpPr>
          <p:cNvPr id="26" name="Lekerekített téglalap 25"/>
          <p:cNvSpPr/>
          <p:nvPr/>
        </p:nvSpPr>
        <p:spPr>
          <a:xfrm>
            <a:off x="249624" y="4841534"/>
            <a:ext cx="2561262" cy="781050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bátorító</a:t>
            </a:r>
            <a:endParaRPr lang="hu-HU" sz="4800" dirty="0"/>
          </a:p>
        </p:txBody>
      </p:sp>
      <p:sp>
        <p:nvSpPr>
          <p:cNvPr id="27" name="Lekerekített téglalap 26"/>
          <p:cNvSpPr/>
          <p:nvPr/>
        </p:nvSpPr>
        <p:spPr>
          <a:xfrm>
            <a:off x="5682611" y="4826034"/>
            <a:ext cx="2185822" cy="801085"/>
          </a:xfrm>
          <a:prstGeom prst="roundRect">
            <a:avLst>
              <a:gd name="adj" fmla="val 50000"/>
            </a:avLst>
          </a:prstGeom>
          <a:solidFill>
            <a:srgbClr val="FCA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békés</a:t>
            </a:r>
            <a:endParaRPr lang="hu-HU" sz="4800" dirty="0"/>
          </a:p>
        </p:txBody>
      </p:sp>
      <p:sp>
        <p:nvSpPr>
          <p:cNvPr id="28" name="Lekerekített téglalap 27"/>
          <p:cNvSpPr/>
          <p:nvPr/>
        </p:nvSpPr>
        <p:spPr>
          <a:xfrm>
            <a:off x="3132084" y="2249485"/>
            <a:ext cx="5207875" cy="222947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FCA93A"/>
            </a:solidFill>
          </a:ln>
          <a:scene3d>
            <a:camera prst="orthographicFront"/>
            <a:lightRig rig="threePt" dir="t"/>
          </a:scene3d>
          <a:sp3d>
            <a:bevelT w="1524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 algn="ctr"/>
            <a:r>
              <a:rPr lang="hu-HU" sz="2800" dirty="0">
                <a:solidFill>
                  <a:srgbClr val="DE8104"/>
                </a:solidFill>
              </a:rPr>
              <a:t>Válassz 5 </a:t>
            </a:r>
            <a:r>
              <a:rPr lang="hu-HU" sz="2800" dirty="0" smtClean="0">
                <a:solidFill>
                  <a:srgbClr val="DE8104"/>
                </a:solidFill>
              </a:rPr>
              <a:t>szót</a:t>
            </a:r>
            <a:r>
              <a:rPr lang="hu-HU" sz="2800" dirty="0">
                <a:solidFill>
                  <a:srgbClr val="DE8104"/>
                </a:solidFill>
              </a:rPr>
              <a:t>, ami </a:t>
            </a:r>
            <a:r>
              <a:rPr lang="hu-HU" sz="2800" dirty="0" smtClean="0">
                <a:solidFill>
                  <a:srgbClr val="DE8104"/>
                </a:solidFill>
              </a:rPr>
              <a:t>szerinted a </a:t>
            </a:r>
            <a:r>
              <a:rPr lang="hu-HU" sz="2800" dirty="0">
                <a:solidFill>
                  <a:srgbClr val="DE8104"/>
                </a:solidFill>
              </a:rPr>
              <a:t>leginkább igaz az Édesanyádra! </a:t>
            </a:r>
            <a:endParaRPr lang="hu-HU" sz="2800" dirty="0" smtClean="0">
              <a:solidFill>
                <a:srgbClr val="DE8104"/>
              </a:solidFill>
            </a:endParaRPr>
          </a:p>
          <a:p>
            <a:pPr marL="898525" algn="ctr"/>
            <a:r>
              <a:rPr lang="hu-HU" sz="2800" dirty="0" smtClean="0">
                <a:solidFill>
                  <a:srgbClr val="DE8104"/>
                </a:solidFill>
              </a:rPr>
              <a:t>Jegyezd </a:t>
            </a:r>
            <a:r>
              <a:rPr lang="hu-HU" sz="2800" dirty="0">
                <a:solidFill>
                  <a:srgbClr val="DE8104"/>
                </a:solidFill>
              </a:rPr>
              <a:t>meg!</a:t>
            </a:r>
          </a:p>
        </p:txBody>
      </p:sp>
      <p:sp>
        <p:nvSpPr>
          <p:cNvPr id="32" name="Szív 31"/>
          <p:cNvSpPr/>
          <p:nvPr/>
        </p:nvSpPr>
        <p:spPr>
          <a:xfrm>
            <a:off x="2296778" y="2428829"/>
            <a:ext cx="1804589" cy="2018589"/>
          </a:xfrm>
          <a:prstGeom prst="heart">
            <a:avLst/>
          </a:prstGeom>
          <a:solidFill>
            <a:srgbClr val="FCA93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5080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2396243" y="3051120"/>
            <a:ext cx="160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Ajándékozz!</a:t>
            </a: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687" l="928" r="100000">
                        <a14:foregroundMark x1="6701" y1="4275" x2="84639" y2="87174"/>
                        <a14:foregroundMark x1="85979" y1="87174" x2="85979" y2="87174"/>
                        <a14:foregroundMark x1="86907" y1="88113" x2="86907" y2="88113"/>
                        <a14:foregroundMark x1="87732" y1="88113" x2="87732" y2="88113"/>
                        <a14:foregroundMark x1="89072" y1="93431" x2="93505" y2="95620"/>
                        <a14:foregroundMark x1="92577" y1="7404" x2="10619" y2="91658"/>
                        <a14:foregroundMark x1="17216" y1="6569" x2="16804" y2="88530"/>
                        <a14:foregroundMark x1="22577" y1="88947" x2="71443" y2="89885"/>
                        <a14:foregroundMark x1="26082" y1="35454" x2="48969" y2="82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96" y="4247"/>
            <a:ext cx="1932941" cy="19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kerekített téglalap 11"/>
          <p:cNvSpPr/>
          <p:nvPr/>
        </p:nvSpPr>
        <p:spPr>
          <a:xfrm>
            <a:off x="7252614" y="695612"/>
            <a:ext cx="4238087" cy="3603433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FCA93A"/>
            </a:solidFill>
          </a:ln>
          <a:scene3d>
            <a:camera prst="orthographicFront"/>
            <a:lightRig rig="threePt" dir="t"/>
          </a:scene3d>
          <a:sp3d>
            <a:bevelT w="527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 algn="ctr"/>
            <a:r>
              <a:rPr lang="hu-HU" sz="2400" dirty="0" smtClean="0">
                <a:solidFill>
                  <a:srgbClr val="FCA93A"/>
                </a:solidFill>
              </a:rPr>
              <a:t>Írd a kiválasztott szavakat </a:t>
            </a:r>
          </a:p>
          <a:p>
            <a:pPr marL="725488" algn="ctr"/>
            <a:r>
              <a:rPr lang="hu-HU" sz="2400" dirty="0" smtClean="0">
                <a:solidFill>
                  <a:srgbClr val="FCA93A"/>
                </a:solidFill>
              </a:rPr>
              <a:t>a virág szirmaira!</a:t>
            </a:r>
          </a:p>
          <a:p>
            <a:pPr marL="725488" algn="ctr"/>
            <a:r>
              <a:rPr lang="hu-HU" sz="2400" dirty="0" smtClean="0">
                <a:solidFill>
                  <a:srgbClr val="FCA93A"/>
                </a:solidFill>
              </a:rPr>
              <a:t>Színezd ki a szirmokat tetszés szerint!</a:t>
            </a:r>
          </a:p>
          <a:p>
            <a:pPr marL="725488" algn="ctr"/>
            <a:r>
              <a:rPr lang="hu-HU" sz="2400" dirty="0" smtClean="0">
                <a:solidFill>
                  <a:srgbClr val="FCA93A"/>
                </a:solidFill>
              </a:rPr>
              <a:t>Ha szeretnéd, díszítsd tovább!</a:t>
            </a:r>
          </a:p>
          <a:p>
            <a:pPr marL="725488" algn="ctr"/>
            <a:endParaRPr lang="hu-HU" sz="2400" dirty="0" smtClean="0">
              <a:solidFill>
                <a:srgbClr val="FCA93A"/>
              </a:solidFill>
            </a:endParaRPr>
          </a:p>
        </p:txBody>
      </p:sp>
      <p:sp>
        <p:nvSpPr>
          <p:cNvPr id="13" name="Szív 12"/>
          <p:cNvSpPr/>
          <p:nvPr/>
        </p:nvSpPr>
        <p:spPr>
          <a:xfrm>
            <a:off x="6363135" y="1663287"/>
            <a:ext cx="1804589" cy="2251222"/>
          </a:xfrm>
          <a:prstGeom prst="heart">
            <a:avLst/>
          </a:prstGeom>
          <a:solidFill>
            <a:srgbClr val="FCA93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527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449785" y="2489726"/>
            <a:ext cx="160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Ajándékozz!</a:t>
            </a:r>
            <a:endParaRPr lang="hu-HU" sz="2000" dirty="0">
              <a:solidFill>
                <a:schemeClr val="bg1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026962" y="814188"/>
            <a:ext cx="4183447" cy="4366592"/>
            <a:chOff x="1026962" y="814188"/>
            <a:chExt cx="4183447" cy="4366592"/>
          </a:xfrm>
          <a:solidFill>
            <a:schemeClr val="bg1"/>
          </a:solidFill>
        </p:grpSpPr>
        <p:sp>
          <p:nvSpPr>
            <p:cNvPr id="15" name="Szív 14"/>
            <p:cNvSpPr>
              <a:spLocks noChangeAspect="1"/>
            </p:cNvSpPr>
            <p:nvPr/>
          </p:nvSpPr>
          <p:spPr>
            <a:xfrm rot="12960000">
              <a:off x="1629099" y="3098112"/>
              <a:ext cx="1761390" cy="2052000"/>
            </a:xfrm>
            <a:prstGeom prst="heart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ív 15"/>
            <p:cNvSpPr>
              <a:spLocks noChangeAspect="1"/>
            </p:cNvSpPr>
            <p:nvPr/>
          </p:nvSpPr>
          <p:spPr>
            <a:xfrm rot="17280000">
              <a:off x="1201930" y="1762078"/>
              <a:ext cx="1702063" cy="2052000"/>
            </a:xfrm>
            <a:prstGeom prst="heart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ív 16"/>
            <p:cNvSpPr>
              <a:spLocks noChangeAspect="1"/>
            </p:cNvSpPr>
            <p:nvPr/>
          </p:nvSpPr>
          <p:spPr>
            <a:xfrm rot="8640000">
              <a:off x="3057556" y="3128780"/>
              <a:ext cx="1702063" cy="2052000"/>
            </a:xfrm>
            <a:prstGeom prst="heart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ív 17"/>
            <p:cNvSpPr>
              <a:spLocks noChangeAspect="1"/>
            </p:cNvSpPr>
            <p:nvPr/>
          </p:nvSpPr>
          <p:spPr>
            <a:xfrm>
              <a:off x="2247194" y="814188"/>
              <a:ext cx="1702067" cy="2052000"/>
            </a:xfrm>
            <a:prstGeom prst="heart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ív 18"/>
            <p:cNvSpPr>
              <a:spLocks noChangeAspect="1"/>
            </p:cNvSpPr>
            <p:nvPr/>
          </p:nvSpPr>
          <p:spPr>
            <a:xfrm rot="4320000">
              <a:off x="3303713" y="1733865"/>
              <a:ext cx="1761392" cy="2052000"/>
            </a:xfrm>
            <a:prstGeom prst="heart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2" name="Folyamatábra: Bekötés 21"/>
          <p:cNvSpPr>
            <a:spLocks noChangeAspect="1"/>
          </p:cNvSpPr>
          <p:nvPr/>
        </p:nvSpPr>
        <p:spPr>
          <a:xfrm>
            <a:off x="2656932" y="2678905"/>
            <a:ext cx="889644" cy="900000"/>
          </a:xfrm>
          <a:prstGeom prst="flowChartConnector">
            <a:avLst/>
          </a:prstGeom>
          <a:solidFill>
            <a:schemeClr val="bg1">
              <a:alpha val="95000"/>
            </a:schemeClr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Lekerekített téglalap 30"/>
          <p:cNvSpPr/>
          <p:nvPr/>
        </p:nvSpPr>
        <p:spPr>
          <a:xfrm>
            <a:off x="4628356" y="395644"/>
            <a:ext cx="1945163" cy="599936"/>
          </a:xfrm>
          <a:prstGeom prst="round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rgbClr val="FCA93A"/>
                </a:solidFill>
              </a:rPr>
              <a:t>Ide írj!</a:t>
            </a:r>
          </a:p>
          <a:p>
            <a:pPr algn="ctr"/>
            <a:endParaRPr lang="hu-HU" sz="3200" dirty="0" smtClean="0">
              <a:solidFill>
                <a:srgbClr val="770B41"/>
              </a:solidFill>
            </a:endParaRPr>
          </a:p>
          <a:p>
            <a:pPr algn="ctr"/>
            <a:endParaRPr lang="hu-HU" sz="2400" dirty="0">
              <a:solidFill>
                <a:srgbClr val="770B41"/>
              </a:solidFill>
            </a:endParaRPr>
          </a:p>
          <a:p>
            <a:pPr algn="ctr"/>
            <a:endParaRPr lang="hu-HU" sz="2400" dirty="0" smtClean="0">
              <a:solidFill>
                <a:srgbClr val="770B41"/>
              </a:solidFill>
            </a:endParaRPr>
          </a:p>
        </p:txBody>
      </p:sp>
      <p:cxnSp>
        <p:nvCxnSpPr>
          <p:cNvPr id="32" name="Egyenes összekötő nyíllal 31"/>
          <p:cNvCxnSpPr/>
          <p:nvPr/>
        </p:nvCxnSpPr>
        <p:spPr>
          <a:xfrm flipH="1">
            <a:off x="3098227" y="909737"/>
            <a:ext cx="1536836" cy="774192"/>
          </a:xfrm>
          <a:prstGeom prst="straightConnector1">
            <a:avLst/>
          </a:prstGeom>
          <a:ln w="47625">
            <a:solidFill>
              <a:srgbClr val="FCA93A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flipH="1">
            <a:off x="4231808" y="995580"/>
            <a:ext cx="961919" cy="1479382"/>
          </a:xfrm>
          <a:prstGeom prst="straightConnector1">
            <a:avLst/>
          </a:prstGeom>
          <a:ln w="47625">
            <a:solidFill>
              <a:srgbClr val="FCA93A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kerekített téglalap 37"/>
          <p:cNvSpPr/>
          <p:nvPr/>
        </p:nvSpPr>
        <p:spPr>
          <a:xfrm>
            <a:off x="1080379" y="5758882"/>
            <a:ext cx="1945163" cy="599936"/>
          </a:xfrm>
          <a:prstGeom prst="round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rgbClr val="FCA93A"/>
                </a:solidFill>
              </a:rPr>
              <a:t>Ide írj!</a:t>
            </a:r>
          </a:p>
          <a:p>
            <a:pPr algn="ctr"/>
            <a:endParaRPr lang="hu-HU" sz="3200" dirty="0" smtClean="0">
              <a:solidFill>
                <a:srgbClr val="770B41"/>
              </a:solidFill>
            </a:endParaRPr>
          </a:p>
          <a:p>
            <a:pPr algn="ctr"/>
            <a:endParaRPr lang="hu-HU" sz="2400" dirty="0">
              <a:solidFill>
                <a:srgbClr val="770B41"/>
              </a:solidFill>
            </a:endParaRPr>
          </a:p>
          <a:p>
            <a:pPr algn="ctr"/>
            <a:endParaRPr lang="hu-HU" sz="2400" dirty="0" smtClean="0">
              <a:solidFill>
                <a:srgbClr val="770B41"/>
              </a:solidFill>
            </a:endParaRPr>
          </a:p>
        </p:txBody>
      </p:sp>
      <p:cxnSp>
        <p:nvCxnSpPr>
          <p:cNvPr id="39" name="Egyenes összekötő nyíllal 38"/>
          <p:cNvCxnSpPr/>
          <p:nvPr/>
        </p:nvCxnSpPr>
        <p:spPr>
          <a:xfrm flipV="1">
            <a:off x="3049653" y="4609993"/>
            <a:ext cx="707428" cy="1570092"/>
          </a:xfrm>
          <a:prstGeom prst="straightConnector1">
            <a:avLst/>
          </a:prstGeom>
          <a:ln w="47625">
            <a:solidFill>
              <a:srgbClr val="FCA93A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flipV="1">
            <a:off x="1131205" y="3024560"/>
            <a:ext cx="305248" cy="2734322"/>
          </a:xfrm>
          <a:prstGeom prst="straightConnector1">
            <a:avLst/>
          </a:prstGeom>
          <a:ln w="47625">
            <a:solidFill>
              <a:srgbClr val="FCA93A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/>
          <p:nvPr/>
        </p:nvCxnSpPr>
        <p:spPr>
          <a:xfrm flipV="1">
            <a:off x="1860910" y="4641739"/>
            <a:ext cx="571402" cy="1117142"/>
          </a:xfrm>
          <a:prstGeom prst="straightConnector1">
            <a:avLst/>
          </a:prstGeom>
          <a:ln w="47625">
            <a:solidFill>
              <a:srgbClr val="FCA93A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kerekített téglalap 20"/>
          <p:cNvSpPr/>
          <p:nvPr/>
        </p:nvSpPr>
        <p:spPr>
          <a:xfrm>
            <a:off x="5370281" y="5485056"/>
            <a:ext cx="5919579" cy="987147"/>
          </a:xfrm>
          <a:prstGeom prst="roundRect">
            <a:avLst/>
          </a:prstGeom>
          <a:solidFill>
            <a:schemeClr val="bg1"/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marL="95250" algn="ctr"/>
            <a:r>
              <a:rPr lang="hu-HU" sz="2400" dirty="0" smtClean="0">
                <a:solidFill>
                  <a:srgbClr val="FCA93A"/>
                </a:solidFill>
              </a:rPr>
              <a:t>Szerezz örömet Anyák napján Édesanyádnak ezzel az ajándékkal!</a:t>
            </a:r>
          </a:p>
          <a:p>
            <a:pPr marL="95250" algn="ctr"/>
            <a:endParaRPr lang="hu-HU" sz="2400" dirty="0" smtClean="0">
              <a:solidFill>
                <a:srgbClr val="FCA93A"/>
              </a:solidFill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3" b="100000" l="701" r="993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3524"/>
            <a:ext cx="1552377" cy="15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31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5531105" y="332817"/>
            <a:ext cx="6240838" cy="5892989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FD959F"/>
            </a:solidFill>
          </a:ln>
          <a:scene3d>
            <a:camera prst="orthographicFront"/>
            <a:lightRig rig="threePt" dir="t"/>
          </a:scene3d>
          <a:sp3d>
            <a:bevelT w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rgbClr val="FD959F"/>
                </a:solidFill>
              </a:rPr>
              <a:t>A rózsaszín szirom </a:t>
            </a:r>
          </a:p>
          <a:p>
            <a:pPr algn="ctr"/>
            <a:r>
              <a:rPr lang="hu-HU" sz="3200" dirty="0" smtClean="0">
                <a:solidFill>
                  <a:srgbClr val="FD959F"/>
                </a:solidFill>
              </a:rPr>
              <a:t>arra tanít:</a:t>
            </a:r>
          </a:p>
          <a:p>
            <a:pPr marL="620713" algn="ctr"/>
            <a:r>
              <a:rPr lang="hu-HU" sz="3200" dirty="0">
                <a:solidFill>
                  <a:srgbClr val="FD959F"/>
                </a:solidFill>
              </a:rPr>
              <a:t>T</a:t>
            </a:r>
            <a:r>
              <a:rPr lang="hu-HU" sz="3200" dirty="0" smtClean="0">
                <a:solidFill>
                  <a:srgbClr val="FD959F"/>
                </a:solidFill>
              </a:rPr>
              <a:t>ölts különleges időt az Anyukáddal!</a:t>
            </a:r>
          </a:p>
          <a:p>
            <a:pPr algn="ctr"/>
            <a:endParaRPr lang="hu-HU" sz="3200" dirty="0">
              <a:solidFill>
                <a:srgbClr val="FD959F"/>
              </a:solidFill>
            </a:endParaRPr>
          </a:p>
          <a:p>
            <a:pPr algn="ctr"/>
            <a:r>
              <a:rPr lang="hu-HU" sz="3200" dirty="0" smtClean="0">
                <a:solidFill>
                  <a:srgbClr val="FD959F"/>
                </a:solidFill>
              </a:rPr>
              <a:t>Milyen az a különleges idő?</a:t>
            </a:r>
          </a:p>
          <a:p>
            <a:pPr algn="ctr"/>
            <a:endParaRPr lang="hu-HU" sz="3200" dirty="0" smtClean="0">
              <a:solidFill>
                <a:srgbClr val="FD959F"/>
              </a:solidFill>
            </a:endParaRPr>
          </a:p>
          <a:p>
            <a:pPr algn="ctr"/>
            <a:r>
              <a:rPr lang="hu-HU" sz="3200" dirty="0" smtClean="0">
                <a:solidFill>
                  <a:srgbClr val="FD959F"/>
                </a:solidFill>
              </a:rPr>
              <a:t>Amikor nem kell sietni, nem kell semmit sem csinálni,</a:t>
            </a:r>
          </a:p>
          <a:p>
            <a:pPr algn="ctr"/>
            <a:r>
              <a:rPr lang="hu-HU" sz="3200" dirty="0" smtClean="0">
                <a:solidFill>
                  <a:srgbClr val="FD959F"/>
                </a:solidFill>
              </a:rPr>
              <a:t>csak együtt vagytok.</a:t>
            </a:r>
          </a:p>
          <a:p>
            <a:pPr algn="ctr"/>
            <a:endParaRPr lang="hu-HU" sz="2400" dirty="0">
              <a:solidFill>
                <a:srgbClr val="FD959F"/>
              </a:solidFill>
            </a:endParaRPr>
          </a:p>
          <a:p>
            <a:pPr algn="ctr"/>
            <a:endParaRPr lang="hu-HU" sz="2400" dirty="0" smtClean="0">
              <a:solidFill>
                <a:srgbClr val="FD959F"/>
              </a:solidFill>
            </a:endParaRPr>
          </a:p>
        </p:txBody>
      </p:sp>
      <p:sp>
        <p:nvSpPr>
          <p:cNvPr id="7" name="Szív 6"/>
          <p:cNvSpPr/>
          <p:nvPr/>
        </p:nvSpPr>
        <p:spPr>
          <a:xfrm>
            <a:off x="4576988" y="1765496"/>
            <a:ext cx="1890720" cy="2039271"/>
          </a:xfrm>
          <a:prstGeom prst="heart">
            <a:avLst/>
          </a:prstGeom>
          <a:solidFill>
            <a:srgbClr val="FD959F"/>
          </a:solidFill>
          <a:ln>
            <a:noFill/>
          </a:ln>
          <a:scene3d>
            <a:camera prst="orthographicFront"/>
            <a:lightRig rig="threePt" dir="t"/>
          </a:scene3d>
          <a:sp3d>
            <a:bevelT w="736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Tölts vele időt!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42" y="11865"/>
            <a:ext cx="1932941" cy="1911021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2737506" y="4406550"/>
            <a:ext cx="135152" cy="2304000"/>
          </a:xfrm>
          <a:prstGeom prst="rect">
            <a:avLst/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1017532" y="1455661"/>
            <a:ext cx="3529471" cy="3478612"/>
            <a:chOff x="1005257" y="1354331"/>
            <a:chExt cx="3529471" cy="3422139"/>
          </a:xfrm>
        </p:grpSpPr>
        <p:sp>
          <p:nvSpPr>
            <p:cNvPr id="10" name="Szív 9"/>
            <p:cNvSpPr/>
            <p:nvPr/>
          </p:nvSpPr>
          <p:spPr>
            <a:xfrm rot="12960000">
              <a:off x="1517351" y="2976069"/>
              <a:ext cx="1518834" cy="1800000"/>
            </a:xfrm>
            <a:prstGeom prst="heart">
              <a:avLst/>
            </a:prstGeom>
            <a:solidFill>
              <a:srgbClr val="FFDA5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736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ív 10"/>
            <p:cNvSpPr/>
            <p:nvPr/>
          </p:nvSpPr>
          <p:spPr>
            <a:xfrm rot="17280000">
              <a:off x="1145840" y="1974456"/>
              <a:ext cx="1518834" cy="1800000"/>
            </a:xfrm>
            <a:prstGeom prst="heart">
              <a:avLst/>
            </a:prstGeom>
            <a:solidFill>
              <a:srgbClr val="A0E0D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736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ív 11"/>
            <p:cNvSpPr/>
            <p:nvPr/>
          </p:nvSpPr>
          <p:spPr>
            <a:xfrm rot="8640000">
              <a:off x="2551823" y="2976470"/>
              <a:ext cx="1518834" cy="1800000"/>
            </a:xfrm>
            <a:prstGeom prst="heart">
              <a:avLst/>
            </a:prstGeom>
            <a:solidFill>
              <a:srgbClr val="FD959F"/>
            </a:solidFill>
            <a:ln>
              <a:noFill/>
            </a:ln>
            <a:effectLst>
              <a:glow rad="228600">
                <a:srgbClr val="FD959F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736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ív 12"/>
            <p:cNvSpPr/>
            <p:nvPr/>
          </p:nvSpPr>
          <p:spPr>
            <a:xfrm>
              <a:off x="2013355" y="1354331"/>
              <a:ext cx="1518834" cy="1800000"/>
            </a:xfrm>
            <a:prstGeom prst="heart">
              <a:avLst/>
            </a:prstGeom>
            <a:solidFill>
              <a:srgbClr val="D19FB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736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Folyamatábra: Bekötés 14"/>
            <p:cNvSpPr>
              <a:spLocks noChangeAspect="1"/>
            </p:cNvSpPr>
            <p:nvPr/>
          </p:nvSpPr>
          <p:spPr>
            <a:xfrm>
              <a:off x="1419838" y="2683009"/>
              <a:ext cx="146509" cy="139998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736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Folyamatábra: Bekötés 15"/>
            <p:cNvSpPr>
              <a:spLocks noChangeAspect="1"/>
            </p:cNvSpPr>
            <p:nvPr/>
          </p:nvSpPr>
          <p:spPr>
            <a:xfrm>
              <a:off x="2699517" y="1782888"/>
              <a:ext cx="146509" cy="139998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736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ív 16"/>
            <p:cNvSpPr/>
            <p:nvPr/>
          </p:nvSpPr>
          <p:spPr>
            <a:xfrm rot="4320000">
              <a:off x="2875311" y="1977994"/>
              <a:ext cx="1518834" cy="1800000"/>
            </a:xfrm>
            <a:prstGeom prst="heart">
              <a:avLst/>
            </a:prstGeom>
            <a:solidFill>
              <a:srgbClr val="FCA93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736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Folyamatábra: Bekötés 17"/>
            <p:cNvSpPr>
              <a:spLocks noChangeAspect="1"/>
            </p:cNvSpPr>
            <p:nvPr/>
          </p:nvSpPr>
          <p:spPr>
            <a:xfrm>
              <a:off x="1982564" y="4125314"/>
              <a:ext cx="146509" cy="139998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736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Folyamatábra: Bekötés 18"/>
            <p:cNvSpPr>
              <a:spLocks noChangeAspect="1"/>
            </p:cNvSpPr>
            <p:nvPr/>
          </p:nvSpPr>
          <p:spPr>
            <a:xfrm>
              <a:off x="3458934" y="4131964"/>
              <a:ext cx="146509" cy="139998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736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Folyamatábra: Bekötés 19"/>
            <p:cNvSpPr>
              <a:spLocks noChangeAspect="1"/>
            </p:cNvSpPr>
            <p:nvPr/>
          </p:nvSpPr>
          <p:spPr>
            <a:xfrm>
              <a:off x="3943226" y="2675820"/>
              <a:ext cx="146509" cy="139998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736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Folyamatábra: Bekötés 13"/>
            <p:cNvSpPr>
              <a:spLocks noChangeAspect="1"/>
            </p:cNvSpPr>
            <p:nvPr/>
          </p:nvSpPr>
          <p:spPr>
            <a:xfrm>
              <a:off x="2605907" y="2968377"/>
              <a:ext cx="360000" cy="360000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736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1" name="Téglalap 88"/>
          <p:cNvSpPr/>
          <p:nvPr/>
        </p:nvSpPr>
        <p:spPr>
          <a:xfrm rot="1137520" flipH="1">
            <a:off x="3200114" y="3926307"/>
            <a:ext cx="1145468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88"/>
          <p:cNvSpPr/>
          <p:nvPr/>
        </p:nvSpPr>
        <p:spPr>
          <a:xfrm rot="20512889">
            <a:off x="941824" y="3961460"/>
            <a:ext cx="1404841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88"/>
          <p:cNvSpPr/>
          <p:nvPr/>
        </p:nvSpPr>
        <p:spPr>
          <a:xfrm rot="17906949" flipH="1">
            <a:off x="1247094" y="4215715"/>
            <a:ext cx="1012079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88"/>
          <p:cNvSpPr/>
          <p:nvPr/>
        </p:nvSpPr>
        <p:spPr>
          <a:xfrm rot="3365374">
            <a:off x="3279136" y="4139861"/>
            <a:ext cx="926155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1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42" y="11865"/>
            <a:ext cx="1932941" cy="1911021"/>
          </a:xfrm>
          <a:prstGeom prst="rect">
            <a:avLst/>
          </a:prstGeom>
        </p:spPr>
      </p:pic>
      <p:sp>
        <p:nvSpPr>
          <p:cNvPr id="156" name="Lekerekített téglalap 155"/>
          <p:cNvSpPr/>
          <p:nvPr/>
        </p:nvSpPr>
        <p:spPr>
          <a:xfrm>
            <a:off x="2182097" y="829294"/>
            <a:ext cx="8974474" cy="5677223"/>
          </a:xfrm>
          <a:prstGeom prst="roundRect">
            <a:avLst/>
          </a:prstGeom>
          <a:noFill/>
          <a:ln w="73025">
            <a:solidFill>
              <a:srgbClr val="FD959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400" dirty="0">
              <a:solidFill>
                <a:srgbClr val="FD959F"/>
              </a:solidFill>
            </a:endParaRPr>
          </a:p>
          <a:p>
            <a:pPr algn="ctr"/>
            <a:endParaRPr lang="hu-HU" sz="2400" dirty="0" smtClean="0">
              <a:solidFill>
                <a:srgbClr val="FD959F"/>
              </a:solidFill>
            </a:endParaRPr>
          </a:p>
        </p:txBody>
      </p:sp>
      <p:sp>
        <p:nvSpPr>
          <p:cNvPr id="6" name="Szív 5"/>
          <p:cNvSpPr/>
          <p:nvPr/>
        </p:nvSpPr>
        <p:spPr>
          <a:xfrm>
            <a:off x="1210389" y="2808883"/>
            <a:ext cx="1890720" cy="2039271"/>
          </a:xfrm>
          <a:prstGeom prst="heart">
            <a:avLst/>
          </a:prstGeom>
          <a:solidFill>
            <a:srgbClr val="FD959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Tölts vele időt!</a:t>
            </a:r>
            <a:endParaRPr lang="hu-HU" dirty="0"/>
          </a:p>
        </p:txBody>
      </p:sp>
      <p:grpSp>
        <p:nvGrpSpPr>
          <p:cNvPr id="183" name="Csoportba foglalás 182"/>
          <p:cNvGrpSpPr/>
          <p:nvPr/>
        </p:nvGrpSpPr>
        <p:grpSpPr>
          <a:xfrm>
            <a:off x="171959" y="5282065"/>
            <a:ext cx="1515042" cy="1435596"/>
            <a:chOff x="9043970" y="2712976"/>
            <a:chExt cx="1515042" cy="1435596"/>
          </a:xfrm>
        </p:grpSpPr>
        <p:grpSp>
          <p:nvGrpSpPr>
            <p:cNvPr id="164" name="Csoportba foglalás 163"/>
            <p:cNvGrpSpPr/>
            <p:nvPr/>
          </p:nvGrpSpPr>
          <p:grpSpPr>
            <a:xfrm>
              <a:off x="9765457" y="2712976"/>
              <a:ext cx="69202" cy="1435596"/>
              <a:chOff x="6515100" y="776875"/>
              <a:chExt cx="228600" cy="4995275"/>
            </a:xfrm>
            <a:solidFill>
              <a:schemeClr val="bg1"/>
            </a:solidFill>
          </p:grpSpPr>
          <p:sp>
            <p:nvSpPr>
              <p:cNvPr id="181" name="Lekerekített téglalap 180"/>
              <p:cNvSpPr/>
              <p:nvPr/>
            </p:nvSpPr>
            <p:spPr>
              <a:xfrm>
                <a:off x="6515100" y="776875"/>
                <a:ext cx="228600" cy="1280525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2" name="Lekerekített téglalap 181"/>
              <p:cNvSpPr/>
              <p:nvPr/>
            </p:nvSpPr>
            <p:spPr>
              <a:xfrm>
                <a:off x="6515100" y="4491625"/>
                <a:ext cx="228600" cy="1280525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65" name="Csoportba foglalás 164"/>
            <p:cNvGrpSpPr/>
            <p:nvPr/>
          </p:nvGrpSpPr>
          <p:grpSpPr>
            <a:xfrm rot="5400000">
              <a:off x="9767209" y="2674687"/>
              <a:ext cx="65698" cy="1512175"/>
              <a:chOff x="6515100" y="776875"/>
              <a:chExt cx="228600" cy="4995275"/>
            </a:xfrm>
            <a:solidFill>
              <a:schemeClr val="bg1"/>
            </a:solidFill>
          </p:grpSpPr>
          <p:sp>
            <p:nvSpPr>
              <p:cNvPr id="179" name="Lekerekített téglalap 178"/>
              <p:cNvSpPr/>
              <p:nvPr/>
            </p:nvSpPr>
            <p:spPr>
              <a:xfrm>
                <a:off x="6515100" y="776875"/>
                <a:ext cx="228600" cy="1280525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0" name="Lekerekített téglalap 179"/>
              <p:cNvSpPr/>
              <p:nvPr/>
            </p:nvSpPr>
            <p:spPr>
              <a:xfrm>
                <a:off x="6515100" y="4491625"/>
                <a:ext cx="228600" cy="1280525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66" name="Csoportba foglalás 165"/>
            <p:cNvGrpSpPr/>
            <p:nvPr/>
          </p:nvGrpSpPr>
          <p:grpSpPr>
            <a:xfrm rot="1800000">
              <a:off x="9758184" y="2712976"/>
              <a:ext cx="86080" cy="1435596"/>
              <a:chOff x="6515099" y="776876"/>
              <a:chExt cx="284354" cy="4995274"/>
            </a:xfrm>
            <a:solidFill>
              <a:schemeClr val="bg1"/>
            </a:solidFill>
          </p:grpSpPr>
          <p:sp>
            <p:nvSpPr>
              <p:cNvPr id="177" name="Lekerekített téglalap 176"/>
              <p:cNvSpPr/>
              <p:nvPr/>
            </p:nvSpPr>
            <p:spPr>
              <a:xfrm>
                <a:off x="6515100" y="776876"/>
                <a:ext cx="284353" cy="662756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8" name="Lekerekített téglalap 177"/>
              <p:cNvSpPr/>
              <p:nvPr/>
            </p:nvSpPr>
            <p:spPr>
              <a:xfrm>
                <a:off x="6515099" y="5090509"/>
                <a:ext cx="256603" cy="681641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67" name="Csoportba foglalás 166"/>
            <p:cNvGrpSpPr/>
            <p:nvPr/>
          </p:nvGrpSpPr>
          <p:grpSpPr>
            <a:xfrm rot="18000000" flipV="1">
              <a:off x="9759198" y="2719185"/>
              <a:ext cx="81721" cy="1512175"/>
              <a:chOff x="6515099" y="776876"/>
              <a:chExt cx="284354" cy="4995274"/>
            </a:xfrm>
            <a:solidFill>
              <a:schemeClr val="bg1"/>
            </a:solidFill>
          </p:grpSpPr>
          <p:sp>
            <p:nvSpPr>
              <p:cNvPr id="175" name="Lekerekített téglalap 174"/>
              <p:cNvSpPr/>
              <p:nvPr/>
            </p:nvSpPr>
            <p:spPr>
              <a:xfrm>
                <a:off x="6515100" y="776876"/>
                <a:ext cx="284353" cy="662756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6" name="Lekerekített téglalap 175"/>
              <p:cNvSpPr/>
              <p:nvPr/>
            </p:nvSpPr>
            <p:spPr>
              <a:xfrm>
                <a:off x="6515099" y="5090509"/>
                <a:ext cx="256603" cy="681641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68" name="Csoportba foglalás 167"/>
            <p:cNvGrpSpPr/>
            <p:nvPr/>
          </p:nvGrpSpPr>
          <p:grpSpPr>
            <a:xfrm rot="19800000" flipV="1">
              <a:off x="9759803" y="2712976"/>
              <a:ext cx="86080" cy="1435596"/>
              <a:chOff x="6515099" y="776876"/>
              <a:chExt cx="284354" cy="4995274"/>
            </a:xfrm>
            <a:solidFill>
              <a:schemeClr val="bg1"/>
            </a:solidFill>
          </p:grpSpPr>
          <p:sp>
            <p:nvSpPr>
              <p:cNvPr id="173" name="Lekerekített téglalap 172"/>
              <p:cNvSpPr/>
              <p:nvPr/>
            </p:nvSpPr>
            <p:spPr>
              <a:xfrm>
                <a:off x="6515100" y="776876"/>
                <a:ext cx="284353" cy="662756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4" name="Lekerekített téglalap 173"/>
              <p:cNvSpPr/>
              <p:nvPr/>
            </p:nvSpPr>
            <p:spPr>
              <a:xfrm>
                <a:off x="6515099" y="5090509"/>
                <a:ext cx="256603" cy="681641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69" name="Csoportba foglalás 168"/>
            <p:cNvGrpSpPr/>
            <p:nvPr/>
          </p:nvGrpSpPr>
          <p:grpSpPr>
            <a:xfrm rot="3600000">
              <a:off x="9762064" y="2674686"/>
              <a:ext cx="81721" cy="1512175"/>
              <a:chOff x="6515099" y="776876"/>
              <a:chExt cx="284354" cy="4995274"/>
            </a:xfrm>
            <a:solidFill>
              <a:schemeClr val="bg1"/>
            </a:solidFill>
          </p:grpSpPr>
          <p:sp>
            <p:nvSpPr>
              <p:cNvPr id="171" name="Lekerekített téglalap 170"/>
              <p:cNvSpPr/>
              <p:nvPr/>
            </p:nvSpPr>
            <p:spPr>
              <a:xfrm>
                <a:off x="6515100" y="776876"/>
                <a:ext cx="284353" cy="662756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2" name="Lekerekített téglalap 171"/>
              <p:cNvSpPr/>
              <p:nvPr/>
            </p:nvSpPr>
            <p:spPr>
              <a:xfrm>
                <a:off x="6515099" y="5090509"/>
                <a:ext cx="256603" cy="681641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70" name="Folyamatábra: Bekötés 169"/>
            <p:cNvSpPr/>
            <p:nvPr/>
          </p:nvSpPr>
          <p:spPr>
            <a:xfrm>
              <a:off x="9748367" y="3366998"/>
              <a:ext cx="115969" cy="11009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D95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5" name="Csoportba foglalás 184"/>
          <p:cNvGrpSpPr/>
          <p:nvPr/>
        </p:nvGrpSpPr>
        <p:grpSpPr>
          <a:xfrm>
            <a:off x="6079108" y="156872"/>
            <a:ext cx="1656000" cy="1584000"/>
            <a:chOff x="5894126" y="2690810"/>
            <a:chExt cx="1695450" cy="1609590"/>
          </a:xfrm>
        </p:grpSpPr>
        <p:sp>
          <p:nvSpPr>
            <p:cNvPr id="186" name="Folyamatábra: Bekötés 185"/>
            <p:cNvSpPr/>
            <p:nvPr/>
          </p:nvSpPr>
          <p:spPr>
            <a:xfrm>
              <a:off x="5894126" y="2690810"/>
              <a:ext cx="1695450" cy="1609590"/>
            </a:xfrm>
            <a:prstGeom prst="flowChartConnector">
              <a:avLst/>
            </a:prstGeom>
            <a:solidFill>
              <a:srgbClr val="F4E7C8"/>
            </a:solidFill>
            <a:ln>
              <a:solidFill>
                <a:srgbClr val="FD959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87" name="Csoportba foglalás 186"/>
            <p:cNvGrpSpPr/>
            <p:nvPr/>
          </p:nvGrpSpPr>
          <p:grpSpPr>
            <a:xfrm>
              <a:off x="6707250" y="2771877"/>
              <a:ext cx="69202" cy="1435596"/>
              <a:chOff x="6515100" y="776875"/>
              <a:chExt cx="228600" cy="4995275"/>
            </a:xfrm>
            <a:solidFill>
              <a:srgbClr val="BF1168"/>
            </a:solidFill>
          </p:grpSpPr>
          <p:sp>
            <p:nvSpPr>
              <p:cNvPr id="204" name="Lekerekített téglalap 203"/>
              <p:cNvSpPr/>
              <p:nvPr/>
            </p:nvSpPr>
            <p:spPr>
              <a:xfrm>
                <a:off x="6515100" y="776875"/>
                <a:ext cx="228600" cy="1280525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5" name="Lekerekített téglalap 204"/>
              <p:cNvSpPr/>
              <p:nvPr/>
            </p:nvSpPr>
            <p:spPr>
              <a:xfrm>
                <a:off x="6515100" y="4491625"/>
                <a:ext cx="228600" cy="1280525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88" name="Csoportba foglalás 187"/>
            <p:cNvGrpSpPr/>
            <p:nvPr/>
          </p:nvGrpSpPr>
          <p:grpSpPr>
            <a:xfrm rot="5400000">
              <a:off x="6709002" y="2733588"/>
              <a:ext cx="65698" cy="1512175"/>
              <a:chOff x="6515100" y="776875"/>
              <a:chExt cx="228600" cy="4995275"/>
            </a:xfrm>
            <a:solidFill>
              <a:srgbClr val="BF1168"/>
            </a:solidFill>
          </p:grpSpPr>
          <p:sp>
            <p:nvSpPr>
              <p:cNvPr id="202" name="Lekerekített téglalap 201"/>
              <p:cNvSpPr/>
              <p:nvPr/>
            </p:nvSpPr>
            <p:spPr>
              <a:xfrm>
                <a:off x="6515100" y="776875"/>
                <a:ext cx="228600" cy="1280525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3" name="Lekerekített téglalap 202"/>
              <p:cNvSpPr/>
              <p:nvPr/>
            </p:nvSpPr>
            <p:spPr>
              <a:xfrm>
                <a:off x="6515100" y="4491625"/>
                <a:ext cx="228600" cy="1280525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89" name="Csoportba foglalás 188"/>
            <p:cNvGrpSpPr/>
            <p:nvPr/>
          </p:nvGrpSpPr>
          <p:grpSpPr>
            <a:xfrm rot="1800000">
              <a:off x="6699977" y="2771877"/>
              <a:ext cx="86080" cy="1435596"/>
              <a:chOff x="6515099" y="776876"/>
              <a:chExt cx="284354" cy="4995274"/>
            </a:xfrm>
            <a:solidFill>
              <a:srgbClr val="BF1168"/>
            </a:solidFill>
          </p:grpSpPr>
          <p:sp>
            <p:nvSpPr>
              <p:cNvPr id="200" name="Lekerekített téglalap 199"/>
              <p:cNvSpPr/>
              <p:nvPr/>
            </p:nvSpPr>
            <p:spPr>
              <a:xfrm>
                <a:off x="6515100" y="776876"/>
                <a:ext cx="284353" cy="662756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1" name="Lekerekített téglalap 200"/>
              <p:cNvSpPr/>
              <p:nvPr/>
            </p:nvSpPr>
            <p:spPr>
              <a:xfrm>
                <a:off x="6515099" y="5090509"/>
                <a:ext cx="256603" cy="681641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0" name="Csoportba foglalás 189"/>
            <p:cNvGrpSpPr/>
            <p:nvPr/>
          </p:nvGrpSpPr>
          <p:grpSpPr>
            <a:xfrm rot="18000000" flipV="1">
              <a:off x="6700991" y="2778086"/>
              <a:ext cx="81721" cy="1512175"/>
              <a:chOff x="6515099" y="776876"/>
              <a:chExt cx="284354" cy="4995274"/>
            </a:xfrm>
            <a:solidFill>
              <a:srgbClr val="BF1168"/>
            </a:solidFill>
          </p:grpSpPr>
          <p:sp>
            <p:nvSpPr>
              <p:cNvPr id="198" name="Lekerekített téglalap 197"/>
              <p:cNvSpPr/>
              <p:nvPr/>
            </p:nvSpPr>
            <p:spPr>
              <a:xfrm>
                <a:off x="6515100" y="776876"/>
                <a:ext cx="284353" cy="662756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9" name="Lekerekített téglalap 198"/>
              <p:cNvSpPr/>
              <p:nvPr/>
            </p:nvSpPr>
            <p:spPr>
              <a:xfrm>
                <a:off x="6515099" y="5090509"/>
                <a:ext cx="256603" cy="681641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1" name="Csoportba foglalás 190"/>
            <p:cNvGrpSpPr/>
            <p:nvPr/>
          </p:nvGrpSpPr>
          <p:grpSpPr>
            <a:xfrm rot="19800000" flipV="1">
              <a:off x="6701596" y="2771877"/>
              <a:ext cx="86080" cy="1435596"/>
              <a:chOff x="6515099" y="776876"/>
              <a:chExt cx="284354" cy="4995274"/>
            </a:xfrm>
            <a:solidFill>
              <a:srgbClr val="BF1168"/>
            </a:solidFill>
          </p:grpSpPr>
          <p:sp>
            <p:nvSpPr>
              <p:cNvPr id="196" name="Lekerekített téglalap 195"/>
              <p:cNvSpPr/>
              <p:nvPr/>
            </p:nvSpPr>
            <p:spPr>
              <a:xfrm>
                <a:off x="6515100" y="776876"/>
                <a:ext cx="284353" cy="662756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7" name="Lekerekített téglalap 196"/>
              <p:cNvSpPr/>
              <p:nvPr/>
            </p:nvSpPr>
            <p:spPr>
              <a:xfrm>
                <a:off x="6515099" y="5090509"/>
                <a:ext cx="256603" cy="681641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2" name="Csoportba foglalás 191"/>
            <p:cNvGrpSpPr/>
            <p:nvPr/>
          </p:nvGrpSpPr>
          <p:grpSpPr>
            <a:xfrm rot="3600000">
              <a:off x="6703857" y="2733587"/>
              <a:ext cx="81721" cy="1512175"/>
              <a:chOff x="6515099" y="776876"/>
              <a:chExt cx="284354" cy="4995274"/>
            </a:xfrm>
            <a:solidFill>
              <a:srgbClr val="BF1168"/>
            </a:solidFill>
          </p:grpSpPr>
          <p:sp>
            <p:nvSpPr>
              <p:cNvPr id="194" name="Lekerekített téglalap 193"/>
              <p:cNvSpPr/>
              <p:nvPr/>
            </p:nvSpPr>
            <p:spPr>
              <a:xfrm>
                <a:off x="6515100" y="776876"/>
                <a:ext cx="284353" cy="662756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5" name="Lekerekített téglalap 194"/>
              <p:cNvSpPr/>
              <p:nvPr/>
            </p:nvSpPr>
            <p:spPr>
              <a:xfrm>
                <a:off x="6515099" y="5090509"/>
                <a:ext cx="256603" cy="681641"/>
              </a:xfrm>
              <a:prstGeom prst="roundRect">
                <a:avLst/>
              </a:prstGeom>
              <a:grpFill/>
              <a:ln>
                <a:solidFill>
                  <a:srgbClr val="FD959F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93" name="Folyamatábra: Bekötés 192"/>
            <p:cNvSpPr/>
            <p:nvPr/>
          </p:nvSpPr>
          <p:spPr>
            <a:xfrm>
              <a:off x="6690160" y="3425899"/>
              <a:ext cx="115969" cy="110096"/>
            </a:xfrm>
            <a:prstGeom prst="flowChartConnector">
              <a:avLst/>
            </a:prstGeom>
            <a:solidFill>
              <a:srgbClr val="BF1168"/>
            </a:solidFill>
            <a:ln>
              <a:solidFill>
                <a:srgbClr val="FD959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84" name="Csoportba foglalás 283"/>
          <p:cNvGrpSpPr/>
          <p:nvPr/>
        </p:nvGrpSpPr>
        <p:grpSpPr>
          <a:xfrm>
            <a:off x="6059383" y="110602"/>
            <a:ext cx="1695450" cy="1609590"/>
            <a:chOff x="5914491" y="2684341"/>
            <a:chExt cx="1695450" cy="1609590"/>
          </a:xfrm>
        </p:grpSpPr>
        <p:sp>
          <p:nvSpPr>
            <p:cNvPr id="282" name="Folyamatábra: Bekötés 281"/>
            <p:cNvSpPr/>
            <p:nvPr/>
          </p:nvSpPr>
          <p:spPr>
            <a:xfrm>
              <a:off x="5914491" y="2684341"/>
              <a:ext cx="1695450" cy="1609590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9" name="Folyamatábra: Előkészítés 81"/>
            <p:cNvSpPr/>
            <p:nvPr/>
          </p:nvSpPr>
          <p:spPr>
            <a:xfrm rot="5400000">
              <a:off x="6963974" y="3285117"/>
              <a:ext cx="82769" cy="425020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10000 w 10000"/>
                <a:gd name="connsiteY2" fmla="*/ 5000 h 10000"/>
                <a:gd name="connsiteX3" fmla="*/ 8000 w 10000"/>
                <a:gd name="connsiteY3" fmla="*/ 10000 h 10000"/>
                <a:gd name="connsiteX4" fmla="*/ 2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617 h 10617"/>
                <a:gd name="connsiteX1" fmla="*/ 5611 w 10000"/>
                <a:gd name="connsiteY1" fmla="*/ 0 h 10617"/>
                <a:gd name="connsiteX2" fmla="*/ 10000 w 10000"/>
                <a:gd name="connsiteY2" fmla="*/ 5617 h 10617"/>
                <a:gd name="connsiteX3" fmla="*/ 8000 w 10000"/>
                <a:gd name="connsiteY3" fmla="*/ 10617 h 10617"/>
                <a:gd name="connsiteX4" fmla="*/ 2000 w 10000"/>
                <a:gd name="connsiteY4" fmla="*/ 10617 h 10617"/>
                <a:gd name="connsiteX5" fmla="*/ 0 w 10000"/>
                <a:gd name="connsiteY5" fmla="*/ 5617 h 10617"/>
                <a:gd name="connsiteX0" fmla="*/ 0 w 10000"/>
                <a:gd name="connsiteY0" fmla="*/ 5618 h 10618"/>
                <a:gd name="connsiteX1" fmla="*/ 5611 w 10000"/>
                <a:gd name="connsiteY1" fmla="*/ 1 h 10618"/>
                <a:gd name="connsiteX2" fmla="*/ 10000 w 10000"/>
                <a:gd name="connsiteY2" fmla="*/ 5618 h 10618"/>
                <a:gd name="connsiteX3" fmla="*/ 8000 w 10000"/>
                <a:gd name="connsiteY3" fmla="*/ 10618 h 10618"/>
                <a:gd name="connsiteX4" fmla="*/ 2000 w 10000"/>
                <a:gd name="connsiteY4" fmla="*/ 10618 h 10618"/>
                <a:gd name="connsiteX5" fmla="*/ 0 w 10000"/>
                <a:gd name="connsiteY5" fmla="*/ 5618 h 10618"/>
                <a:gd name="connsiteX0" fmla="*/ 0 w 10000"/>
                <a:gd name="connsiteY0" fmla="*/ 5618 h 10618"/>
                <a:gd name="connsiteX1" fmla="*/ 5611 w 10000"/>
                <a:gd name="connsiteY1" fmla="*/ 1 h 10618"/>
                <a:gd name="connsiteX2" fmla="*/ 10000 w 10000"/>
                <a:gd name="connsiteY2" fmla="*/ 5618 h 10618"/>
                <a:gd name="connsiteX3" fmla="*/ 8000 w 10000"/>
                <a:gd name="connsiteY3" fmla="*/ 10618 h 10618"/>
                <a:gd name="connsiteX4" fmla="*/ 2000 w 10000"/>
                <a:gd name="connsiteY4" fmla="*/ 10618 h 10618"/>
                <a:gd name="connsiteX5" fmla="*/ 0 w 10000"/>
                <a:gd name="connsiteY5" fmla="*/ 5618 h 10618"/>
                <a:gd name="connsiteX0" fmla="*/ 0 w 8000"/>
                <a:gd name="connsiteY0" fmla="*/ 10618 h 10618"/>
                <a:gd name="connsiteX1" fmla="*/ 3611 w 8000"/>
                <a:gd name="connsiteY1" fmla="*/ 1 h 10618"/>
                <a:gd name="connsiteX2" fmla="*/ 8000 w 8000"/>
                <a:gd name="connsiteY2" fmla="*/ 5618 h 10618"/>
                <a:gd name="connsiteX3" fmla="*/ 6000 w 8000"/>
                <a:gd name="connsiteY3" fmla="*/ 10618 h 10618"/>
                <a:gd name="connsiteX4" fmla="*/ 0 w 8000"/>
                <a:gd name="connsiteY4" fmla="*/ 10618 h 10618"/>
                <a:gd name="connsiteX0" fmla="*/ 0 w 7638"/>
                <a:gd name="connsiteY0" fmla="*/ 9999 h 9999"/>
                <a:gd name="connsiteX1" fmla="*/ 4514 w 7638"/>
                <a:gd name="connsiteY1" fmla="*/ 0 h 9999"/>
                <a:gd name="connsiteX2" fmla="*/ 7500 w 7638"/>
                <a:gd name="connsiteY2" fmla="*/ 9999 h 9999"/>
                <a:gd name="connsiteX3" fmla="*/ 0 w 7638"/>
                <a:gd name="connsiteY3" fmla="*/ 9999 h 9999"/>
                <a:gd name="connsiteX0" fmla="*/ 0 w 14334"/>
                <a:gd name="connsiteY0" fmla="*/ 10000 h 10000"/>
                <a:gd name="connsiteX1" fmla="*/ 5910 w 14334"/>
                <a:gd name="connsiteY1" fmla="*/ 0 h 10000"/>
                <a:gd name="connsiteX2" fmla="*/ 9819 w 14334"/>
                <a:gd name="connsiteY2" fmla="*/ 10000 h 10000"/>
                <a:gd name="connsiteX3" fmla="*/ 0 w 14334"/>
                <a:gd name="connsiteY3" fmla="*/ 10000 h 10000"/>
                <a:gd name="connsiteX0" fmla="*/ 3900 w 18234"/>
                <a:gd name="connsiteY0" fmla="*/ 10000 h 10000"/>
                <a:gd name="connsiteX1" fmla="*/ 9810 w 18234"/>
                <a:gd name="connsiteY1" fmla="*/ 0 h 10000"/>
                <a:gd name="connsiteX2" fmla="*/ 13719 w 18234"/>
                <a:gd name="connsiteY2" fmla="*/ 10000 h 10000"/>
                <a:gd name="connsiteX3" fmla="*/ 3900 w 18234"/>
                <a:gd name="connsiteY3" fmla="*/ 10000 h 10000"/>
                <a:gd name="connsiteX0" fmla="*/ 4044 w 18378"/>
                <a:gd name="connsiteY0" fmla="*/ 10000 h 10000"/>
                <a:gd name="connsiteX1" fmla="*/ 9954 w 18378"/>
                <a:gd name="connsiteY1" fmla="*/ 0 h 10000"/>
                <a:gd name="connsiteX2" fmla="*/ 13863 w 18378"/>
                <a:gd name="connsiteY2" fmla="*/ 10000 h 10000"/>
                <a:gd name="connsiteX3" fmla="*/ 4044 w 18378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78" h="10000">
                  <a:moveTo>
                    <a:pt x="4044" y="10000"/>
                  </a:moveTo>
                  <a:cubicBezTo>
                    <a:pt x="-6715" y="4078"/>
                    <a:pt x="7075" y="-49"/>
                    <a:pt x="9954" y="0"/>
                  </a:cubicBezTo>
                  <a:cubicBezTo>
                    <a:pt x="11590" y="0"/>
                    <a:pt x="25304" y="5428"/>
                    <a:pt x="13863" y="10000"/>
                  </a:cubicBezTo>
                  <a:lnTo>
                    <a:pt x="4044" y="100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D95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83" name="Csoportba foglalás 282"/>
          <p:cNvGrpSpPr/>
          <p:nvPr/>
        </p:nvGrpSpPr>
        <p:grpSpPr>
          <a:xfrm>
            <a:off x="6067309" y="128473"/>
            <a:ext cx="1695450" cy="1609590"/>
            <a:chOff x="6033054" y="384014"/>
            <a:chExt cx="1695450" cy="1609590"/>
          </a:xfrm>
        </p:grpSpPr>
        <p:sp>
          <p:nvSpPr>
            <p:cNvPr id="207" name="Folyamatábra: Bekötés 206"/>
            <p:cNvSpPr/>
            <p:nvPr/>
          </p:nvSpPr>
          <p:spPr>
            <a:xfrm>
              <a:off x="6033054" y="384014"/>
              <a:ext cx="1695450" cy="1609590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3" name="Folyamatábra: Előkészítés 81"/>
            <p:cNvSpPr/>
            <p:nvPr/>
          </p:nvSpPr>
          <p:spPr>
            <a:xfrm>
              <a:off x="6823636" y="579416"/>
              <a:ext cx="100258" cy="52958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10000 w 10000"/>
                <a:gd name="connsiteY2" fmla="*/ 5000 h 10000"/>
                <a:gd name="connsiteX3" fmla="*/ 8000 w 10000"/>
                <a:gd name="connsiteY3" fmla="*/ 10000 h 10000"/>
                <a:gd name="connsiteX4" fmla="*/ 2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617 h 10617"/>
                <a:gd name="connsiteX1" fmla="*/ 5611 w 10000"/>
                <a:gd name="connsiteY1" fmla="*/ 0 h 10617"/>
                <a:gd name="connsiteX2" fmla="*/ 10000 w 10000"/>
                <a:gd name="connsiteY2" fmla="*/ 5617 h 10617"/>
                <a:gd name="connsiteX3" fmla="*/ 8000 w 10000"/>
                <a:gd name="connsiteY3" fmla="*/ 10617 h 10617"/>
                <a:gd name="connsiteX4" fmla="*/ 2000 w 10000"/>
                <a:gd name="connsiteY4" fmla="*/ 10617 h 10617"/>
                <a:gd name="connsiteX5" fmla="*/ 0 w 10000"/>
                <a:gd name="connsiteY5" fmla="*/ 5617 h 10617"/>
                <a:gd name="connsiteX0" fmla="*/ 0 w 10000"/>
                <a:gd name="connsiteY0" fmla="*/ 5618 h 10618"/>
                <a:gd name="connsiteX1" fmla="*/ 5611 w 10000"/>
                <a:gd name="connsiteY1" fmla="*/ 1 h 10618"/>
                <a:gd name="connsiteX2" fmla="*/ 10000 w 10000"/>
                <a:gd name="connsiteY2" fmla="*/ 5618 h 10618"/>
                <a:gd name="connsiteX3" fmla="*/ 8000 w 10000"/>
                <a:gd name="connsiteY3" fmla="*/ 10618 h 10618"/>
                <a:gd name="connsiteX4" fmla="*/ 2000 w 10000"/>
                <a:gd name="connsiteY4" fmla="*/ 10618 h 10618"/>
                <a:gd name="connsiteX5" fmla="*/ 0 w 10000"/>
                <a:gd name="connsiteY5" fmla="*/ 5618 h 10618"/>
                <a:gd name="connsiteX0" fmla="*/ 0 w 10000"/>
                <a:gd name="connsiteY0" fmla="*/ 5618 h 10618"/>
                <a:gd name="connsiteX1" fmla="*/ 5611 w 10000"/>
                <a:gd name="connsiteY1" fmla="*/ 1 h 10618"/>
                <a:gd name="connsiteX2" fmla="*/ 10000 w 10000"/>
                <a:gd name="connsiteY2" fmla="*/ 5618 h 10618"/>
                <a:gd name="connsiteX3" fmla="*/ 8000 w 10000"/>
                <a:gd name="connsiteY3" fmla="*/ 10618 h 10618"/>
                <a:gd name="connsiteX4" fmla="*/ 2000 w 10000"/>
                <a:gd name="connsiteY4" fmla="*/ 10618 h 10618"/>
                <a:gd name="connsiteX5" fmla="*/ 0 w 10000"/>
                <a:gd name="connsiteY5" fmla="*/ 5618 h 10618"/>
                <a:gd name="connsiteX0" fmla="*/ 0 w 8000"/>
                <a:gd name="connsiteY0" fmla="*/ 10618 h 10618"/>
                <a:gd name="connsiteX1" fmla="*/ 3611 w 8000"/>
                <a:gd name="connsiteY1" fmla="*/ 1 h 10618"/>
                <a:gd name="connsiteX2" fmla="*/ 8000 w 8000"/>
                <a:gd name="connsiteY2" fmla="*/ 5618 h 10618"/>
                <a:gd name="connsiteX3" fmla="*/ 6000 w 8000"/>
                <a:gd name="connsiteY3" fmla="*/ 10618 h 10618"/>
                <a:gd name="connsiteX4" fmla="*/ 0 w 8000"/>
                <a:gd name="connsiteY4" fmla="*/ 10618 h 10618"/>
                <a:gd name="connsiteX0" fmla="*/ 0 w 7638"/>
                <a:gd name="connsiteY0" fmla="*/ 9999 h 9999"/>
                <a:gd name="connsiteX1" fmla="*/ 4514 w 7638"/>
                <a:gd name="connsiteY1" fmla="*/ 0 h 9999"/>
                <a:gd name="connsiteX2" fmla="*/ 7500 w 7638"/>
                <a:gd name="connsiteY2" fmla="*/ 9999 h 9999"/>
                <a:gd name="connsiteX3" fmla="*/ 0 w 7638"/>
                <a:gd name="connsiteY3" fmla="*/ 9999 h 9999"/>
                <a:gd name="connsiteX0" fmla="*/ 0 w 14334"/>
                <a:gd name="connsiteY0" fmla="*/ 10000 h 10000"/>
                <a:gd name="connsiteX1" fmla="*/ 5910 w 14334"/>
                <a:gd name="connsiteY1" fmla="*/ 0 h 10000"/>
                <a:gd name="connsiteX2" fmla="*/ 9819 w 14334"/>
                <a:gd name="connsiteY2" fmla="*/ 10000 h 10000"/>
                <a:gd name="connsiteX3" fmla="*/ 0 w 14334"/>
                <a:gd name="connsiteY3" fmla="*/ 10000 h 10000"/>
                <a:gd name="connsiteX0" fmla="*/ 3900 w 18234"/>
                <a:gd name="connsiteY0" fmla="*/ 10000 h 10000"/>
                <a:gd name="connsiteX1" fmla="*/ 9810 w 18234"/>
                <a:gd name="connsiteY1" fmla="*/ 0 h 10000"/>
                <a:gd name="connsiteX2" fmla="*/ 13719 w 18234"/>
                <a:gd name="connsiteY2" fmla="*/ 10000 h 10000"/>
                <a:gd name="connsiteX3" fmla="*/ 3900 w 18234"/>
                <a:gd name="connsiteY3" fmla="*/ 10000 h 10000"/>
                <a:gd name="connsiteX0" fmla="*/ 4044 w 18378"/>
                <a:gd name="connsiteY0" fmla="*/ 10000 h 10000"/>
                <a:gd name="connsiteX1" fmla="*/ 9954 w 18378"/>
                <a:gd name="connsiteY1" fmla="*/ 0 h 10000"/>
                <a:gd name="connsiteX2" fmla="*/ 13863 w 18378"/>
                <a:gd name="connsiteY2" fmla="*/ 10000 h 10000"/>
                <a:gd name="connsiteX3" fmla="*/ 4044 w 18378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78" h="10000">
                  <a:moveTo>
                    <a:pt x="4044" y="10000"/>
                  </a:moveTo>
                  <a:cubicBezTo>
                    <a:pt x="-6715" y="4078"/>
                    <a:pt x="7075" y="-49"/>
                    <a:pt x="9954" y="0"/>
                  </a:cubicBezTo>
                  <a:cubicBezTo>
                    <a:pt x="11590" y="0"/>
                    <a:pt x="25304" y="5428"/>
                    <a:pt x="13863" y="10000"/>
                  </a:cubicBezTo>
                  <a:lnTo>
                    <a:pt x="4044" y="100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D95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25" name="Csoportba foglalás 424"/>
          <p:cNvGrpSpPr/>
          <p:nvPr/>
        </p:nvGrpSpPr>
        <p:grpSpPr>
          <a:xfrm>
            <a:off x="11324177" y="2922824"/>
            <a:ext cx="739970" cy="722611"/>
            <a:chOff x="8547479" y="3505687"/>
            <a:chExt cx="1695450" cy="1609590"/>
          </a:xfrm>
        </p:grpSpPr>
        <p:grpSp>
          <p:nvGrpSpPr>
            <p:cNvPr id="453" name="Csoportba foglalás 452"/>
            <p:cNvGrpSpPr/>
            <p:nvPr/>
          </p:nvGrpSpPr>
          <p:grpSpPr>
            <a:xfrm>
              <a:off x="8630292" y="3592683"/>
              <a:ext cx="1515042" cy="1435596"/>
              <a:chOff x="5985763" y="2771877"/>
              <a:chExt cx="1515042" cy="1435596"/>
            </a:xfrm>
          </p:grpSpPr>
          <p:grpSp>
            <p:nvGrpSpPr>
              <p:cNvPr id="460" name="Csoportba foglalás 459"/>
              <p:cNvGrpSpPr/>
              <p:nvPr/>
            </p:nvGrpSpPr>
            <p:grpSpPr>
              <a:xfrm>
                <a:off x="6707250" y="2771877"/>
                <a:ext cx="69202" cy="1435596"/>
                <a:chOff x="6515100" y="776875"/>
                <a:chExt cx="228600" cy="4995275"/>
              </a:xfrm>
              <a:solidFill>
                <a:srgbClr val="BF1168"/>
              </a:solidFill>
            </p:grpSpPr>
            <p:sp>
              <p:nvSpPr>
                <p:cNvPr id="477" name="Lekerekített téglalap 476"/>
                <p:cNvSpPr/>
                <p:nvPr/>
              </p:nvSpPr>
              <p:spPr>
                <a:xfrm>
                  <a:off x="6515100" y="776875"/>
                  <a:ext cx="228600" cy="1280525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78" name="Lekerekített téglalap 477"/>
                <p:cNvSpPr/>
                <p:nvPr/>
              </p:nvSpPr>
              <p:spPr>
                <a:xfrm>
                  <a:off x="6515100" y="4491625"/>
                  <a:ext cx="228600" cy="1280525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61" name="Csoportba foglalás 460"/>
              <p:cNvGrpSpPr/>
              <p:nvPr/>
            </p:nvGrpSpPr>
            <p:grpSpPr>
              <a:xfrm rot="5400000">
                <a:off x="6709002" y="2733588"/>
                <a:ext cx="65698" cy="1512175"/>
                <a:chOff x="6515100" y="776875"/>
                <a:chExt cx="228600" cy="4995275"/>
              </a:xfrm>
              <a:solidFill>
                <a:srgbClr val="BF1168"/>
              </a:solidFill>
            </p:grpSpPr>
            <p:sp>
              <p:nvSpPr>
                <p:cNvPr id="475" name="Lekerekített téglalap 474"/>
                <p:cNvSpPr/>
                <p:nvPr/>
              </p:nvSpPr>
              <p:spPr>
                <a:xfrm>
                  <a:off x="6515100" y="776875"/>
                  <a:ext cx="228600" cy="1280525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76" name="Lekerekített téglalap 475"/>
                <p:cNvSpPr/>
                <p:nvPr/>
              </p:nvSpPr>
              <p:spPr>
                <a:xfrm>
                  <a:off x="6515100" y="4491625"/>
                  <a:ext cx="228600" cy="1280525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62" name="Csoportba foglalás 461"/>
              <p:cNvGrpSpPr/>
              <p:nvPr/>
            </p:nvGrpSpPr>
            <p:grpSpPr>
              <a:xfrm rot="1800000">
                <a:off x="6699977" y="2771877"/>
                <a:ext cx="86080" cy="1435596"/>
                <a:chOff x="6515099" y="776876"/>
                <a:chExt cx="284354" cy="4995274"/>
              </a:xfrm>
              <a:solidFill>
                <a:srgbClr val="BF1168"/>
              </a:solidFill>
            </p:grpSpPr>
            <p:sp>
              <p:nvSpPr>
                <p:cNvPr id="473" name="Lekerekített téglalap 472"/>
                <p:cNvSpPr/>
                <p:nvPr/>
              </p:nvSpPr>
              <p:spPr>
                <a:xfrm>
                  <a:off x="6515100" y="776876"/>
                  <a:ext cx="284353" cy="662756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74" name="Lekerekített téglalap 473"/>
                <p:cNvSpPr/>
                <p:nvPr/>
              </p:nvSpPr>
              <p:spPr>
                <a:xfrm>
                  <a:off x="6515099" y="5090509"/>
                  <a:ext cx="256603" cy="681641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63" name="Csoportba foglalás 462"/>
              <p:cNvGrpSpPr/>
              <p:nvPr/>
            </p:nvGrpSpPr>
            <p:grpSpPr>
              <a:xfrm rot="18000000" flipV="1">
                <a:off x="6700991" y="2778086"/>
                <a:ext cx="81721" cy="1512175"/>
                <a:chOff x="6515099" y="776876"/>
                <a:chExt cx="284354" cy="4995274"/>
              </a:xfrm>
              <a:solidFill>
                <a:srgbClr val="BF1168"/>
              </a:solidFill>
            </p:grpSpPr>
            <p:sp>
              <p:nvSpPr>
                <p:cNvPr id="471" name="Lekerekített téglalap 470"/>
                <p:cNvSpPr/>
                <p:nvPr/>
              </p:nvSpPr>
              <p:spPr>
                <a:xfrm>
                  <a:off x="6515100" y="776876"/>
                  <a:ext cx="284353" cy="662756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72" name="Lekerekített téglalap 471"/>
                <p:cNvSpPr/>
                <p:nvPr/>
              </p:nvSpPr>
              <p:spPr>
                <a:xfrm>
                  <a:off x="6515099" y="5090509"/>
                  <a:ext cx="256603" cy="681641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64" name="Csoportba foglalás 463"/>
              <p:cNvGrpSpPr/>
              <p:nvPr/>
            </p:nvGrpSpPr>
            <p:grpSpPr>
              <a:xfrm rot="19800000" flipV="1">
                <a:off x="6701596" y="2771877"/>
                <a:ext cx="86080" cy="1435596"/>
                <a:chOff x="6515099" y="776876"/>
                <a:chExt cx="284354" cy="4995274"/>
              </a:xfrm>
              <a:solidFill>
                <a:srgbClr val="BF1168"/>
              </a:solidFill>
            </p:grpSpPr>
            <p:sp>
              <p:nvSpPr>
                <p:cNvPr id="469" name="Lekerekített téglalap 468"/>
                <p:cNvSpPr/>
                <p:nvPr/>
              </p:nvSpPr>
              <p:spPr>
                <a:xfrm>
                  <a:off x="6515100" y="776876"/>
                  <a:ext cx="284353" cy="662756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70" name="Lekerekített téglalap 469"/>
                <p:cNvSpPr/>
                <p:nvPr/>
              </p:nvSpPr>
              <p:spPr>
                <a:xfrm>
                  <a:off x="6515099" y="5090509"/>
                  <a:ext cx="256603" cy="681641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65" name="Csoportba foglalás 464"/>
              <p:cNvGrpSpPr/>
              <p:nvPr/>
            </p:nvGrpSpPr>
            <p:grpSpPr>
              <a:xfrm rot="3600000">
                <a:off x="6703857" y="2733587"/>
                <a:ext cx="81721" cy="1512175"/>
                <a:chOff x="6515099" y="776876"/>
                <a:chExt cx="284354" cy="4995274"/>
              </a:xfrm>
              <a:solidFill>
                <a:srgbClr val="BF1168"/>
              </a:solidFill>
            </p:grpSpPr>
            <p:sp>
              <p:nvSpPr>
                <p:cNvPr id="467" name="Lekerekített téglalap 466"/>
                <p:cNvSpPr/>
                <p:nvPr/>
              </p:nvSpPr>
              <p:spPr>
                <a:xfrm>
                  <a:off x="6515100" y="776876"/>
                  <a:ext cx="284353" cy="662756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68" name="Lekerekített téglalap 467"/>
                <p:cNvSpPr/>
                <p:nvPr/>
              </p:nvSpPr>
              <p:spPr>
                <a:xfrm>
                  <a:off x="6515099" y="5090509"/>
                  <a:ext cx="256603" cy="681641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66" name="Folyamatábra: Bekötés 465"/>
              <p:cNvSpPr/>
              <p:nvPr/>
            </p:nvSpPr>
            <p:spPr>
              <a:xfrm>
                <a:off x="6690160" y="3425899"/>
                <a:ext cx="115969" cy="110096"/>
              </a:xfrm>
              <a:prstGeom prst="flowChartConnector">
                <a:avLst/>
              </a:prstGeom>
              <a:solidFill>
                <a:srgbClr val="BF1168"/>
              </a:solidFill>
              <a:ln>
                <a:solidFill>
                  <a:srgbClr val="FD9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54" name="Csoportba foglalás 453"/>
            <p:cNvGrpSpPr/>
            <p:nvPr/>
          </p:nvGrpSpPr>
          <p:grpSpPr>
            <a:xfrm>
              <a:off x="8547479" y="3505687"/>
              <a:ext cx="1695450" cy="1609590"/>
              <a:chOff x="9589888" y="1466654"/>
              <a:chExt cx="1695450" cy="1609590"/>
            </a:xfrm>
          </p:grpSpPr>
          <p:sp>
            <p:nvSpPr>
              <p:cNvPr id="455" name="Folyamatábra: Bekötés 454"/>
              <p:cNvSpPr/>
              <p:nvPr/>
            </p:nvSpPr>
            <p:spPr>
              <a:xfrm>
                <a:off x="9589888" y="1466654"/>
                <a:ext cx="1695450" cy="1609590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56" name="Csoportba foglalás 455"/>
              <p:cNvGrpSpPr/>
              <p:nvPr/>
            </p:nvGrpSpPr>
            <p:grpSpPr>
              <a:xfrm>
                <a:off x="10386314" y="1723389"/>
                <a:ext cx="525278" cy="602652"/>
                <a:chOff x="6640031" y="1512678"/>
                <a:chExt cx="525278" cy="602652"/>
              </a:xfrm>
            </p:grpSpPr>
            <p:sp>
              <p:nvSpPr>
                <p:cNvPr id="457" name="Folyamatábra: Előkészítés 81"/>
                <p:cNvSpPr/>
                <p:nvPr/>
              </p:nvSpPr>
              <p:spPr>
                <a:xfrm rot="5400000">
                  <a:off x="6911414" y="1861436"/>
                  <a:ext cx="82769" cy="425020"/>
                </a:xfrm>
                <a:custGeom>
                  <a:avLst/>
                  <a:gdLst>
                    <a:gd name="connsiteX0" fmla="*/ 0 w 10000"/>
                    <a:gd name="connsiteY0" fmla="*/ 5000 h 10000"/>
                    <a:gd name="connsiteX1" fmla="*/ 2000 w 10000"/>
                    <a:gd name="connsiteY1" fmla="*/ 0 h 10000"/>
                    <a:gd name="connsiteX2" fmla="*/ 8000 w 10000"/>
                    <a:gd name="connsiteY2" fmla="*/ 0 h 10000"/>
                    <a:gd name="connsiteX3" fmla="*/ 10000 w 10000"/>
                    <a:gd name="connsiteY3" fmla="*/ 5000 h 10000"/>
                    <a:gd name="connsiteX4" fmla="*/ 8000 w 10000"/>
                    <a:gd name="connsiteY4" fmla="*/ 10000 h 10000"/>
                    <a:gd name="connsiteX5" fmla="*/ 2000 w 10000"/>
                    <a:gd name="connsiteY5" fmla="*/ 10000 h 10000"/>
                    <a:gd name="connsiteX6" fmla="*/ 0 w 10000"/>
                    <a:gd name="connsiteY6" fmla="*/ 5000 h 10000"/>
                    <a:gd name="connsiteX0" fmla="*/ 0 w 10000"/>
                    <a:gd name="connsiteY0" fmla="*/ 5000 h 10000"/>
                    <a:gd name="connsiteX1" fmla="*/ 2000 w 10000"/>
                    <a:gd name="connsiteY1" fmla="*/ 0 h 10000"/>
                    <a:gd name="connsiteX2" fmla="*/ 10000 w 10000"/>
                    <a:gd name="connsiteY2" fmla="*/ 5000 h 10000"/>
                    <a:gd name="connsiteX3" fmla="*/ 8000 w 10000"/>
                    <a:gd name="connsiteY3" fmla="*/ 10000 h 10000"/>
                    <a:gd name="connsiteX4" fmla="*/ 2000 w 10000"/>
                    <a:gd name="connsiteY4" fmla="*/ 10000 h 10000"/>
                    <a:gd name="connsiteX5" fmla="*/ 0 w 10000"/>
                    <a:gd name="connsiteY5" fmla="*/ 5000 h 10000"/>
                    <a:gd name="connsiteX0" fmla="*/ 0 w 10000"/>
                    <a:gd name="connsiteY0" fmla="*/ 5617 h 10617"/>
                    <a:gd name="connsiteX1" fmla="*/ 5611 w 10000"/>
                    <a:gd name="connsiteY1" fmla="*/ 0 h 10617"/>
                    <a:gd name="connsiteX2" fmla="*/ 10000 w 10000"/>
                    <a:gd name="connsiteY2" fmla="*/ 5617 h 10617"/>
                    <a:gd name="connsiteX3" fmla="*/ 8000 w 10000"/>
                    <a:gd name="connsiteY3" fmla="*/ 10617 h 10617"/>
                    <a:gd name="connsiteX4" fmla="*/ 2000 w 10000"/>
                    <a:gd name="connsiteY4" fmla="*/ 10617 h 10617"/>
                    <a:gd name="connsiteX5" fmla="*/ 0 w 10000"/>
                    <a:gd name="connsiteY5" fmla="*/ 5617 h 10617"/>
                    <a:gd name="connsiteX0" fmla="*/ 0 w 10000"/>
                    <a:gd name="connsiteY0" fmla="*/ 5618 h 10618"/>
                    <a:gd name="connsiteX1" fmla="*/ 5611 w 10000"/>
                    <a:gd name="connsiteY1" fmla="*/ 1 h 10618"/>
                    <a:gd name="connsiteX2" fmla="*/ 10000 w 10000"/>
                    <a:gd name="connsiteY2" fmla="*/ 5618 h 10618"/>
                    <a:gd name="connsiteX3" fmla="*/ 8000 w 10000"/>
                    <a:gd name="connsiteY3" fmla="*/ 10618 h 10618"/>
                    <a:gd name="connsiteX4" fmla="*/ 2000 w 10000"/>
                    <a:gd name="connsiteY4" fmla="*/ 10618 h 10618"/>
                    <a:gd name="connsiteX5" fmla="*/ 0 w 10000"/>
                    <a:gd name="connsiteY5" fmla="*/ 5618 h 10618"/>
                    <a:gd name="connsiteX0" fmla="*/ 0 w 10000"/>
                    <a:gd name="connsiteY0" fmla="*/ 5618 h 10618"/>
                    <a:gd name="connsiteX1" fmla="*/ 5611 w 10000"/>
                    <a:gd name="connsiteY1" fmla="*/ 1 h 10618"/>
                    <a:gd name="connsiteX2" fmla="*/ 10000 w 10000"/>
                    <a:gd name="connsiteY2" fmla="*/ 5618 h 10618"/>
                    <a:gd name="connsiteX3" fmla="*/ 8000 w 10000"/>
                    <a:gd name="connsiteY3" fmla="*/ 10618 h 10618"/>
                    <a:gd name="connsiteX4" fmla="*/ 2000 w 10000"/>
                    <a:gd name="connsiteY4" fmla="*/ 10618 h 10618"/>
                    <a:gd name="connsiteX5" fmla="*/ 0 w 10000"/>
                    <a:gd name="connsiteY5" fmla="*/ 5618 h 10618"/>
                    <a:gd name="connsiteX0" fmla="*/ 0 w 8000"/>
                    <a:gd name="connsiteY0" fmla="*/ 10618 h 10618"/>
                    <a:gd name="connsiteX1" fmla="*/ 3611 w 8000"/>
                    <a:gd name="connsiteY1" fmla="*/ 1 h 10618"/>
                    <a:gd name="connsiteX2" fmla="*/ 8000 w 8000"/>
                    <a:gd name="connsiteY2" fmla="*/ 5618 h 10618"/>
                    <a:gd name="connsiteX3" fmla="*/ 6000 w 8000"/>
                    <a:gd name="connsiteY3" fmla="*/ 10618 h 10618"/>
                    <a:gd name="connsiteX4" fmla="*/ 0 w 8000"/>
                    <a:gd name="connsiteY4" fmla="*/ 10618 h 10618"/>
                    <a:gd name="connsiteX0" fmla="*/ 0 w 7638"/>
                    <a:gd name="connsiteY0" fmla="*/ 9999 h 9999"/>
                    <a:gd name="connsiteX1" fmla="*/ 4514 w 7638"/>
                    <a:gd name="connsiteY1" fmla="*/ 0 h 9999"/>
                    <a:gd name="connsiteX2" fmla="*/ 7500 w 7638"/>
                    <a:gd name="connsiteY2" fmla="*/ 9999 h 9999"/>
                    <a:gd name="connsiteX3" fmla="*/ 0 w 7638"/>
                    <a:gd name="connsiteY3" fmla="*/ 9999 h 9999"/>
                    <a:gd name="connsiteX0" fmla="*/ 0 w 14334"/>
                    <a:gd name="connsiteY0" fmla="*/ 10000 h 10000"/>
                    <a:gd name="connsiteX1" fmla="*/ 5910 w 14334"/>
                    <a:gd name="connsiteY1" fmla="*/ 0 h 10000"/>
                    <a:gd name="connsiteX2" fmla="*/ 9819 w 14334"/>
                    <a:gd name="connsiteY2" fmla="*/ 10000 h 10000"/>
                    <a:gd name="connsiteX3" fmla="*/ 0 w 14334"/>
                    <a:gd name="connsiteY3" fmla="*/ 10000 h 10000"/>
                    <a:gd name="connsiteX0" fmla="*/ 3900 w 18234"/>
                    <a:gd name="connsiteY0" fmla="*/ 10000 h 10000"/>
                    <a:gd name="connsiteX1" fmla="*/ 9810 w 18234"/>
                    <a:gd name="connsiteY1" fmla="*/ 0 h 10000"/>
                    <a:gd name="connsiteX2" fmla="*/ 13719 w 18234"/>
                    <a:gd name="connsiteY2" fmla="*/ 10000 h 10000"/>
                    <a:gd name="connsiteX3" fmla="*/ 3900 w 18234"/>
                    <a:gd name="connsiteY3" fmla="*/ 10000 h 10000"/>
                    <a:gd name="connsiteX0" fmla="*/ 4044 w 18378"/>
                    <a:gd name="connsiteY0" fmla="*/ 10000 h 10000"/>
                    <a:gd name="connsiteX1" fmla="*/ 9954 w 18378"/>
                    <a:gd name="connsiteY1" fmla="*/ 0 h 10000"/>
                    <a:gd name="connsiteX2" fmla="*/ 13863 w 18378"/>
                    <a:gd name="connsiteY2" fmla="*/ 10000 h 10000"/>
                    <a:gd name="connsiteX3" fmla="*/ 4044 w 18378"/>
                    <a:gd name="connsiteY3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378" h="10000">
                      <a:moveTo>
                        <a:pt x="4044" y="10000"/>
                      </a:moveTo>
                      <a:cubicBezTo>
                        <a:pt x="-6715" y="4078"/>
                        <a:pt x="7075" y="-49"/>
                        <a:pt x="9954" y="0"/>
                      </a:cubicBezTo>
                      <a:cubicBezTo>
                        <a:pt x="11590" y="0"/>
                        <a:pt x="25304" y="5428"/>
                        <a:pt x="13863" y="10000"/>
                      </a:cubicBezTo>
                      <a:lnTo>
                        <a:pt x="4044" y="10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58" name="Folyamatábra: Előkészítés 81"/>
                <p:cNvSpPr/>
                <p:nvPr/>
              </p:nvSpPr>
              <p:spPr>
                <a:xfrm>
                  <a:off x="6640031" y="1512678"/>
                  <a:ext cx="100258" cy="529587"/>
                </a:xfrm>
                <a:custGeom>
                  <a:avLst/>
                  <a:gdLst>
                    <a:gd name="connsiteX0" fmla="*/ 0 w 10000"/>
                    <a:gd name="connsiteY0" fmla="*/ 5000 h 10000"/>
                    <a:gd name="connsiteX1" fmla="*/ 2000 w 10000"/>
                    <a:gd name="connsiteY1" fmla="*/ 0 h 10000"/>
                    <a:gd name="connsiteX2" fmla="*/ 8000 w 10000"/>
                    <a:gd name="connsiteY2" fmla="*/ 0 h 10000"/>
                    <a:gd name="connsiteX3" fmla="*/ 10000 w 10000"/>
                    <a:gd name="connsiteY3" fmla="*/ 5000 h 10000"/>
                    <a:gd name="connsiteX4" fmla="*/ 8000 w 10000"/>
                    <a:gd name="connsiteY4" fmla="*/ 10000 h 10000"/>
                    <a:gd name="connsiteX5" fmla="*/ 2000 w 10000"/>
                    <a:gd name="connsiteY5" fmla="*/ 10000 h 10000"/>
                    <a:gd name="connsiteX6" fmla="*/ 0 w 10000"/>
                    <a:gd name="connsiteY6" fmla="*/ 5000 h 10000"/>
                    <a:gd name="connsiteX0" fmla="*/ 0 w 10000"/>
                    <a:gd name="connsiteY0" fmla="*/ 5000 h 10000"/>
                    <a:gd name="connsiteX1" fmla="*/ 2000 w 10000"/>
                    <a:gd name="connsiteY1" fmla="*/ 0 h 10000"/>
                    <a:gd name="connsiteX2" fmla="*/ 10000 w 10000"/>
                    <a:gd name="connsiteY2" fmla="*/ 5000 h 10000"/>
                    <a:gd name="connsiteX3" fmla="*/ 8000 w 10000"/>
                    <a:gd name="connsiteY3" fmla="*/ 10000 h 10000"/>
                    <a:gd name="connsiteX4" fmla="*/ 2000 w 10000"/>
                    <a:gd name="connsiteY4" fmla="*/ 10000 h 10000"/>
                    <a:gd name="connsiteX5" fmla="*/ 0 w 10000"/>
                    <a:gd name="connsiteY5" fmla="*/ 5000 h 10000"/>
                    <a:gd name="connsiteX0" fmla="*/ 0 w 10000"/>
                    <a:gd name="connsiteY0" fmla="*/ 5617 h 10617"/>
                    <a:gd name="connsiteX1" fmla="*/ 5611 w 10000"/>
                    <a:gd name="connsiteY1" fmla="*/ 0 h 10617"/>
                    <a:gd name="connsiteX2" fmla="*/ 10000 w 10000"/>
                    <a:gd name="connsiteY2" fmla="*/ 5617 h 10617"/>
                    <a:gd name="connsiteX3" fmla="*/ 8000 w 10000"/>
                    <a:gd name="connsiteY3" fmla="*/ 10617 h 10617"/>
                    <a:gd name="connsiteX4" fmla="*/ 2000 w 10000"/>
                    <a:gd name="connsiteY4" fmla="*/ 10617 h 10617"/>
                    <a:gd name="connsiteX5" fmla="*/ 0 w 10000"/>
                    <a:gd name="connsiteY5" fmla="*/ 5617 h 10617"/>
                    <a:gd name="connsiteX0" fmla="*/ 0 w 10000"/>
                    <a:gd name="connsiteY0" fmla="*/ 5618 h 10618"/>
                    <a:gd name="connsiteX1" fmla="*/ 5611 w 10000"/>
                    <a:gd name="connsiteY1" fmla="*/ 1 h 10618"/>
                    <a:gd name="connsiteX2" fmla="*/ 10000 w 10000"/>
                    <a:gd name="connsiteY2" fmla="*/ 5618 h 10618"/>
                    <a:gd name="connsiteX3" fmla="*/ 8000 w 10000"/>
                    <a:gd name="connsiteY3" fmla="*/ 10618 h 10618"/>
                    <a:gd name="connsiteX4" fmla="*/ 2000 w 10000"/>
                    <a:gd name="connsiteY4" fmla="*/ 10618 h 10618"/>
                    <a:gd name="connsiteX5" fmla="*/ 0 w 10000"/>
                    <a:gd name="connsiteY5" fmla="*/ 5618 h 10618"/>
                    <a:gd name="connsiteX0" fmla="*/ 0 w 10000"/>
                    <a:gd name="connsiteY0" fmla="*/ 5618 h 10618"/>
                    <a:gd name="connsiteX1" fmla="*/ 5611 w 10000"/>
                    <a:gd name="connsiteY1" fmla="*/ 1 h 10618"/>
                    <a:gd name="connsiteX2" fmla="*/ 10000 w 10000"/>
                    <a:gd name="connsiteY2" fmla="*/ 5618 h 10618"/>
                    <a:gd name="connsiteX3" fmla="*/ 8000 w 10000"/>
                    <a:gd name="connsiteY3" fmla="*/ 10618 h 10618"/>
                    <a:gd name="connsiteX4" fmla="*/ 2000 w 10000"/>
                    <a:gd name="connsiteY4" fmla="*/ 10618 h 10618"/>
                    <a:gd name="connsiteX5" fmla="*/ 0 w 10000"/>
                    <a:gd name="connsiteY5" fmla="*/ 5618 h 10618"/>
                    <a:gd name="connsiteX0" fmla="*/ 0 w 8000"/>
                    <a:gd name="connsiteY0" fmla="*/ 10618 h 10618"/>
                    <a:gd name="connsiteX1" fmla="*/ 3611 w 8000"/>
                    <a:gd name="connsiteY1" fmla="*/ 1 h 10618"/>
                    <a:gd name="connsiteX2" fmla="*/ 8000 w 8000"/>
                    <a:gd name="connsiteY2" fmla="*/ 5618 h 10618"/>
                    <a:gd name="connsiteX3" fmla="*/ 6000 w 8000"/>
                    <a:gd name="connsiteY3" fmla="*/ 10618 h 10618"/>
                    <a:gd name="connsiteX4" fmla="*/ 0 w 8000"/>
                    <a:gd name="connsiteY4" fmla="*/ 10618 h 10618"/>
                    <a:gd name="connsiteX0" fmla="*/ 0 w 7638"/>
                    <a:gd name="connsiteY0" fmla="*/ 9999 h 9999"/>
                    <a:gd name="connsiteX1" fmla="*/ 4514 w 7638"/>
                    <a:gd name="connsiteY1" fmla="*/ 0 h 9999"/>
                    <a:gd name="connsiteX2" fmla="*/ 7500 w 7638"/>
                    <a:gd name="connsiteY2" fmla="*/ 9999 h 9999"/>
                    <a:gd name="connsiteX3" fmla="*/ 0 w 7638"/>
                    <a:gd name="connsiteY3" fmla="*/ 9999 h 9999"/>
                    <a:gd name="connsiteX0" fmla="*/ 0 w 14334"/>
                    <a:gd name="connsiteY0" fmla="*/ 10000 h 10000"/>
                    <a:gd name="connsiteX1" fmla="*/ 5910 w 14334"/>
                    <a:gd name="connsiteY1" fmla="*/ 0 h 10000"/>
                    <a:gd name="connsiteX2" fmla="*/ 9819 w 14334"/>
                    <a:gd name="connsiteY2" fmla="*/ 10000 h 10000"/>
                    <a:gd name="connsiteX3" fmla="*/ 0 w 14334"/>
                    <a:gd name="connsiteY3" fmla="*/ 10000 h 10000"/>
                    <a:gd name="connsiteX0" fmla="*/ 3900 w 18234"/>
                    <a:gd name="connsiteY0" fmla="*/ 10000 h 10000"/>
                    <a:gd name="connsiteX1" fmla="*/ 9810 w 18234"/>
                    <a:gd name="connsiteY1" fmla="*/ 0 h 10000"/>
                    <a:gd name="connsiteX2" fmla="*/ 13719 w 18234"/>
                    <a:gd name="connsiteY2" fmla="*/ 10000 h 10000"/>
                    <a:gd name="connsiteX3" fmla="*/ 3900 w 18234"/>
                    <a:gd name="connsiteY3" fmla="*/ 10000 h 10000"/>
                    <a:gd name="connsiteX0" fmla="*/ 4044 w 18378"/>
                    <a:gd name="connsiteY0" fmla="*/ 10000 h 10000"/>
                    <a:gd name="connsiteX1" fmla="*/ 9954 w 18378"/>
                    <a:gd name="connsiteY1" fmla="*/ 0 h 10000"/>
                    <a:gd name="connsiteX2" fmla="*/ 13863 w 18378"/>
                    <a:gd name="connsiteY2" fmla="*/ 10000 h 10000"/>
                    <a:gd name="connsiteX3" fmla="*/ 4044 w 18378"/>
                    <a:gd name="connsiteY3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378" h="10000">
                      <a:moveTo>
                        <a:pt x="4044" y="10000"/>
                      </a:moveTo>
                      <a:cubicBezTo>
                        <a:pt x="-6715" y="4078"/>
                        <a:pt x="7075" y="-49"/>
                        <a:pt x="9954" y="0"/>
                      </a:cubicBezTo>
                      <a:cubicBezTo>
                        <a:pt x="11590" y="0"/>
                        <a:pt x="25304" y="5428"/>
                        <a:pt x="13863" y="10000"/>
                      </a:cubicBezTo>
                      <a:lnTo>
                        <a:pt x="4044" y="10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592" name="Lekerekített téglalap 591"/>
          <p:cNvSpPr/>
          <p:nvPr/>
        </p:nvSpPr>
        <p:spPr>
          <a:xfrm>
            <a:off x="8181485" y="948899"/>
            <a:ext cx="2956754" cy="18226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BF1168"/>
                </a:solidFill>
              </a:rPr>
              <a:t>Csak ülj le egy kicsit Anyukád mellé.</a:t>
            </a:r>
            <a:endParaRPr lang="hu-HU" dirty="0">
              <a:solidFill>
                <a:srgbClr val="BF1168"/>
              </a:solidFill>
            </a:endParaRPr>
          </a:p>
        </p:txBody>
      </p:sp>
      <p:grpSp>
        <p:nvGrpSpPr>
          <p:cNvPr id="593" name="Csoportba foglalás 592"/>
          <p:cNvGrpSpPr/>
          <p:nvPr/>
        </p:nvGrpSpPr>
        <p:grpSpPr>
          <a:xfrm>
            <a:off x="9112139" y="351381"/>
            <a:ext cx="970014" cy="906706"/>
            <a:chOff x="11213373" y="106683"/>
            <a:chExt cx="743820" cy="724800"/>
          </a:xfrm>
        </p:grpSpPr>
        <p:grpSp>
          <p:nvGrpSpPr>
            <p:cNvPr id="479" name="Csoportba foglalás 478"/>
            <p:cNvGrpSpPr/>
            <p:nvPr/>
          </p:nvGrpSpPr>
          <p:grpSpPr>
            <a:xfrm>
              <a:off x="11213373" y="106683"/>
              <a:ext cx="739970" cy="722611"/>
              <a:chOff x="5894129" y="2680006"/>
              <a:chExt cx="1695450" cy="1609589"/>
            </a:xfrm>
          </p:grpSpPr>
          <p:sp>
            <p:nvSpPr>
              <p:cNvPr id="485" name="Folyamatábra: Bekötés 484"/>
              <p:cNvSpPr/>
              <p:nvPr/>
            </p:nvSpPr>
            <p:spPr>
              <a:xfrm>
                <a:off x="5894129" y="2680006"/>
                <a:ext cx="1695450" cy="1609589"/>
              </a:xfrm>
              <a:prstGeom prst="flowChartConnector">
                <a:avLst/>
              </a:prstGeom>
              <a:solidFill>
                <a:srgbClr val="F4E7C8"/>
              </a:solidFill>
              <a:ln>
                <a:solidFill>
                  <a:srgbClr val="FD9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86" name="Csoportba foglalás 485"/>
              <p:cNvGrpSpPr/>
              <p:nvPr/>
            </p:nvGrpSpPr>
            <p:grpSpPr>
              <a:xfrm>
                <a:off x="6707250" y="2771877"/>
                <a:ext cx="69202" cy="1435596"/>
                <a:chOff x="6515100" y="776875"/>
                <a:chExt cx="228600" cy="4995275"/>
              </a:xfrm>
              <a:solidFill>
                <a:srgbClr val="BF1168"/>
              </a:solidFill>
            </p:grpSpPr>
            <p:sp>
              <p:nvSpPr>
                <p:cNvPr id="503" name="Lekerekített téglalap 502"/>
                <p:cNvSpPr/>
                <p:nvPr/>
              </p:nvSpPr>
              <p:spPr>
                <a:xfrm>
                  <a:off x="6515100" y="776875"/>
                  <a:ext cx="228600" cy="1280525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4" name="Lekerekített téglalap 503"/>
                <p:cNvSpPr/>
                <p:nvPr/>
              </p:nvSpPr>
              <p:spPr>
                <a:xfrm>
                  <a:off x="6515100" y="4491625"/>
                  <a:ext cx="228600" cy="1280525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87" name="Csoportba foglalás 486"/>
              <p:cNvGrpSpPr/>
              <p:nvPr/>
            </p:nvGrpSpPr>
            <p:grpSpPr>
              <a:xfrm rot="5400000">
                <a:off x="6709002" y="2733588"/>
                <a:ext cx="65698" cy="1512175"/>
                <a:chOff x="6515100" y="776875"/>
                <a:chExt cx="228600" cy="4995275"/>
              </a:xfrm>
              <a:solidFill>
                <a:srgbClr val="BF1168"/>
              </a:solidFill>
            </p:grpSpPr>
            <p:sp>
              <p:nvSpPr>
                <p:cNvPr id="501" name="Lekerekített téglalap 500"/>
                <p:cNvSpPr/>
                <p:nvPr/>
              </p:nvSpPr>
              <p:spPr>
                <a:xfrm>
                  <a:off x="6515100" y="776875"/>
                  <a:ext cx="228600" cy="1280525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2" name="Lekerekített téglalap 501"/>
                <p:cNvSpPr/>
                <p:nvPr/>
              </p:nvSpPr>
              <p:spPr>
                <a:xfrm>
                  <a:off x="6515100" y="4491625"/>
                  <a:ext cx="228600" cy="1280525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88" name="Csoportba foglalás 487"/>
              <p:cNvGrpSpPr/>
              <p:nvPr/>
            </p:nvGrpSpPr>
            <p:grpSpPr>
              <a:xfrm rot="1800000">
                <a:off x="6699977" y="2771877"/>
                <a:ext cx="86080" cy="1435596"/>
                <a:chOff x="6515099" y="776876"/>
                <a:chExt cx="284354" cy="4995274"/>
              </a:xfrm>
              <a:solidFill>
                <a:srgbClr val="BF1168"/>
              </a:solidFill>
            </p:grpSpPr>
            <p:sp>
              <p:nvSpPr>
                <p:cNvPr id="499" name="Lekerekített téglalap 498"/>
                <p:cNvSpPr/>
                <p:nvPr/>
              </p:nvSpPr>
              <p:spPr>
                <a:xfrm>
                  <a:off x="6515100" y="776876"/>
                  <a:ext cx="284353" cy="662756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0" name="Lekerekített téglalap 499"/>
                <p:cNvSpPr/>
                <p:nvPr/>
              </p:nvSpPr>
              <p:spPr>
                <a:xfrm>
                  <a:off x="6515099" y="5090509"/>
                  <a:ext cx="256603" cy="681641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89" name="Csoportba foglalás 488"/>
              <p:cNvGrpSpPr/>
              <p:nvPr/>
            </p:nvGrpSpPr>
            <p:grpSpPr>
              <a:xfrm rot="18000000" flipV="1">
                <a:off x="6700991" y="2778086"/>
                <a:ext cx="81721" cy="1512175"/>
                <a:chOff x="6515099" y="776876"/>
                <a:chExt cx="284354" cy="4995274"/>
              </a:xfrm>
              <a:solidFill>
                <a:srgbClr val="BF1168"/>
              </a:solidFill>
            </p:grpSpPr>
            <p:sp>
              <p:nvSpPr>
                <p:cNvPr id="497" name="Lekerekített téglalap 496"/>
                <p:cNvSpPr/>
                <p:nvPr/>
              </p:nvSpPr>
              <p:spPr>
                <a:xfrm>
                  <a:off x="6515100" y="776876"/>
                  <a:ext cx="284353" cy="662756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98" name="Lekerekített téglalap 497"/>
                <p:cNvSpPr/>
                <p:nvPr/>
              </p:nvSpPr>
              <p:spPr>
                <a:xfrm>
                  <a:off x="6515099" y="5090509"/>
                  <a:ext cx="256603" cy="681641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90" name="Csoportba foglalás 489"/>
              <p:cNvGrpSpPr/>
              <p:nvPr/>
            </p:nvGrpSpPr>
            <p:grpSpPr>
              <a:xfrm rot="19800000" flipV="1">
                <a:off x="6701596" y="2771877"/>
                <a:ext cx="86080" cy="1435596"/>
                <a:chOff x="6515099" y="776876"/>
                <a:chExt cx="284354" cy="4995274"/>
              </a:xfrm>
              <a:solidFill>
                <a:srgbClr val="BF1168"/>
              </a:solidFill>
            </p:grpSpPr>
            <p:sp>
              <p:nvSpPr>
                <p:cNvPr id="495" name="Lekerekített téglalap 494"/>
                <p:cNvSpPr/>
                <p:nvPr/>
              </p:nvSpPr>
              <p:spPr>
                <a:xfrm>
                  <a:off x="6515100" y="776876"/>
                  <a:ext cx="284353" cy="662756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96" name="Lekerekített téglalap 495"/>
                <p:cNvSpPr/>
                <p:nvPr/>
              </p:nvSpPr>
              <p:spPr>
                <a:xfrm>
                  <a:off x="6515099" y="5090509"/>
                  <a:ext cx="256603" cy="681641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91" name="Csoportba foglalás 490"/>
              <p:cNvGrpSpPr/>
              <p:nvPr/>
            </p:nvGrpSpPr>
            <p:grpSpPr>
              <a:xfrm rot="3600000">
                <a:off x="6703857" y="2733587"/>
                <a:ext cx="81721" cy="1512175"/>
                <a:chOff x="6515099" y="776876"/>
                <a:chExt cx="284354" cy="4995274"/>
              </a:xfrm>
              <a:solidFill>
                <a:srgbClr val="BF1168"/>
              </a:solidFill>
            </p:grpSpPr>
            <p:sp>
              <p:nvSpPr>
                <p:cNvPr id="493" name="Lekerekített téglalap 492"/>
                <p:cNvSpPr/>
                <p:nvPr/>
              </p:nvSpPr>
              <p:spPr>
                <a:xfrm>
                  <a:off x="6515100" y="776876"/>
                  <a:ext cx="284353" cy="662756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94" name="Lekerekített téglalap 493"/>
                <p:cNvSpPr/>
                <p:nvPr/>
              </p:nvSpPr>
              <p:spPr>
                <a:xfrm>
                  <a:off x="6515099" y="5090509"/>
                  <a:ext cx="256603" cy="681641"/>
                </a:xfrm>
                <a:prstGeom prst="roundRect">
                  <a:avLst/>
                </a:prstGeom>
                <a:grpFill/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92" name="Folyamatábra: Bekötés 491"/>
              <p:cNvSpPr/>
              <p:nvPr/>
            </p:nvSpPr>
            <p:spPr>
              <a:xfrm>
                <a:off x="6690160" y="3425899"/>
                <a:ext cx="115969" cy="110096"/>
              </a:xfrm>
              <a:prstGeom prst="flowChartConnector">
                <a:avLst/>
              </a:prstGeom>
              <a:solidFill>
                <a:srgbClr val="BF1168"/>
              </a:solidFill>
              <a:ln>
                <a:solidFill>
                  <a:srgbClr val="FD95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80" name="Csoportba foglalás 479"/>
            <p:cNvGrpSpPr/>
            <p:nvPr/>
          </p:nvGrpSpPr>
          <p:grpSpPr>
            <a:xfrm>
              <a:off x="11217223" y="108872"/>
              <a:ext cx="739970" cy="722611"/>
              <a:chOff x="9589888" y="1466654"/>
              <a:chExt cx="1695450" cy="1609590"/>
            </a:xfrm>
          </p:grpSpPr>
          <p:sp>
            <p:nvSpPr>
              <p:cNvPr id="481" name="Folyamatábra: Bekötés 480"/>
              <p:cNvSpPr/>
              <p:nvPr/>
            </p:nvSpPr>
            <p:spPr>
              <a:xfrm>
                <a:off x="9589888" y="1466654"/>
                <a:ext cx="1695450" cy="1609590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82" name="Csoportba foglalás 481"/>
              <p:cNvGrpSpPr/>
              <p:nvPr/>
            </p:nvGrpSpPr>
            <p:grpSpPr>
              <a:xfrm>
                <a:off x="10386314" y="1723389"/>
                <a:ext cx="525278" cy="602652"/>
                <a:chOff x="6640031" y="1512678"/>
                <a:chExt cx="525278" cy="602652"/>
              </a:xfrm>
            </p:grpSpPr>
            <p:sp>
              <p:nvSpPr>
                <p:cNvPr id="483" name="Folyamatábra: Előkészítés 81"/>
                <p:cNvSpPr/>
                <p:nvPr/>
              </p:nvSpPr>
              <p:spPr>
                <a:xfrm rot="5400000">
                  <a:off x="6911414" y="1861436"/>
                  <a:ext cx="82769" cy="425020"/>
                </a:xfrm>
                <a:custGeom>
                  <a:avLst/>
                  <a:gdLst>
                    <a:gd name="connsiteX0" fmla="*/ 0 w 10000"/>
                    <a:gd name="connsiteY0" fmla="*/ 5000 h 10000"/>
                    <a:gd name="connsiteX1" fmla="*/ 2000 w 10000"/>
                    <a:gd name="connsiteY1" fmla="*/ 0 h 10000"/>
                    <a:gd name="connsiteX2" fmla="*/ 8000 w 10000"/>
                    <a:gd name="connsiteY2" fmla="*/ 0 h 10000"/>
                    <a:gd name="connsiteX3" fmla="*/ 10000 w 10000"/>
                    <a:gd name="connsiteY3" fmla="*/ 5000 h 10000"/>
                    <a:gd name="connsiteX4" fmla="*/ 8000 w 10000"/>
                    <a:gd name="connsiteY4" fmla="*/ 10000 h 10000"/>
                    <a:gd name="connsiteX5" fmla="*/ 2000 w 10000"/>
                    <a:gd name="connsiteY5" fmla="*/ 10000 h 10000"/>
                    <a:gd name="connsiteX6" fmla="*/ 0 w 10000"/>
                    <a:gd name="connsiteY6" fmla="*/ 5000 h 10000"/>
                    <a:gd name="connsiteX0" fmla="*/ 0 w 10000"/>
                    <a:gd name="connsiteY0" fmla="*/ 5000 h 10000"/>
                    <a:gd name="connsiteX1" fmla="*/ 2000 w 10000"/>
                    <a:gd name="connsiteY1" fmla="*/ 0 h 10000"/>
                    <a:gd name="connsiteX2" fmla="*/ 10000 w 10000"/>
                    <a:gd name="connsiteY2" fmla="*/ 5000 h 10000"/>
                    <a:gd name="connsiteX3" fmla="*/ 8000 w 10000"/>
                    <a:gd name="connsiteY3" fmla="*/ 10000 h 10000"/>
                    <a:gd name="connsiteX4" fmla="*/ 2000 w 10000"/>
                    <a:gd name="connsiteY4" fmla="*/ 10000 h 10000"/>
                    <a:gd name="connsiteX5" fmla="*/ 0 w 10000"/>
                    <a:gd name="connsiteY5" fmla="*/ 5000 h 10000"/>
                    <a:gd name="connsiteX0" fmla="*/ 0 w 10000"/>
                    <a:gd name="connsiteY0" fmla="*/ 5617 h 10617"/>
                    <a:gd name="connsiteX1" fmla="*/ 5611 w 10000"/>
                    <a:gd name="connsiteY1" fmla="*/ 0 h 10617"/>
                    <a:gd name="connsiteX2" fmla="*/ 10000 w 10000"/>
                    <a:gd name="connsiteY2" fmla="*/ 5617 h 10617"/>
                    <a:gd name="connsiteX3" fmla="*/ 8000 w 10000"/>
                    <a:gd name="connsiteY3" fmla="*/ 10617 h 10617"/>
                    <a:gd name="connsiteX4" fmla="*/ 2000 w 10000"/>
                    <a:gd name="connsiteY4" fmla="*/ 10617 h 10617"/>
                    <a:gd name="connsiteX5" fmla="*/ 0 w 10000"/>
                    <a:gd name="connsiteY5" fmla="*/ 5617 h 10617"/>
                    <a:gd name="connsiteX0" fmla="*/ 0 w 10000"/>
                    <a:gd name="connsiteY0" fmla="*/ 5618 h 10618"/>
                    <a:gd name="connsiteX1" fmla="*/ 5611 w 10000"/>
                    <a:gd name="connsiteY1" fmla="*/ 1 h 10618"/>
                    <a:gd name="connsiteX2" fmla="*/ 10000 w 10000"/>
                    <a:gd name="connsiteY2" fmla="*/ 5618 h 10618"/>
                    <a:gd name="connsiteX3" fmla="*/ 8000 w 10000"/>
                    <a:gd name="connsiteY3" fmla="*/ 10618 h 10618"/>
                    <a:gd name="connsiteX4" fmla="*/ 2000 w 10000"/>
                    <a:gd name="connsiteY4" fmla="*/ 10618 h 10618"/>
                    <a:gd name="connsiteX5" fmla="*/ 0 w 10000"/>
                    <a:gd name="connsiteY5" fmla="*/ 5618 h 10618"/>
                    <a:gd name="connsiteX0" fmla="*/ 0 w 10000"/>
                    <a:gd name="connsiteY0" fmla="*/ 5618 h 10618"/>
                    <a:gd name="connsiteX1" fmla="*/ 5611 w 10000"/>
                    <a:gd name="connsiteY1" fmla="*/ 1 h 10618"/>
                    <a:gd name="connsiteX2" fmla="*/ 10000 w 10000"/>
                    <a:gd name="connsiteY2" fmla="*/ 5618 h 10618"/>
                    <a:gd name="connsiteX3" fmla="*/ 8000 w 10000"/>
                    <a:gd name="connsiteY3" fmla="*/ 10618 h 10618"/>
                    <a:gd name="connsiteX4" fmla="*/ 2000 w 10000"/>
                    <a:gd name="connsiteY4" fmla="*/ 10618 h 10618"/>
                    <a:gd name="connsiteX5" fmla="*/ 0 w 10000"/>
                    <a:gd name="connsiteY5" fmla="*/ 5618 h 10618"/>
                    <a:gd name="connsiteX0" fmla="*/ 0 w 8000"/>
                    <a:gd name="connsiteY0" fmla="*/ 10618 h 10618"/>
                    <a:gd name="connsiteX1" fmla="*/ 3611 w 8000"/>
                    <a:gd name="connsiteY1" fmla="*/ 1 h 10618"/>
                    <a:gd name="connsiteX2" fmla="*/ 8000 w 8000"/>
                    <a:gd name="connsiteY2" fmla="*/ 5618 h 10618"/>
                    <a:gd name="connsiteX3" fmla="*/ 6000 w 8000"/>
                    <a:gd name="connsiteY3" fmla="*/ 10618 h 10618"/>
                    <a:gd name="connsiteX4" fmla="*/ 0 w 8000"/>
                    <a:gd name="connsiteY4" fmla="*/ 10618 h 10618"/>
                    <a:gd name="connsiteX0" fmla="*/ 0 w 7638"/>
                    <a:gd name="connsiteY0" fmla="*/ 9999 h 9999"/>
                    <a:gd name="connsiteX1" fmla="*/ 4514 w 7638"/>
                    <a:gd name="connsiteY1" fmla="*/ 0 h 9999"/>
                    <a:gd name="connsiteX2" fmla="*/ 7500 w 7638"/>
                    <a:gd name="connsiteY2" fmla="*/ 9999 h 9999"/>
                    <a:gd name="connsiteX3" fmla="*/ 0 w 7638"/>
                    <a:gd name="connsiteY3" fmla="*/ 9999 h 9999"/>
                    <a:gd name="connsiteX0" fmla="*/ 0 w 14334"/>
                    <a:gd name="connsiteY0" fmla="*/ 10000 h 10000"/>
                    <a:gd name="connsiteX1" fmla="*/ 5910 w 14334"/>
                    <a:gd name="connsiteY1" fmla="*/ 0 h 10000"/>
                    <a:gd name="connsiteX2" fmla="*/ 9819 w 14334"/>
                    <a:gd name="connsiteY2" fmla="*/ 10000 h 10000"/>
                    <a:gd name="connsiteX3" fmla="*/ 0 w 14334"/>
                    <a:gd name="connsiteY3" fmla="*/ 10000 h 10000"/>
                    <a:gd name="connsiteX0" fmla="*/ 3900 w 18234"/>
                    <a:gd name="connsiteY0" fmla="*/ 10000 h 10000"/>
                    <a:gd name="connsiteX1" fmla="*/ 9810 w 18234"/>
                    <a:gd name="connsiteY1" fmla="*/ 0 h 10000"/>
                    <a:gd name="connsiteX2" fmla="*/ 13719 w 18234"/>
                    <a:gd name="connsiteY2" fmla="*/ 10000 h 10000"/>
                    <a:gd name="connsiteX3" fmla="*/ 3900 w 18234"/>
                    <a:gd name="connsiteY3" fmla="*/ 10000 h 10000"/>
                    <a:gd name="connsiteX0" fmla="*/ 4044 w 18378"/>
                    <a:gd name="connsiteY0" fmla="*/ 10000 h 10000"/>
                    <a:gd name="connsiteX1" fmla="*/ 9954 w 18378"/>
                    <a:gd name="connsiteY1" fmla="*/ 0 h 10000"/>
                    <a:gd name="connsiteX2" fmla="*/ 13863 w 18378"/>
                    <a:gd name="connsiteY2" fmla="*/ 10000 h 10000"/>
                    <a:gd name="connsiteX3" fmla="*/ 4044 w 18378"/>
                    <a:gd name="connsiteY3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378" h="10000">
                      <a:moveTo>
                        <a:pt x="4044" y="10000"/>
                      </a:moveTo>
                      <a:cubicBezTo>
                        <a:pt x="-6715" y="4078"/>
                        <a:pt x="7075" y="-49"/>
                        <a:pt x="9954" y="0"/>
                      </a:cubicBezTo>
                      <a:cubicBezTo>
                        <a:pt x="11590" y="0"/>
                        <a:pt x="25304" y="5428"/>
                        <a:pt x="13863" y="10000"/>
                      </a:cubicBezTo>
                      <a:lnTo>
                        <a:pt x="4044" y="10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84" name="Folyamatábra: Előkészítés 81"/>
                <p:cNvSpPr/>
                <p:nvPr/>
              </p:nvSpPr>
              <p:spPr>
                <a:xfrm>
                  <a:off x="6640031" y="1512678"/>
                  <a:ext cx="100258" cy="529587"/>
                </a:xfrm>
                <a:custGeom>
                  <a:avLst/>
                  <a:gdLst>
                    <a:gd name="connsiteX0" fmla="*/ 0 w 10000"/>
                    <a:gd name="connsiteY0" fmla="*/ 5000 h 10000"/>
                    <a:gd name="connsiteX1" fmla="*/ 2000 w 10000"/>
                    <a:gd name="connsiteY1" fmla="*/ 0 h 10000"/>
                    <a:gd name="connsiteX2" fmla="*/ 8000 w 10000"/>
                    <a:gd name="connsiteY2" fmla="*/ 0 h 10000"/>
                    <a:gd name="connsiteX3" fmla="*/ 10000 w 10000"/>
                    <a:gd name="connsiteY3" fmla="*/ 5000 h 10000"/>
                    <a:gd name="connsiteX4" fmla="*/ 8000 w 10000"/>
                    <a:gd name="connsiteY4" fmla="*/ 10000 h 10000"/>
                    <a:gd name="connsiteX5" fmla="*/ 2000 w 10000"/>
                    <a:gd name="connsiteY5" fmla="*/ 10000 h 10000"/>
                    <a:gd name="connsiteX6" fmla="*/ 0 w 10000"/>
                    <a:gd name="connsiteY6" fmla="*/ 5000 h 10000"/>
                    <a:gd name="connsiteX0" fmla="*/ 0 w 10000"/>
                    <a:gd name="connsiteY0" fmla="*/ 5000 h 10000"/>
                    <a:gd name="connsiteX1" fmla="*/ 2000 w 10000"/>
                    <a:gd name="connsiteY1" fmla="*/ 0 h 10000"/>
                    <a:gd name="connsiteX2" fmla="*/ 10000 w 10000"/>
                    <a:gd name="connsiteY2" fmla="*/ 5000 h 10000"/>
                    <a:gd name="connsiteX3" fmla="*/ 8000 w 10000"/>
                    <a:gd name="connsiteY3" fmla="*/ 10000 h 10000"/>
                    <a:gd name="connsiteX4" fmla="*/ 2000 w 10000"/>
                    <a:gd name="connsiteY4" fmla="*/ 10000 h 10000"/>
                    <a:gd name="connsiteX5" fmla="*/ 0 w 10000"/>
                    <a:gd name="connsiteY5" fmla="*/ 5000 h 10000"/>
                    <a:gd name="connsiteX0" fmla="*/ 0 w 10000"/>
                    <a:gd name="connsiteY0" fmla="*/ 5617 h 10617"/>
                    <a:gd name="connsiteX1" fmla="*/ 5611 w 10000"/>
                    <a:gd name="connsiteY1" fmla="*/ 0 h 10617"/>
                    <a:gd name="connsiteX2" fmla="*/ 10000 w 10000"/>
                    <a:gd name="connsiteY2" fmla="*/ 5617 h 10617"/>
                    <a:gd name="connsiteX3" fmla="*/ 8000 w 10000"/>
                    <a:gd name="connsiteY3" fmla="*/ 10617 h 10617"/>
                    <a:gd name="connsiteX4" fmla="*/ 2000 w 10000"/>
                    <a:gd name="connsiteY4" fmla="*/ 10617 h 10617"/>
                    <a:gd name="connsiteX5" fmla="*/ 0 w 10000"/>
                    <a:gd name="connsiteY5" fmla="*/ 5617 h 10617"/>
                    <a:gd name="connsiteX0" fmla="*/ 0 w 10000"/>
                    <a:gd name="connsiteY0" fmla="*/ 5618 h 10618"/>
                    <a:gd name="connsiteX1" fmla="*/ 5611 w 10000"/>
                    <a:gd name="connsiteY1" fmla="*/ 1 h 10618"/>
                    <a:gd name="connsiteX2" fmla="*/ 10000 w 10000"/>
                    <a:gd name="connsiteY2" fmla="*/ 5618 h 10618"/>
                    <a:gd name="connsiteX3" fmla="*/ 8000 w 10000"/>
                    <a:gd name="connsiteY3" fmla="*/ 10618 h 10618"/>
                    <a:gd name="connsiteX4" fmla="*/ 2000 w 10000"/>
                    <a:gd name="connsiteY4" fmla="*/ 10618 h 10618"/>
                    <a:gd name="connsiteX5" fmla="*/ 0 w 10000"/>
                    <a:gd name="connsiteY5" fmla="*/ 5618 h 10618"/>
                    <a:gd name="connsiteX0" fmla="*/ 0 w 10000"/>
                    <a:gd name="connsiteY0" fmla="*/ 5618 h 10618"/>
                    <a:gd name="connsiteX1" fmla="*/ 5611 w 10000"/>
                    <a:gd name="connsiteY1" fmla="*/ 1 h 10618"/>
                    <a:gd name="connsiteX2" fmla="*/ 10000 w 10000"/>
                    <a:gd name="connsiteY2" fmla="*/ 5618 h 10618"/>
                    <a:gd name="connsiteX3" fmla="*/ 8000 w 10000"/>
                    <a:gd name="connsiteY3" fmla="*/ 10618 h 10618"/>
                    <a:gd name="connsiteX4" fmla="*/ 2000 w 10000"/>
                    <a:gd name="connsiteY4" fmla="*/ 10618 h 10618"/>
                    <a:gd name="connsiteX5" fmla="*/ 0 w 10000"/>
                    <a:gd name="connsiteY5" fmla="*/ 5618 h 10618"/>
                    <a:gd name="connsiteX0" fmla="*/ 0 w 8000"/>
                    <a:gd name="connsiteY0" fmla="*/ 10618 h 10618"/>
                    <a:gd name="connsiteX1" fmla="*/ 3611 w 8000"/>
                    <a:gd name="connsiteY1" fmla="*/ 1 h 10618"/>
                    <a:gd name="connsiteX2" fmla="*/ 8000 w 8000"/>
                    <a:gd name="connsiteY2" fmla="*/ 5618 h 10618"/>
                    <a:gd name="connsiteX3" fmla="*/ 6000 w 8000"/>
                    <a:gd name="connsiteY3" fmla="*/ 10618 h 10618"/>
                    <a:gd name="connsiteX4" fmla="*/ 0 w 8000"/>
                    <a:gd name="connsiteY4" fmla="*/ 10618 h 10618"/>
                    <a:gd name="connsiteX0" fmla="*/ 0 w 7638"/>
                    <a:gd name="connsiteY0" fmla="*/ 9999 h 9999"/>
                    <a:gd name="connsiteX1" fmla="*/ 4514 w 7638"/>
                    <a:gd name="connsiteY1" fmla="*/ 0 h 9999"/>
                    <a:gd name="connsiteX2" fmla="*/ 7500 w 7638"/>
                    <a:gd name="connsiteY2" fmla="*/ 9999 h 9999"/>
                    <a:gd name="connsiteX3" fmla="*/ 0 w 7638"/>
                    <a:gd name="connsiteY3" fmla="*/ 9999 h 9999"/>
                    <a:gd name="connsiteX0" fmla="*/ 0 w 14334"/>
                    <a:gd name="connsiteY0" fmla="*/ 10000 h 10000"/>
                    <a:gd name="connsiteX1" fmla="*/ 5910 w 14334"/>
                    <a:gd name="connsiteY1" fmla="*/ 0 h 10000"/>
                    <a:gd name="connsiteX2" fmla="*/ 9819 w 14334"/>
                    <a:gd name="connsiteY2" fmla="*/ 10000 h 10000"/>
                    <a:gd name="connsiteX3" fmla="*/ 0 w 14334"/>
                    <a:gd name="connsiteY3" fmla="*/ 10000 h 10000"/>
                    <a:gd name="connsiteX0" fmla="*/ 3900 w 18234"/>
                    <a:gd name="connsiteY0" fmla="*/ 10000 h 10000"/>
                    <a:gd name="connsiteX1" fmla="*/ 9810 w 18234"/>
                    <a:gd name="connsiteY1" fmla="*/ 0 h 10000"/>
                    <a:gd name="connsiteX2" fmla="*/ 13719 w 18234"/>
                    <a:gd name="connsiteY2" fmla="*/ 10000 h 10000"/>
                    <a:gd name="connsiteX3" fmla="*/ 3900 w 18234"/>
                    <a:gd name="connsiteY3" fmla="*/ 10000 h 10000"/>
                    <a:gd name="connsiteX0" fmla="*/ 4044 w 18378"/>
                    <a:gd name="connsiteY0" fmla="*/ 10000 h 10000"/>
                    <a:gd name="connsiteX1" fmla="*/ 9954 w 18378"/>
                    <a:gd name="connsiteY1" fmla="*/ 0 h 10000"/>
                    <a:gd name="connsiteX2" fmla="*/ 13863 w 18378"/>
                    <a:gd name="connsiteY2" fmla="*/ 10000 h 10000"/>
                    <a:gd name="connsiteX3" fmla="*/ 4044 w 18378"/>
                    <a:gd name="connsiteY3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378" h="10000">
                      <a:moveTo>
                        <a:pt x="4044" y="10000"/>
                      </a:moveTo>
                      <a:cubicBezTo>
                        <a:pt x="-6715" y="4078"/>
                        <a:pt x="7075" y="-49"/>
                        <a:pt x="9954" y="0"/>
                      </a:cubicBezTo>
                      <a:cubicBezTo>
                        <a:pt x="11590" y="0"/>
                        <a:pt x="25304" y="5428"/>
                        <a:pt x="13863" y="10000"/>
                      </a:cubicBezTo>
                      <a:lnTo>
                        <a:pt x="4044" y="10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705" name="Csoportba foglalás 704"/>
          <p:cNvGrpSpPr/>
          <p:nvPr/>
        </p:nvGrpSpPr>
        <p:grpSpPr>
          <a:xfrm>
            <a:off x="7214579" y="4198609"/>
            <a:ext cx="3807772" cy="2173638"/>
            <a:chOff x="7856210" y="4637143"/>
            <a:chExt cx="2775231" cy="1456968"/>
          </a:xfrm>
        </p:grpSpPr>
        <p:sp>
          <p:nvSpPr>
            <p:cNvPr id="589" name="Lekerekített téglalap 588"/>
            <p:cNvSpPr/>
            <p:nvPr/>
          </p:nvSpPr>
          <p:spPr>
            <a:xfrm>
              <a:off x="8364162" y="4637143"/>
              <a:ext cx="2267279" cy="1456968"/>
            </a:xfrm>
            <a:prstGeom prst="roundRect">
              <a:avLst>
                <a:gd name="adj" fmla="val 391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BF1168"/>
                  </a:solidFill>
                </a:rPr>
                <a:t>Kérdezd meg Anyukádat, hogy hogy van!</a:t>
              </a:r>
              <a:endParaRPr lang="hu-HU" dirty="0">
                <a:solidFill>
                  <a:srgbClr val="BF1168"/>
                </a:solidFill>
              </a:endParaRPr>
            </a:p>
          </p:txBody>
        </p:sp>
        <p:grpSp>
          <p:nvGrpSpPr>
            <p:cNvPr id="594" name="Csoportba foglalás 593"/>
            <p:cNvGrpSpPr/>
            <p:nvPr/>
          </p:nvGrpSpPr>
          <p:grpSpPr>
            <a:xfrm>
              <a:off x="7856210" y="5023898"/>
              <a:ext cx="778296" cy="724800"/>
              <a:chOff x="11178897" y="106683"/>
              <a:chExt cx="778296" cy="724800"/>
            </a:xfrm>
          </p:grpSpPr>
          <p:grpSp>
            <p:nvGrpSpPr>
              <p:cNvPr id="595" name="Csoportba foglalás 594"/>
              <p:cNvGrpSpPr/>
              <p:nvPr/>
            </p:nvGrpSpPr>
            <p:grpSpPr>
              <a:xfrm>
                <a:off x="11178897" y="106683"/>
                <a:ext cx="774450" cy="722611"/>
                <a:chOff x="5815133" y="2680006"/>
                <a:chExt cx="1774451" cy="1609589"/>
              </a:xfrm>
            </p:grpSpPr>
            <p:sp>
              <p:nvSpPr>
                <p:cNvPr id="601" name="Folyamatábra: Bekötés 600"/>
                <p:cNvSpPr/>
                <p:nvPr/>
              </p:nvSpPr>
              <p:spPr>
                <a:xfrm>
                  <a:off x="5815133" y="2680006"/>
                  <a:ext cx="1774451" cy="1609589"/>
                </a:xfrm>
                <a:prstGeom prst="flowChartConnector">
                  <a:avLst/>
                </a:prstGeom>
                <a:solidFill>
                  <a:srgbClr val="F4E7C8"/>
                </a:solidFill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02" name="Csoportba foglalás 601"/>
                <p:cNvGrpSpPr/>
                <p:nvPr/>
              </p:nvGrpSpPr>
              <p:grpSpPr>
                <a:xfrm>
                  <a:off x="6707250" y="2771877"/>
                  <a:ext cx="69202" cy="1435596"/>
                  <a:chOff x="6515100" y="776875"/>
                  <a:chExt cx="228600" cy="4995275"/>
                </a:xfrm>
                <a:solidFill>
                  <a:srgbClr val="BF1168"/>
                </a:solidFill>
              </p:grpSpPr>
              <p:sp>
                <p:nvSpPr>
                  <p:cNvPr id="619" name="Lekerekített téglalap 618"/>
                  <p:cNvSpPr/>
                  <p:nvPr/>
                </p:nvSpPr>
                <p:spPr>
                  <a:xfrm>
                    <a:off x="6515100" y="77687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20" name="Lekerekített téglalap 619"/>
                  <p:cNvSpPr/>
                  <p:nvPr/>
                </p:nvSpPr>
                <p:spPr>
                  <a:xfrm>
                    <a:off x="6515100" y="449162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03" name="Csoportba foglalás 602"/>
                <p:cNvGrpSpPr/>
                <p:nvPr/>
              </p:nvGrpSpPr>
              <p:grpSpPr>
                <a:xfrm rot="5400000">
                  <a:off x="6709002" y="2733588"/>
                  <a:ext cx="65698" cy="1512175"/>
                  <a:chOff x="6515100" y="776875"/>
                  <a:chExt cx="228600" cy="4995275"/>
                </a:xfrm>
                <a:solidFill>
                  <a:srgbClr val="BF1168"/>
                </a:solidFill>
              </p:grpSpPr>
              <p:sp>
                <p:nvSpPr>
                  <p:cNvPr id="617" name="Lekerekített téglalap 616"/>
                  <p:cNvSpPr/>
                  <p:nvPr/>
                </p:nvSpPr>
                <p:spPr>
                  <a:xfrm>
                    <a:off x="6515100" y="77687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18" name="Lekerekített téglalap 617"/>
                  <p:cNvSpPr/>
                  <p:nvPr/>
                </p:nvSpPr>
                <p:spPr>
                  <a:xfrm>
                    <a:off x="6515100" y="449162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04" name="Csoportba foglalás 603"/>
                <p:cNvGrpSpPr/>
                <p:nvPr/>
              </p:nvGrpSpPr>
              <p:grpSpPr>
                <a:xfrm rot="1800000">
                  <a:off x="6699977" y="2771877"/>
                  <a:ext cx="86080" cy="1435596"/>
                  <a:chOff x="6515099" y="776876"/>
                  <a:chExt cx="284354" cy="4995274"/>
                </a:xfrm>
                <a:solidFill>
                  <a:srgbClr val="BF1168"/>
                </a:solidFill>
              </p:grpSpPr>
              <p:sp>
                <p:nvSpPr>
                  <p:cNvPr id="615" name="Lekerekített téglalap 614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16" name="Lekerekített téglalap 615"/>
                  <p:cNvSpPr/>
                  <p:nvPr/>
                </p:nvSpPr>
                <p:spPr>
                  <a:xfrm>
                    <a:off x="6515099" y="5090509"/>
                    <a:ext cx="256603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05" name="Csoportba foglalás 604"/>
                <p:cNvGrpSpPr/>
                <p:nvPr/>
              </p:nvGrpSpPr>
              <p:grpSpPr>
                <a:xfrm rot="18000000" flipV="1">
                  <a:off x="6702861" y="2781917"/>
                  <a:ext cx="82072" cy="1507259"/>
                  <a:chOff x="6513879" y="776876"/>
                  <a:chExt cx="285574" cy="4979035"/>
                </a:xfrm>
                <a:solidFill>
                  <a:srgbClr val="BF1168"/>
                </a:solidFill>
              </p:grpSpPr>
              <p:sp>
                <p:nvSpPr>
                  <p:cNvPr id="613" name="Lekerekített téglalap 612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14" name="Lekerekített téglalap 613"/>
                  <p:cNvSpPr/>
                  <p:nvPr/>
                </p:nvSpPr>
                <p:spPr>
                  <a:xfrm>
                    <a:off x="6513879" y="5074270"/>
                    <a:ext cx="256599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06" name="Csoportba foglalás 605"/>
                <p:cNvGrpSpPr/>
                <p:nvPr/>
              </p:nvGrpSpPr>
              <p:grpSpPr>
                <a:xfrm rot="19800000" flipV="1">
                  <a:off x="6701596" y="2771877"/>
                  <a:ext cx="86080" cy="1435596"/>
                  <a:chOff x="6515099" y="776876"/>
                  <a:chExt cx="284354" cy="4995274"/>
                </a:xfrm>
                <a:solidFill>
                  <a:srgbClr val="BF1168"/>
                </a:solidFill>
              </p:grpSpPr>
              <p:sp>
                <p:nvSpPr>
                  <p:cNvPr id="611" name="Lekerekített téglalap 610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12" name="Lekerekített téglalap 611"/>
                  <p:cNvSpPr/>
                  <p:nvPr/>
                </p:nvSpPr>
                <p:spPr>
                  <a:xfrm>
                    <a:off x="6515099" y="5090509"/>
                    <a:ext cx="256603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07" name="Csoportba foglalás 606"/>
                <p:cNvGrpSpPr/>
                <p:nvPr/>
              </p:nvGrpSpPr>
              <p:grpSpPr>
                <a:xfrm rot="3600000">
                  <a:off x="6703857" y="2733587"/>
                  <a:ext cx="81721" cy="1512175"/>
                  <a:chOff x="6515099" y="776876"/>
                  <a:chExt cx="284354" cy="4995274"/>
                </a:xfrm>
                <a:solidFill>
                  <a:srgbClr val="BF1168"/>
                </a:solidFill>
              </p:grpSpPr>
              <p:sp>
                <p:nvSpPr>
                  <p:cNvPr id="609" name="Lekerekített téglalap 608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10" name="Lekerekített téglalap 609"/>
                  <p:cNvSpPr/>
                  <p:nvPr/>
                </p:nvSpPr>
                <p:spPr>
                  <a:xfrm>
                    <a:off x="6515099" y="5090509"/>
                    <a:ext cx="256603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608" name="Folyamatábra: Bekötés 607"/>
                <p:cNvSpPr/>
                <p:nvPr/>
              </p:nvSpPr>
              <p:spPr>
                <a:xfrm>
                  <a:off x="6690160" y="3425899"/>
                  <a:ext cx="115969" cy="110096"/>
                </a:xfrm>
                <a:prstGeom prst="flowChartConnector">
                  <a:avLst/>
                </a:prstGeom>
                <a:solidFill>
                  <a:srgbClr val="BF1168"/>
                </a:solidFill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96" name="Csoportba foglalás 595"/>
              <p:cNvGrpSpPr/>
              <p:nvPr/>
            </p:nvGrpSpPr>
            <p:grpSpPr>
              <a:xfrm>
                <a:off x="11217223" y="108872"/>
                <a:ext cx="739970" cy="722611"/>
                <a:chOff x="9589888" y="1466654"/>
                <a:chExt cx="1695450" cy="1609590"/>
              </a:xfrm>
            </p:grpSpPr>
            <p:sp>
              <p:nvSpPr>
                <p:cNvPr id="597" name="Folyamatábra: Bekötés 596"/>
                <p:cNvSpPr/>
                <p:nvPr/>
              </p:nvSpPr>
              <p:spPr>
                <a:xfrm>
                  <a:off x="9589888" y="1466654"/>
                  <a:ext cx="1695450" cy="1609590"/>
                </a:xfrm>
                <a:prstGeom prst="flowChartConnector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98" name="Csoportba foglalás 597"/>
                <p:cNvGrpSpPr/>
                <p:nvPr/>
              </p:nvGrpSpPr>
              <p:grpSpPr>
                <a:xfrm>
                  <a:off x="10386314" y="1723389"/>
                  <a:ext cx="525278" cy="602652"/>
                  <a:chOff x="6640031" y="1512678"/>
                  <a:chExt cx="525278" cy="602652"/>
                </a:xfrm>
              </p:grpSpPr>
              <p:sp>
                <p:nvSpPr>
                  <p:cNvPr id="599" name="Folyamatábra: Előkészítés 81"/>
                  <p:cNvSpPr/>
                  <p:nvPr/>
                </p:nvSpPr>
                <p:spPr>
                  <a:xfrm rot="5400000">
                    <a:off x="6911414" y="1861436"/>
                    <a:ext cx="82769" cy="425020"/>
                  </a:xfrm>
                  <a:custGeom>
                    <a:avLst/>
                    <a:gdLst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8000 w 10000"/>
                      <a:gd name="connsiteY2" fmla="*/ 0 h 10000"/>
                      <a:gd name="connsiteX3" fmla="*/ 10000 w 10000"/>
                      <a:gd name="connsiteY3" fmla="*/ 5000 h 10000"/>
                      <a:gd name="connsiteX4" fmla="*/ 8000 w 10000"/>
                      <a:gd name="connsiteY4" fmla="*/ 10000 h 10000"/>
                      <a:gd name="connsiteX5" fmla="*/ 2000 w 10000"/>
                      <a:gd name="connsiteY5" fmla="*/ 10000 h 10000"/>
                      <a:gd name="connsiteX6" fmla="*/ 0 w 10000"/>
                      <a:gd name="connsiteY6" fmla="*/ 5000 h 10000"/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10000 w 10000"/>
                      <a:gd name="connsiteY2" fmla="*/ 5000 h 10000"/>
                      <a:gd name="connsiteX3" fmla="*/ 8000 w 10000"/>
                      <a:gd name="connsiteY3" fmla="*/ 10000 h 10000"/>
                      <a:gd name="connsiteX4" fmla="*/ 2000 w 10000"/>
                      <a:gd name="connsiteY4" fmla="*/ 10000 h 10000"/>
                      <a:gd name="connsiteX5" fmla="*/ 0 w 10000"/>
                      <a:gd name="connsiteY5" fmla="*/ 5000 h 10000"/>
                      <a:gd name="connsiteX0" fmla="*/ 0 w 10000"/>
                      <a:gd name="connsiteY0" fmla="*/ 5617 h 10617"/>
                      <a:gd name="connsiteX1" fmla="*/ 5611 w 10000"/>
                      <a:gd name="connsiteY1" fmla="*/ 0 h 10617"/>
                      <a:gd name="connsiteX2" fmla="*/ 10000 w 10000"/>
                      <a:gd name="connsiteY2" fmla="*/ 5617 h 10617"/>
                      <a:gd name="connsiteX3" fmla="*/ 8000 w 10000"/>
                      <a:gd name="connsiteY3" fmla="*/ 10617 h 10617"/>
                      <a:gd name="connsiteX4" fmla="*/ 2000 w 10000"/>
                      <a:gd name="connsiteY4" fmla="*/ 10617 h 10617"/>
                      <a:gd name="connsiteX5" fmla="*/ 0 w 10000"/>
                      <a:gd name="connsiteY5" fmla="*/ 5617 h 10617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8000"/>
                      <a:gd name="connsiteY0" fmla="*/ 10618 h 10618"/>
                      <a:gd name="connsiteX1" fmla="*/ 3611 w 8000"/>
                      <a:gd name="connsiteY1" fmla="*/ 1 h 10618"/>
                      <a:gd name="connsiteX2" fmla="*/ 8000 w 8000"/>
                      <a:gd name="connsiteY2" fmla="*/ 5618 h 10618"/>
                      <a:gd name="connsiteX3" fmla="*/ 6000 w 8000"/>
                      <a:gd name="connsiteY3" fmla="*/ 10618 h 10618"/>
                      <a:gd name="connsiteX4" fmla="*/ 0 w 8000"/>
                      <a:gd name="connsiteY4" fmla="*/ 10618 h 10618"/>
                      <a:gd name="connsiteX0" fmla="*/ 0 w 7638"/>
                      <a:gd name="connsiteY0" fmla="*/ 9999 h 9999"/>
                      <a:gd name="connsiteX1" fmla="*/ 4514 w 7638"/>
                      <a:gd name="connsiteY1" fmla="*/ 0 h 9999"/>
                      <a:gd name="connsiteX2" fmla="*/ 7500 w 7638"/>
                      <a:gd name="connsiteY2" fmla="*/ 9999 h 9999"/>
                      <a:gd name="connsiteX3" fmla="*/ 0 w 7638"/>
                      <a:gd name="connsiteY3" fmla="*/ 9999 h 9999"/>
                      <a:gd name="connsiteX0" fmla="*/ 0 w 14334"/>
                      <a:gd name="connsiteY0" fmla="*/ 10000 h 10000"/>
                      <a:gd name="connsiteX1" fmla="*/ 5910 w 14334"/>
                      <a:gd name="connsiteY1" fmla="*/ 0 h 10000"/>
                      <a:gd name="connsiteX2" fmla="*/ 9819 w 14334"/>
                      <a:gd name="connsiteY2" fmla="*/ 10000 h 10000"/>
                      <a:gd name="connsiteX3" fmla="*/ 0 w 14334"/>
                      <a:gd name="connsiteY3" fmla="*/ 10000 h 10000"/>
                      <a:gd name="connsiteX0" fmla="*/ 3900 w 18234"/>
                      <a:gd name="connsiteY0" fmla="*/ 10000 h 10000"/>
                      <a:gd name="connsiteX1" fmla="*/ 9810 w 18234"/>
                      <a:gd name="connsiteY1" fmla="*/ 0 h 10000"/>
                      <a:gd name="connsiteX2" fmla="*/ 13719 w 18234"/>
                      <a:gd name="connsiteY2" fmla="*/ 10000 h 10000"/>
                      <a:gd name="connsiteX3" fmla="*/ 3900 w 18234"/>
                      <a:gd name="connsiteY3" fmla="*/ 10000 h 10000"/>
                      <a:gd name="connsiteX0" fmla="*/ 4044 w 18378"/>
                      <a:gd name="connsiteY0" fmla="*/ 10000 h 10000"/>
                      <a:gd name="connsiteX1" fmla="*/ 9954 w 18378"/>
                      <a:gd name="connsiteY1" fmla="*/ 0 h 10000"/>
                      <a:gd name="connsiteX2" fmla="*/ 13863 w 18378"/>
                      <a:gd name="connsiteY2" fmla="*/ 10000 h 10000"/>
                      <a:gd name="connsiteX3" fmla="*/ 4044 w 18378"/>
                      <a:gd name="connsiteY3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378" h="10000">
                        <a:moveTo>
                          <a:pt x="4044" y="10000"/>
                        </a:moveTo>
                        <a:cubicBezTo>
                          <a:pt x="-6715" y="4078"/>
                          <a:pt x="7075" y="-49"/>
                          <a:pt x="9954" y="0"/>
                        </a:cubicBezTo>
                        <a:cubicBezTo>
                          <a:pt x="11590" y="0"/>
                          <a:pt x="25304" y="5428"/>
                          <a:pt x="13863" y="10000"/>
                        </a:cubicBezTo>
                        <a:lnTo>
                          <a:pt x="4044" y="100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00" name="Folyamatábra: Előkészítés 81"/>
                  <p:cNvSpPr/>
                  <p:nvPr/>
                </p:nvSpPr>
                <p:spPr>
                  <a:xfrm>
                    <a:off x="6640031" y="1512678"/>
                    <a:ext cx="100258" cy="529587"/>
                  </a:xfrm>
                  <a:custGeom>
                    <a:avLst/>
                    <a:gdLst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8000 w 10000"/>
                      <a:gd name="connsiteY2" fmla="*/ 0 h 10000"/>
                      <a:gd name="connsiteX3" fmla="*/ 10000 w 10000"/>
                      <a:gd name="connsiteY3" fmla="*/ 5000 h 10000"/>
                      <a:gd name="connsiteX4" fmla="*/ 8000 w 10000"/>
                      <a:gd name="connsiteY4" fmla="*/ 10000 h 10000"/>
                      <a:gd name="connsiteX5" fmla="*/ 2000 w 10000"/>
                      <a:gd name="connsiteY5" fmla="*/ 10000 h 10000"/>
                      <a:gd name="connsiteX6" fmla="*/ 0 w 10000"/>
                      <a:gd name="connsiteY6" fmla="*/ 5000 h 10000"/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10000 w 10000"/>
                      <a:gd name="connsiteY2" fmla="*/ 5000 h 10000"/>
                      <a:gd name="connsiteX3" fmla="*/ 8000 w 10000"/>
                      <a:gd name="connsiteY3" fmla="*/ 10000 h 10000"/>
                      <a:gd name="connsiteX4" fmla="*/ 2000 w 10000"/>
                      <a:gd name="connsiteY4" fmla="*/ 10000 h 10000"/>
                      <a:gd name="connsiteX5" fmla="*/ 0 w 10000"/>
                      <a:gd name="connsiteY5" fmla="*/ 5000 h 10000"/>
                      <a:gd name="connsiteX0" fmla="*/ 0 w 10000"/>
                      <a:gd name="connsiteY0" fmla="*/ 5617 h 10617"/>
                      <a:gd name="connsiteX1" fmla="*/ 5611 w 10000"/>
                      <a:gd name="connsiteY1" fmla="*/ 0 h 10617"/>
                      <a:gd name="connsiteX2" fmla="*/ 10000 w 10000"/>
                      <a:gd name="connsiteY2" fmla="*/ 5617 h 10617"/>
                      <a:gd name="connsiteX3" fmla="*/ 8000 w 10000"/>
                      <a:gd name="connsiteY3" fmla="*/ 10617 h 10617"/>
                      <a:gd name="connsiteX4" fmla="*/ 2000 w 10000"/>
                      <a:gd name="connsiteY4" fmla="*/ 10617 h 10617"/>
                      <a:gd name="connsiteX5" fmla="*/ 0 w 10000"/>
                      <a:gd name="connsiteY5" fmla="*/ 5617 h 10617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8000"/>
                      <a:gd name="connsiteY0" fmla="*/ 10618 h 10618"/>
                      <a:gd name="connsiteX1" fmla="*/ 3611 w 8000"/>
                      <a:gd name="connsiteY1" fmla="*/ 1 h 10618"/>
                      <a:gd name="connsiteX2" fmla="*/ 8000 w 8000"/>
                      <a:gd name="connsiteY2" fmla="*/ 5618 h 10618"/>
                      <a:gd name="connsiteX3" fmla="*/ 6000 w 8000"/>
                      <a:gd name="connsiteY3" fmla="*/ 10618 h 10618"/>
                      <a:gd name="connsiteX4" fmla="*/ 0 w 8000"/>
                      <a:gd name="connsiteY4" fmla="*/ 10618 h 10618"/>
                      <a:gd name="connsiteX0" fmla="*/ 0 w 7638"/>
                      <a:gd name="connsiteY0" fmla="*/ 9999 h 9999"/>
                      <a:gd name="connsiteX1" fmla="*/ 4514 w 7638"/>
                      <a:gd name="connsiteY1" fmla="*/ 0 h 9999"/>
                      <a:gd name="connsiteX2" fmla="*/ 7500 w 7638"/>
                      <a:gd name="connsiteY2" fmla="*/ 9999 h 9999"/>
                      <a:gd name="connsiteX3" fmla="*/ 0 w 7638"/>
                      <a:gd name="connsiteY3" fmla="*/ 9999 h 9999"/>
                      <a:gd name="connsiteX0" fmla="*/ 0 w 14334"/>
                      <a:gd name="connsiteY0" fmla="*/ 10000 h 10000"/>
                      <a:gd name="connsiteX1" fmla="*/ 5910 w 14334"/>
                      <a:gd name="connsiteY1" fmla="*/ 0 h 10000"/>
                      <a:gd name="connsiteX2" fmla="*/ 9819 w 14334"/>
                      <a:gd name="connsiteY2" fmla="*/ 10000 h 10000"/>
                      <a:gd name="connsiteX3" fmla="*/ 0 w 14334"/>
                      <a:gd name="connsiteY3" fmla="*/ 10000 h 10000"/>
                      <a:gd name="connsiteX0" fmla="*/ 3900 w 18234"/>
                      <a:gd name="connsiteY0" fmla="*/ 10000 h 10000"/>
                      <a:gd name="connsiteX1" fmla="*/ 9810 w 18234"/>
                      <a:gd name="connsiteY1" fmla="*/ 0 h 10000"/>
                      <a:gd name="connsiteX2" fmla="*/ 13719 w 18234"/>
                      <a:gd name="connsiteY2" fmla="*/ 10000 h 10000"/>
                      <a:gd name="connsiteX3" fmla="*/ 3900 w 18234"/>
                      <a:gd name="connsiteY3" fmla="*/ 10000 h 10000"/>
                      <a:gd name="connsiteX0" fmla="*/ 4044 w 18378"/>
                      <a:gd name="connsiteY0" fmla="*/ 10000 h 10000"/>
                      <a:gd name="connsiteX1" fmla="*/ 9954 w 18378"/>
                      <a:gd name="connsiteY1" fmla="*/ 0 h 10000"/>
                      <a:gd name="connsiteX2" fmla="*/ 13863 w 18378"/>
                      <a:gd name="connsiteY2" fmla="*/ 10000 h 10000"/>
                      <a:gd name="connsiteX3" fmla="*/ 4044 w 18378"/>
                      <a:gd name="connsiteY3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378" h="10000">
                        <a:moveTo>
                          <a:pt x="4044" y="10000"/>
                        </a:moveTo>
                        <a:cubicBezTo>
                          <a:pt x="-6715" y="4078"/>
                          <a:pt x="7075" y="-49"/>
                          <a:pt x="9954" y="0"/>
                        </a:cubicBezTo>
                        <a:cubicBezTo>
                          <a:pt x="11590" y="0"/>
                          <a:pt x="25304" y="5428"/>
                          <a:pt x="13863" y="10000"/>
                        </a:cubicBezTo>
                        <a:lnTo>
                          <a:pt x="4044" y="100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</p:grpSp>
      <p:grpSp>
        <p:nvGrpSpPr>
          <p:cNvPr id="706" name="Csoportba foglalás 705"/>
          <p:cNvGrpSpPr/>
          <p:nvPr/>
        </p:nvGrpSpPr>
        <p:grpSpPr>
          <a:xfrm>
            <a:off x="2285953" y="4001780"/>
            <a:ext cx="3075158" cy="2364940"/>
            <a:chOff x="3172290" y="4373769"/>
            <a:chExt cx="2267279" cy="1872909"/>
          </a:xfrm>
        </p:grpSpPr>
        <p:sp>
          <p:nvSpPr>
            <p:cNvPr id="591" name="Lekerekített téglalap 590"/>
            <p:cNvSpPr/>
            <p:nvPr/>
          </p:nvSpPr>
          <p:spPr>
            <a:xfrm>
              <a:off x="3172290" y="4789710"/>
              <a:ext cx="2267279" cy="14569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BF1168"/>
                  </a:solidFill>
                </a:rPr>
                <a:t>Imádkozzatok együtt vagy beszélgessetek Istenről! </a:t>
              </a:r>
              <a:endParaRPr lang="hu-HU" dirty="0">
                <a:solidFill>
                  <a:srgbClr val="BF1168"/>
                </a:solidFill>
              </a:endParaRPr>
            </a:p>
          </p:txBody>
        </p:sp>
        <p:grpSp>
          <p:nvGrpSpPr>
            <p:cNvPr id="621" name="Csoportba foglalás 620"/>
            <p:cNvGrpSpPr/>
            <p:nvPr/>
          </p:nvGrpSpPr>
          <p:grpSpPr>
            <a:xfrm>
              <a:off x="3934019" y="4373769"/>
              <a:ext cx="743820" cy="724800"/>
              <a:chOff x="11213373" y="106683"/>
              <a:chExt cx="743820" cy="724800"/>
            </a:xfrm>
          </p:grpSpPr>
          <p:grpSp>
            <p:nvGrpSpPr>
              <p:cNvPr id="622" name="Csoportba foglalás 621"/>
              <p:cNvGrpSpPr/>
              <p:nvPr/>
            </p:nvGrpSpPr>
            <p:grpSpPr>
              <a:xfrm>
                <a:off x="11213373" y="106683"/>
                <a:ext cx="739970" cy="722611"/>
                <a:chOff x="5894129" y="2680006"/>
                <a:chExt cx="1695450" cy="1609589"/>
              </a:xfrm>
            </p:grpSpPr>
            <p:sp>
              <p:nvSpPr>
                <p:cNvPr id="628" name="Folyamatábra: Bekötés 627"/>
                <p:cNvSpPr/>
                <p:nvPr/>
              </p:nvSpPr>
              <p:spPr>
                <a:xfrm>
                  <a:off x="5894129" y="2680006"/>
                  <a:ext cx="1695450" cy="1609589"/>
                </a:xfrm>
                <a:prstGeom prst="flowChartConnector">
                  <a:avLst/>
                </a:prstGeom>
                <a:solidFill>
                  <a:srgbClr val="F4E7C8"/>
                </a:solidFill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29" name="Csoportba foglalás 628"/>
                <p:cNvGrpSpPr/>
                <p:nvPr/>
              </p:nvGrpSpPr>
              <p:grpSpPr>
                <a:xfrm>
                  <a:off x="6707250" y="2771877"/>
                  <a:ext cx="69202" cy="1435596"/>
                  <a:chOff x="6515100" y="776875"/>
                  <a:chExt cx="228600" cy="4995275"/>
                </a:xfrm>
                <a:solidFill>
                  <a:srgbClr val="BF1168"/>
                </a:solidFill>
              </p:grpSpPr>
              <p:sp>
                <p:nvSpPr>
                  <p:cNvPr id="646" name="Lekerekített téglalap 645"/>
                  <p:cNvSpPr/>
                  <p:nvPr/>
                </p:nvSpPr>
                <p:spPr>
                  <a:xfrm>
                    <a:off x="6515100" y="77687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47" name="Lekerekített téglalap 646"/>
                  <p:cNvSpPr/>
                  <p:nvPr/>
                </p:nvSpPr>
                <p:spPr>
                  <a:xfrm>
                    <a:off x="6515100" y="449162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30" name="Csoportba foglalás 629"/>
                <p:cNvGrpSpPr/>
                <p:nvPr/>
              </p:nvGrpSpPr>
              <p:grpSpPr>
                <a:xfrm rot="5400000">
                  <a:off x="6709002" y="2733588"/>
                  <a:ext cx="65698" cy="1512175"/>
                  <a:chOff x="6515100" y="776875"/>
                  <a:chExt cx="228600" cy="4995275"/>
                </a:xfrm>
                <a:solidFill>
                  <a:srgbClr val="BF1168"/>
                </a:solidFill>
              </p:grpSpPr>
              <p:sp>
                <p:nvSpPr>
                  <p:cNvPr id="644" name="Lekerekített téglalap 643"/>
                  <p:cNvSpPr/>
                  <p:nvPr/>
                </p:nvSpPr>
                <p:spPr>
                  <a:xfrm>
                    <a:off x="6515100" y="77687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45" name="Lekerekített téglalap 644"/>
                  <p:cNvSpPr/>
                  <p:nvPr/>
                </p:nvSpPr>
                <p:spPr>
                  <a:xfrm>
                    <a:off x="6515100" y="449162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31" name="Csoportba foglalás 630"/>
                <p:cNvGrpSpPr/>
                <p:nvPr/>
              </p:nvGrpSpPr>
              <p:grpSpPr>
                <a:xfrm rot="1800000">
                  <a:off x="6699977" y="2771877"/>
                  <a:ext cx="86080" cy="1435596"/>
                  <a:chOff x="6515099" y="776876"/>
                  <a:chExt cx="284354" cy="4995274"/>
                </a:xfrm>
                <a:solidFill>
                  <a:srgbClr val="BF1168"/>
                </a:solidFill>
              </p:grpSpPr>
              <p:sp>
                <p:nvSpPr>
                  <p:cNvPr id="642" name="Lekerekített téglalap 641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43" name="Lekerekített téglalap 642"/>
                  <p:cNvSpPr/>
                  <p:nvPr/>
                </p:nvSpPr>
                <p:spPr>
                  <a:xfrm>
                    <a:off x="6515099" y="5090509"/>
                    <a:ext cx="256603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32" name="Csoportba foglalás 631"/>
                <p:cNvGrpSpPr/>
                <p:nvPr/>
              </p:nvGrpSpPr>
              <p:grpSpPr>
                <a:xfrm rot="18000000" flipV="1">
                  <a:off x="6700991" y="2778086"/>
                  <a:ext cx="81721" cy="1512175"/>
                  <a:chOff x="6515099" y="776876"/>
                  <a:chExt cx="284354" cy="4995274"/>
                </a:xfrm>
                <a:solidFill>
                  <a:srgbClr val="BF1168"/>
                </a:solidFill>
              </p:grpSpPr>
              <p:sp>
                <p:nvSpPr>
                  <p:cNvPr id="640" name="Lekerekített téglalap 639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41" name="Lekerekített téglalap 640"/>
                  <p:cNvSpPr/>
                  <p:nvPr/>
                </p:nvSpPr>
                <p:spPr>
                  <a:xfrm>
                    <a:off x="6515099" y="5090509"/>
                    <a:ext cx="256603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33" name="Csoportba foglalás 632"/>
                <p:cNvGrpSpPr/>
                <p:nvPr/>
              </p:nvGrpSpPr>
              <p:grpSpPr>
                <a:xfrm rot="19800000" flipV="1">
                  <a:off x="6701596" y="2771877"/>
                  <a:ext cx="86080" cy="1435596"/>
                  <a:chOff x="6515099" y="776876"/>
                  <a:chExt cx="284354" cy="4995274"/>
                </a:xfrm>
                <a:solidFill>
                  <a:srgbClr val="BF1168"/>
                </a:solidFill>
              </p:grpSpPr>
              <p:sp>
                <p:nvSpPr>
                  <p:cNvPr id="638" name="Lekerekített téglalap 637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39" name="Lekerekített téglalap 638"/>
                  <p:cNvSpPr/>
                  <p:nvPr/>
                </p:nvSpPr>
                <p:spPr>
                  <a:xfrm>
                    <a:off x="6515099" y="5090509"/>
                    <a:ext cx="256603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34" name="Csoportba foglalás 633"/>
                <p:cNvGrpSpPr/>
                <p:nvPr/>
              </p:nvGrpSpPr>
              <p:grpSpPr>
                <a:xfrm rot="3600000">
                  <a:off x="6703857" y="2733587"/>
                  <a:ext cx="81721" cy="1512175"/>
                  <a:chOff x="6515099" y="776876"/>
                  <a:chExt cx="284354" cy="4995274"/>
                </a:xfrm>
                <a:solidFill>
                  <a:srgbClr val="BF1168"/>
                </a:solidFill>
              </p:grpSpPr>
              <p:sp>
                <p:nvSpPr>
                  <p:cNvPr id="636" name="Lekerekített téglalap 635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37" name="Lekerekített téglalap 636"/>
                  <p:cNvSpPr/>
                  <p:nvPr/>
                </p:nvSpPr>
                <p:spPr>
                  <a:xfrm>
                    <a:off x="6515099" y="5090509"/>
                    <a:ext cx="256603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635" name="Folyamatábra: Bekötés 634"/>
                <p:cNvSpPr/>
                <p:nvPr/>
              </p:nvSpPr>
              <p:spPr>
                <a:xfrm>
                  <a:off x="6690160" y="3425899"/>
                  <a:ext cx="115969" cy="110096"/>
                </a:xfrm>
                <a:prstGeom prst="flowChartConnector">
                  <a:avLst/>
                </a:prstGeom>
                <a:solidFill>
                  <a:srgbClr val="BF1168"/>
                </a:solidFill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23" name="Csoportba foglalás 622"/>
              <p:cNvGrpSpPr/>
              <p:nvPr/>
            </p:nvGrpSpPr>
            <p:grpSpPr>
              <a:xfrm>
                <a:off x="11217223" y="108872"/>
                <a:ext cx="739970" cy="722611"/>
                <a:chOff x="9589888" y="1466654"/>
                <a:chExt cx="1695450" cy="1609590"/>
              </a:xfrm>
            </p:grpSpPr>
            <p:sp>
              <p:nvSpPr>
                <p:cNvPr id="624" name="Folyamatábra: Bekötés 623"/>
                <p:cNvSpPr/>
                <p:nvPr/>
              </p:nvSpPr>
              <p:spPr>
                <a:xfrm>
                  <a:off x="9589888" y="1466654"/>
                  <a:ext cx="1695450" cy="1609590"/>
                </a:xfrm>
                <a:prstGeom prst="flowChartConnector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25" name="Csoportba foglalás 624"/>
                <p:cNvGrpSpPr/>
                <p:nvPr/>
              </p:nvGrpSpPr>
              <p:grpSpPr>
                <a:xfrm>
                  <a:off x="10386314" y="1723389"/>
                  <a:ext cx="525278" cy="602652"/>
                  <a:chOff x="6640031" y="1512678"/>
                  <a:chExt cx="525278" cy="602652"/>
                </a:xfrm>
              </p:grpSpPr>
              <p:sp>
                <p:nvSpPr>
                  <p:cNvPr id="626" name="Folyamatábra: Előkészítés 81"/>
                  <p:cNvSpPr/>
                  <p:nvPr/>
                </p:nvSpPr>
                <p:spPr>
                  <a:xfrm rot="5400000">
                    <a:off x="6911414" y="1861436"/>
                    <a:ext cx="82769" cy="425020"/>
                  </a:xfrm>
                  <a:custGeom>
                    <a:avLst/>
                    <a:gdLst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8000 w 10000"/>
                      <a:gd name="connsiteY2" fmla="*/ 0 h 10000"/>
                      <a:gd name="connsiteX3" fmla="*/ 10000 w 10000"/>
                      <a:gd name="connsiteY3" fmla="*/ 5000 h 10000"/>
                      <a:gd name="connsiteX4" fmla="*/ 8000 w 10000"/>
                      <a:gd name="connsiteY4" fmla="*/ 10000 h 10000"/>
                      <a:gd name="connsiteX5" fmla="*/ 2000 w 10000"/>
                      <a:gd name="connsiteY5" fmla="*/ 10000 h 10000"/>
                      <a:gd name="connsiteX6" fmla="*/ 0 w 10000"/>
                      <a:gd name="connsiteY6" fmla="*/ 5000 h 10000"/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10000 w 10000"/>
                      <a:gd name="connsiteY2" fmla="*/ 5000 h 10000"/>
                      <a:gd name="connsiteX3" fmla="*/ 8000 w 10000"/>
                      <a:gd name="connsiteY3" fmla="*/ 10000 h 10000"/>
                      <a:gd name="connsiteX4" fmla="*/ 2000 w 10000"/>
                      <a:gd name="connsiteY4" fmla="*/ 10000 h 10000"/>
                      <a:gd name="connsiteX5" fmla="*/ 0 w 10000"/>
                      <a:gd name="connsiteY5" fmla="*/ 5000 h 10000"/>
                      <a:gd name="connsiteX0" fmla="*/ 0 w 10000"/>
                      <a:gd name="connsiteY0" fmla="*/ 5617 h 10617"/>
                      <a:gd name="connsiteX1" fmla="*/ 5611 w 10000"/>
                      <a:gd name="connsiteY1" fmla="*/ 0 h 10617"/>
                      <a:gd name="connsiteX2" fmla="*/ 10000 w 10000"/>
                      <a:gd name="connsiteY2" fmla="*/ 5617 h 10617"/>
                      <a:gd name="connsiteX3" fmla="*/ 8000 w 10000"/>
                      <a:gd name="connsiteY3" fmla="*/ 10617 h 10617"/>
                      <a:gd name="connsiteX4" fmla="*/ 2000 w 10000"/>
                      <a:gd name="connsiteY4" fmla="*/ 10617 h 10617"/>
                      <a:gd name="connsiteX5" fmla="*/ 0 w 10000"/>
                      <a:gd name="connsiteY5" fmla="*/ 5617 h 10617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8000"/>
                      <a:gd name="connsiteY0" fmla="*/ 10618 h 10618"/>
                      <a:gd name="connsiteX1" fmla="*/ 3611 w 8000"/>
                      <a:gd name="connsiteY1" fmla="*/ 1 h 10618"/>
                      <a:gd name="connsiteX2" fmla="*/ 8000 w 8000"/>
                      <a:gd name="connsiteY2" fmla="*/ 5618 h 10618"/>
                      <a:gd name="connsiteX3" fmla="*/ 6000 w 8000"/>
                      <a:gd name="connsiteY3" fmla="*/ 10618 h 10618"/>
                      <a:gd name="connsiteX4" fmla="*/ 0 w 8000"/>
                      <a:gd name="connsiteY4" fmla="*/ 10618 h 10618"/>
                      <a:gd name="connsiteX0" fmla="*/ 0 w 7638"/>
                      <a:gd name="connsiteY0" fmla="*/ 9999 h 9999"/>
                      <a:gd name="connsiteX1" fmla="*/ 4514 w 7638"/>
                      <a:gd name="connsiteY1" fmla="*/ 0 h 9999"/>
                      <a:gd name="connsiteX2" fmla="*/ 7500 w 7638"/>
                      <a:gd name="connsiteY2" fmla="*/ 9999 h 9999"/>
                      <a:gd name="connsiteX3" fmla="*/ 0 w 7638"/>
                      <a:gd name="connsiteY3" fmla="*/ 9999 h 9999"/>
                      <a:gd name="connsiteX0" fmla="*/ 0 w 14334"/>
                      <a:gd name="connsiteY0" fmla="*/ 10000 h 10000"/>
                      <a:gd name="connsiteX1" fmla="*/ 5910 w 14334"/>
                      <a:gd name="connsiteY1" fmla="*/ 0 h 10000"/>
                      <a:gd name="connsiteX2" fmla="*/ 9819 w 14334"/>
                      <a:gd name="connsiteY2" fmla="*/ 10000 h 10000"/>
                      <a:gd name="connsiteX3" fmla="*/ 0 w 14334"/>
                      <a:gd name="connsiteY3" fmla="*/ 10000 h 10000"/>
                      <a:gd name="connsiteX0" fmla="*/ 3900 w 18234"/>
                      <a:gd name="connsiteY0" fmla="*/ 10000 h 10000"/>
                      <a:gd name="connsiteX1" fmla="*/ 9810 w 18234"/>
                      <a:gd name="connsiteY1" fmla="*/ 0 h 10000"/>
                      <a:gd name="connsiteX2" fmla="*/ 13719 w 18234"/>
                      <a:gd name="connsiteY2" fmla="*/ 10000 h 10000"/>
                      <a:gd name="connsiteX3" fmla="*/ 3900 w 18234"/>
                      <a:gd name="connsiteY3" fmla="*/ 10000 h 10000"/>
                      <a:gd name="connsiteX0" fmla="*/ 4044 w 18378"/>
                      <a:gd name="connsiteY0" fmla="*/ 10000 h 10000"/>
                      <a:gd name="connsiteX1" fmla="*/ 9954 w 18378"/>
                      <a:gd name="connsiteY1" fmla="*/ 0 h 10000"/>
                      <a:gd name="connsiteX2" fmla="*/ 13863 w 18378"/>
                      <a:gd name="connsiteY2" fmla="*/ 10000 h 10000"/>
                      <a:gd name="connsiteX3" fmla="*/ 4044 w 18378"/>
                      <a:gd name="connsiteY3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378" h="10000">
                        <a:moveTo>
                          <a:pt x="4044" y="10000"/>
                        </a:moveTo>
                        <a:cubicBezTo>
                          <a:pt x="-6715" y="4078"/>
                          <a:pt x="7075" y="-49"/>
                          <a:pt x="9954" y="0"/>
                        </a:cubicBezTo>
                        <a:cubicBezTo>
                          <a:pt x="11590" y="0"/>
                          <a:pt x="25304" y="5428"/>
                          <a:pt x="13863" y="10000"/>
                        </a:cubicBezTo>
                        <a:lnTo>
                          <a:pt x="4044" y="100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27" name="Folyamatábra: Előkészítés 81"/>
                  <p:cNvSpPr/>
                  <p:nvPr/>
                </p:nvSpPr>
                <p:spPr>
                  <a:xfrm>
                    <a:off x="6640031" y="1512678"/>
                    <a:ext cx="100258" cy="529587"/>
                  </a:xfrm>
                  <a:custGeom>
                    <a:avLst/>
                    <a:gdLst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8000 w 10000"/>
                      <a:gd name="connsiteY2" fmla="*/ 0 h 10000"/>
                      <a:gd name="connsiteX3" fmla="*/ 10000 w 10000"/>
                      <a:gd name="connsiteY3" fmla="*/ 5000 h 10000"/>
                      <a:gd name="connsiteX4" fmla="*/ 8000 w 10000"/>
                      <a:gd name="connsiteY4" fmla="*/ 10000 h 10000"/>
                      <a:gd name="connsiteX5" fmla="*/ 2000 w 10000"/>
                      <a:gd name="connsiteY5" fmla="*/ 10000 h 10000"/>
                      <a:gd name="connsiteX6" fmla="*/ 0 w 10000"/>
                      <a:gd name="connsiteY6" fmla="*/ 5000 h 10000"/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10000 w 10000"/>
                      <a:gd name="connsiteY2" fmla="*/ 5000 h 10000"/>
                      <a:gd name="connsiteX3" fmla="*/ 8000 w 10000"/>
                      <a:gd name="connsiteY3" fmla="*/ 10000 h 10000"/>
                      <a:gd name="connsiteX4" fmla="*/ 2000 w 10000"/>
                      <a:gd name="connsiteY4" fmla="*/ 10000 h 10000"/>
                      <a:gd name="connsiteX5" fmla="*/ 0 w 10000"/>
                      <a:gd name="connsiteY5" fmla="*/ 5000 h 10000"/>
                      <a:gd name="connsiteX0" fmla="*/ 0 w 10000"/>
                      <a:gd name="connsiteY0" fmla="*/ 5617 h 10617"/>
                      <a:gd name="connsiteX1" fmla="*/ 5611 w 10000"/>
                      <a:gd name="connsiteY1" fmla="*/ 0 h 10617"/>
                      <a:gd name="connsiteX2" fmla="*/ 10000 w 10000"/>
                      <a:gd name="connsiteY2" fmla="*/ 5617 h 10617"/>
                      <a:gd name="connsiteX3" fmla="*/ 8000 w 10000"/>
                      <a:gd name="connsiteY3" fmla="*/ 10617 h 10617"/>
                      <a:gd name="connsiteX4" fmla="*/ 2000 w 10000"/>
                      <a:gd name="connsiteY4" fmla="*/ 10617 h 10617"/>
                      <a:gd name="connsiteX5" fmla="*/ 0 w 10000"/>
                      <a:gd name="connsiteY5" fmla="*/ 5617 h 10617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8000"/>
                      <a:gd name="connsiteY0" fmla="*/ 10618 h 10618"/>
                      <a:gd name="connsiteX1" fmla="*/ 3611 w 8000"/>
                      <a:gd name="connsiteY1" fmla="*/ 1 h 10618"/>
                      <a:gd name="connsiteX2" fmla="*/ 8000 w 8000"/>
                      <a:gd name="connsiteY2" fmla="*/ 5618 h 10618"/>
                      <a:gd name="connsiteX3" fmla="*/ 6000 w 8000"/>
                      <a:gd name="connsiteY3" fmla="*/ 10618 h 10618"/>
                      <a:gd name="connsiteX4" fmla="*/ 0 w 8000"/>
                      <a:gd name="connsiteY4" fmla="*/ 10618 h 10618"/>
                      <a:gd name="connsiteX0" fmla="*/ 0 w 7638"/>
                      <a:gd name="connsiteY0" fmla="*/ 9999 h 9999"/>
                      <a:gd name="connsiteX1" fmla="*/ 4514 w 7638"/>
                      <a:gd name="connsiteY1" fmla="*/ 0 h 9999"/>
                      <a:gd name="connsiteX2" fmla="*/ 7500 w 7638"/>
                      <a:gd name="connsiteY2" fmla="*/ 9999 h 9999"/>
                      <a:gd name="connsiteX3" fmla="*/ 0 w 7638"/>
                      <a:gd name="connsiteY3" fmla="*/ 9999 h 9999"/>
                      <a:gd name="connsiteX0" fmla="*/ 0 w 14334"/>
                      <a:gd name="connsiteY0" fmla="*/ 10000 h 10000"/>
                      <a:gd name="connsiteX1" fmla="*/ 5910 w 14334"/>
                      <a:gd name="connsiteY1" fmla="*/ 0 h 10000"/>
                      <a:gd name="connsiteX2" fmla="*/ 9819 w 14334"/>
                      <a:gd name="connsiteY2" fmla="*/ 10000 h 10000"/>
                      <a:gd name="connsiteX3" fmla="*/ 0 w 14334"/>
                      <a:gd name="connsiteY3" fmla="*/ 10000 h 10000"/>
                      <a:gd name="connsiteX0" fmla="*/ 3900 w 18234"/>
                      <a:gd name="connsiteY0" fmla="*/ 10000 h 10000"/>
                      <a:gd name="connsiteX1" fmla="*/ 9810 w 18234"/>
                      <a:gd name="connsiteY1" fmla="*/ 0 h 10000"/>
                      <a:gd name="connsiteX2" fmla="*/ 13719 w 18234"/>
                      <a:gd name="connsiteY2" fmla="*/ 10000 h 10000"/>
                      <a:gd name="connsiteX3" fmla="*/ 3900 w 18234"/>
                      <a:gd name="connsiteY3" fmla="*/ 10000 h 10000"/>
                      <a:gd name="connsiteX0" fmla="*/ 4044 w 18378"/>
                      <a:gd name="connsiteY0" fmla="*/ 10000 h 10000"/>
                      <a:gd name="connsiteX1" fmla="*/ 9954 w 18378"/>
                      <a:gd name="connsiteY1" fmla="*/ 0 h 10000"/>
                      <a:gd name="connsiteX2" fmla="*/ 13863 w 18378"/>
                      <a:gd name="connsiteY2" fmla="*/ 10000 h 10000"/>
                      <a:gd name="connsiteX3" fmla="*/ 4044 w 18378"/>
                      <a:gd name="connsiteY3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378" h="10000">
                        <a:moveTo>
                          <a:pt x="4044" y="10000"/>
                        </a:moveTo>
                        <a:cubicBezTo>
                          <a:pt x="-6715" y="4078"/>
                          <a:pt x="7075" y="-49"/>
                          <a:pt x="9954" y="0"/>
                        </a:cubicBezTo>
                        <a:cubicBezTo>
                          <a:pt x="11590" y="0"/>
                          <a:pt x="25304" y="5428"/>
                          <a:pt x="13863" y="10000"/>
                        </a:cubicBezTo>
                        <a:lnTo>
                          <a:pt x="4044" y="100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</p:grpSp>
      <p:grpSp>
        <p:nvGrpSpPr>
          <p:cNvPr id="707" name="Csoportba foglalás 706"/>
          <p:cNvGrpSpPr/>
          <p:nvPr/>
        </p:nvGrpSpPr>
        <p:grpSpPr>
          <a:xfrm>
            <a:off x="2351736" y="974875"/>
            <a:ext cx="3481972" cy="1977202"/>
            <a:chOff x="2209842" y="880274"/>
            <a:chExt cx="3481972" cy="1977202"/>
          </a:xfrm>
        </p:grpSpPr>
        <p:sp>
          <p:nvSpPr>
            <p:cNvPr id="588" name="Lekerekített téglalap 587"/>
            <p:cNvSpPr/>
            <p:nvPr/>
          </p:nvSpPr>
          <p:spPr>
            <a:xfrm>
              <a:off x="2209842" y="880274"/>
              <a:ext cx="2871438" cy="19772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BF1168"/>
                  </a:solidFill>
                </a:rPr>
                <a:t>Kérdezd meg Anyukádat, hogy mit csinálna veled szívesen!</a:t>
              </a:r>
              <a:endParaRPr lang="hu-HU" dirty="0">
                <a:solidFill>
                  <a:srgbClr val="BF1168"/>
                </a:solidFill>
              </a:endParaRPr>
            </a:p>
          </p:txBody>
        </p:sp>
        <p:grpSp>
          <p:nvGrpSpPr>
            <p:cNvPr id="648" name="Csoportba foglalás 647"/>
            <p:cNvGrpSpPr/>
            <p:nvPr/>
          </p:nvGrpSpPr>
          <p:grpSpPr>
            <a:xfrm>
              <a:off x="4749789" y="1377074"/>
              <a:ext cx="942025" cy="983602"/>
              <a:chOff x="11213373" y="106683"/>
              <a:chExt cx="743820" cy="724800"/>
            </a:xfrm>
          </p:grpSpPr>
          <p:grpSp>
            <p:nvGrpSpPr>
              <p:cNvPr id="649" name="Csoportba foglalás 648"/>
              <p:cNvGrpSpPr/>
              <p:nvPr/>
            </p:nvGrpSpPr>
            <p:grpSpPr>
              <a:xfrm>
                <a:off x="11213373" y="106683"/>
                <a:ext cx="739970" cy="722611"/>
                <a:chOff x="5894129" y="2680006"/>
                <a:chExt cx="1695450" cy="1609589"/>
              </a:xfrm>
            </p:grpSpPr>
            <p:sp>
              <p:nvSpPr>
                <p:cNvPr id="655" name="Folyamatábra: Bekötés 654"/>
                <p:cNvSpPr/>
                <p:nvPr/>
              </p:nvSpPr>
              <p:spPr>
                <a:xfrm>
                  <a:off x="5894129" y="2680006"/>
                  <a:ext cx="1695450" cy="1609589"/>
                </a:xfrm>
                <a:prstGeom prst="flowChartConnector">
                  <a:avLst/>
                </a:prstGeom>
                <a:solidFill>
                  <a:srgbClr val="F4E7C8"/>
                </a:solidFill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56" name="Csoportba foglalás 655"/>
                <p:cNvGrpSpPr/>
                <p:nvPr/>
              </p:nvGrpSpPr>
              <p:grpSpPr>
                <a:xfrm>
                  <a:off x="6707250" y="2771877"/>
                  <a:ext cx="69202" cy="1435596"/>
                  <a:chOff x="6515100" y="776875"/>
                  <a:chExt cx="228600" cy="4995275"/>
                </a:xfrm>
                <a:solidFill>
                  <a:srgbClr val="BF1168"/>
                </a:solidFill>
              </p:grpSpPr>
              <p:sp>
                <p:nvSpPr>
                  <p:cNvPr id="673" name="Lekerekített téglalap 672"/>
                  <p:cNvSpPr/>
                  <p:nvPr/>
                </p:nvSpPr>
                <p:spPr>
                  <a:xfrm>
                    <a:off x="6515100" y="77687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74" name="Lekerekített téglalap 673"/>
                  <p:cNvSpPr/>
                  <p:nvPr/>
                </p:nvSpPr>
                <p:spPr>
                  <a:xfrm>
                    <a:off x="6515100" y="449162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57" name="Csoportba foglalás 656"/>
                <p:cNvGrpSpPr/>
                <p:nvPr/>
              </p:nvGrpSpPr>
              <p:grpSpPr>
                <a:xfrm rot="5400000">
                  <a:off x="6709002" y="2733588"/>
                  <a:ext cx="65698" cy="1512175"/>
                  <a:chOff x="6515100" y="776875"/>
                  <a:chExt cx="228600" cy="4995275"/>
                </a:xfrm>
                <a:solidFill>
                  <a:srgbClr val="BF1168"/>
                </a:solidFill>
              </p:grpSpPr>
              <p:sp>
                <p:nvSpPr>
                  <p:cNvPr id="671" name="Lekerekített téglalap 670"/>
                  <p:cNvSpPr/>
                  <p:nvPr/>
                </p:nvSpPr>
                <p:spPr>
                  <a:xfrm>
                    <a:off x="6515100" y="77687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72" name="Lekerekített téglalap 671"/>
                  <p:cNvSpPr/>
                  <p:nvPr/>
                </p:nvSpPr>
                <p:spPr>
                  <a:xfrm>
                    <a:off x="6515100" y="449162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58" name="Csoportba foglalás 657"/>
                <p:cNvGrpSpPr/>
                <p:nvPr/>
              </p:nvGrpSpPr>
              <p:grpSpPr>
                <a:xfrm rot="1800000">
                  <a:off x="6699977" y="2771877"/>
                  <a:ext cx="86080" cy="1435596"/>
                  <a:chOff x="6515099" y="776876"/>
                  <a:chExt cx="284354" cy="4995274"/>
                </a:xfrm>
                <a:solidFill>
                  <a:srgbClr val="BF1168"/>
                </a:solidFill>
              </p:grpSpPr>
              <p:sp>
                <p:nvSpPr>
                  <p:cNvPr id="669" name="Lekerekített téglalap 668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70" name="Lekerekített téglalap 669"/>
                  <p:cNvSpPr/>
                  <p:nvPr/>
                </p:nvSpPr>
                <p:spPr>
                  <a:xfrm>
                    <a:off x="6515099" y="5090509"/>
                    <a:ext cx="256603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59" name="Csoportba foglalás 658"/>
                <p:cNvGrpSpPr/>
                <p:nvPr/>
              </p:nvGrpSpPr>
              <p:grpSpPr>
                <a:xfrm rot="18000000" flipV="1">
                  <a:off x="6700991" y="2778086"/>
                  <a:ext cx="81721" cy="1512175"/>
                  <a:chOff x="6515099" y="776876"/>
                  <a:chExt cx="284354" cy="4995274"/>
                </a:xfrm>
                <a:solidFill>
                  <a:srgbClr val="BF1168"/>
                </a:solidFill>
              </p:grpSpPr>
              <p:sp>
                <p:nvSpPr>
                  <p:cNvPr id="667" name="Lekerekített téglalap 666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68" name="Lekerekített téglalap 667"/>
                  <p:cNvSpPr/>
                  <p:nvPr/>
                </p:nvSpPr>
                <p:spPr>
                  <a:xfrm>
                    <a:off x="6515099" y="5090509"/>
                    <a:ext cx="256603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60" name="Csoportba foglalás 659"/>
                <p:cNvGrpSpPr/>
                <p:nvPr/>
              </p:nvGrpSpPr>
              <p:grpSpPr>
                <a:xfrm rot="19800000" flipV="1">
                  <a:off x="6701596" y="2771877"/>
                  <a:ext cx="86080" cy="1435596"/>
                  <a:chOff x="6515099" y="776876"/>
                  <a:chExt cx="284354" cy="4995274"/>
                </a:xfrm>
                <a:solidFill>
                  <a:srgbClr val="BF1168"/>
                </a:solidFill>
              </p:grpSpPr>
              <p:sp>
                <p:nvSpPr>
                  <p:cNvPr id="665" name="Lekerekített téglalap 664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66" name="Lekerekített téglalap 665"/>
                  <p:cNvSpPr/>
                  <p:nvPr/>
                </p:nvSpPr>
                <p:spPr>
                  <a:xfrm>
                    <a:off x="6515099" y="5090509"/>
                    <a:ext cx="256603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61" name="Csoportba foglalás 660"/>
                <p:cNvGrpSpPr/>
                <p:nvPr/>
              </p:nvGrpSpPr>
              <p:grpSpPr>
                <a:xfrm rot="3600000">
                  <a:off x="6703857" y="2733587"/>
                  <a:ext cx="81721" cy="1512175"/>
                  <a:chOff x="6515099" y="776876"/>
                  <a:chExt cx="284354" cy="4995274"/>
                </a:xfrm>
                <a:solidFill>
                  <a:srgbClr val="BF1168"/>
                </a:solidFill>
              </p:grpSpPr>
              <p:sp>
                <p:nvSpPr>
                  <p:cNvPr id="663" name="Lekerekített téglalap 662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64" name="Lekerekített téglalap 663"/>
                  <p:cNvSpPr/>
                  <p:nvPr/>
                </p:nvSpPr>
                <p:spPr>
                  <a:xfrm>
                    <a:off x="6515099" y="5090509"/>
                    <a:ext cx="256603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662" name="Folyamatábra: Bekötés 661"/>
                <p:cNvSpPr/>
                <p:nvPr/>
              </p:nvSpPr>
              <p:spPr>
                <a:xfrm>
                  <a:off x="6690160" y="3425899"/>
                  <a:ext cx="115969" cy="110096"/>
                </a:xfrm>
                <a:prstGeom prst="flowChartConnector">
                  <a:avLst/>
                </a:prstGeom>
                <a:solidFill>
                  <a:srgbClr val="BF1168"/>
                </a:solidFill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50" name="Csoportba foglalás 649"/>
              <p:cNvGrpSpPr/>
              <p:nvPr/>
            </p:nvGrpSpPr>
            <p:grpSpPr>
              <a:xfrm>
                <a:off x="11217223" y="108872"/>
                <a:ext cx="739970" cy="722611"/>
                <a:chOff x="9589888" y="1466654"/>
                <a:chExt cx="1695450" cy="1609590"/>
              </a:xfrm>
            </p:grpSpPr>
            <p:sp>
              <p:nvSpPr>
                <p:cNvPr id="651" name="Folyamatábra: Bekötés 650"/>
                <p:cNvSpPr/>
                <p:nvPr/>
              </p:nvSpPr>
              <p:spPr>
                <a:xfrm>
                  <a:off x="9589888" y="1466654"/>
                  <a:ext cx="1695450" cy="1609590"/>
                </a:xfrm>
                <a:prstGeom prst="flowChartConnector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52" name="Csoportba foglalás 651"/>
                <p:cNvGrpSpPr/>
                <p:nvPr/>
              </p:nvGrpSpPr>
              <p:grpSpPr>
                <a:xfrm>
                  <a:off x="10386314" y="1723389"/>
                  <a:ext cx="525278" cy="602652"/>
                  <a:chOff x="6640031" y="1512678"/>
                  <a:chExt cx="525278" cy="602652"/>
                </a:xfrm>
              </p:grpSpPr>
              <p:sp>
                <p:nvSpPr>
                  <p:cNvPr id="653" name="Folyamatábra: Előkészítés 81"/>
                  <p:cNvSpPr/>
                  <p:nvPr/>
                </p:nvSpPr>
                <p:spPr>
                  <a:xfrm rot="5400000">
                    <a:off x="6911414" y="1861436"/>
                    <a:ext cx="82769" cy="425020"/>
                  </a:xfrm>
                  <a:custGeom>
                    <a:avLst/>
                    <a:gdLst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8000 w 10000"/>
                      <a:gd name="connsiteY2" fmla="*/ 0 h 10000"/>
                      <a:gd name="connsiteX3" fmla="*/ 10000 w 10000"/>
                      <a:gd name="connsiteY3" fmla="*/ 5000 h 10000"/>
                      <a:gd name="connsiteX4" fmla="*/ 8000 w 10000"/>
                      <a:gd name="connsiteY4" fmla="*/ 10000 h 10000"/>
                      <a:gd name="connsiteX5" fmla="*/ 2000 w 10000"/>
                      <a:gd name="connsiteY5" fmla="*/ 10000 h 10000"/>
                      <a:gd name="connsiteX6" fmla="*/ 0 w 10000"/>
                      <a:gd name="connsiteY6" fmla="*/ 5000 h 10000"/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10000 w 10000"/>
                      <a:gd name="connsiteY2" fmla="*/ 5000 h 10000"/>
                      <a:gd name="connsiteX3" fmla="*/ 8000 w 10000"/>
                      <a:gd name="connsiteY3" fmla="*/ 10000 h 10000"/>
                      <a:gd name="connsiteX4" fmla="*/ 2000 w 10000"/>
                      <a:gd name="connsiteY4" fmla="*/ 10000 h 10000"/>
                      <a:gd name="connsiteX5" fmla="*/ 0 w 10000"/>
                      <a:gd name="connsiteY5" fmla="*/ 5000 h 10000"/>
                      <a:gd name="connsiteX0" fmla="*/ 0 w 10000"/>
                      <a:gd name="connsiteY0" fmla="*/ 5617 h 10617"/>
                      <a:gd name="connsiteX1" fmla="*/ 5611 w 10000"/>
                      <a:gd name="connsiteY1" fmla="*/ 0 h 10617"/>
                      <a:gd name="connsiteX2" fmla="*/ 10000 w 10000"/>
                      <a:gd name="connsiteY2" fmla="*/ 5617 h 10617"/>
                      <a:gd name="connsiteX3" fmla="*/ 8000 w 10000"/>
                      <a:gd name="connsiteY3" fmla="*/ 10617 h 10617"/>
                      <a:gd name="connsiteX4" fmla="*/ 2000 w 10000"/>
                      <a:gd name="connsiteY4" fmla="*/ 10617 h 10617"/>
                      <a:gd name="connsiteX5" fmla="*/ 0 w 10000"/>
                      <a:gd name="connsiteY5" fmla="*/ 5617 h 10617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8000"/>
                      <a:gd name="connsiteY0" fmla="*/ 10618 h 10618"/>
                      <a:gd name="connsiteX1" fmla="*/ 3611 w 8000"/>
                      <a:gd name="connsiteY1" fmla="*/ 1 h 10618"/>
                      <a:gd name="connsiteX2" fmla="*/ 8000 w 8000"/>
                      <a:gd name="connsiteY2" fmla="*/ 5618 h 10618"/>
                      <a:gd name="connsiteX3" fmla="*/ 6000 w 8000"/>
                      <a:gd name="connsiteY3" fmla="*/ 10618 h 10618"/>
                      <a:gd name="connsiteX4" fmla="*/ 0 w 8000"/>
                      <a:gd name="connsiteY4" fmla="*/ 10618 h 10618"/>
                      <a:gd name="connsiteX0" fmla="*/ 0 w 7638"/>
                      <a:gd name="connsiteY0" fmla="*/ 9999 h 9999"/>
                      <a:gd name="connsiteX1" fmla="*/ 4514 w 7638"/>
                      <a:gd name="connsiteY1" fmla="*/ 0 h 9999"/>
                      <a:gd name="connsiteX2" fmla="*/ 7500 w 7638"/>
                      <a:gd name="connsiteY2" fmla="*/ 9999 h 9999"/>
                      <a:gd name="connsiteX3" fmla="*/ 0 w 7638"/>
                      <a:gd name="connsiteY3" fmla="*/ 9999 h 9999"/>
                      <a:gd name="connsiteX0" fmla="*/ 0 w 14334"/>
                      <a:gd name="connsiteY0" fmla="*/ 10000 h 10000"/>
                      <a:gd name="connsiteX1" fmla="*/ 5910 w 14334"/>
                      <a:gd name="connsiteY1" fmla="*/ 0 h 10000"/>
                      <a:gd name="connsiteX2" fmla="*/ 9819 w 14334"/>
                      <a:gd name="connsiteY2" fmla="*/ 10000 h 10000"/>
                      <a:gd name="connsiteX3" fmla="*/ 0 w 14334"/>
                      <a:gd name="connsiteY3" fmla="*/ 10000 h 10000"/>
                      <a:gd name="connsiteX0" fmla="*/ 3900 w 18234"/>
                      <a:gd name="connsiteY0" fmla="*/ 10000 h 10000"/>
                      <a:gd name="connsiteX1" fmla="*/ 9810 w 18234"/>
                      <a:gd name="connsiteY1" fmla="*/ 0 h 10000"/>
                      <a:gd name="connsiteX2" fmla="*/ 13719 w 18234"/>
                      <a:gd name="connsiteY2" fmla="*/ 10000 h 10000"/>
                      <a:gd name="connsiteX3" fmla="*/ 3900 w 18234"/>
                      <a:gd name="connsiteY3" fmla="*/ 10000 h 10000"/>
                      <a:gd name="connsiteX0" fmla="*/ 4044 w 18378"/>
                      <a:gd name="connsiteY0" fmla="*/ 10000 h 10000"/>
                      <a:gd name="connsiteX1" fmla="*/ 9954 w 18378"/>
                      <a:gd name="connsiteY1" fmla="*/ 0 h 10000"/>
                      <a:gd name="connsiteX2" fmla="*/ 13863 w 18378"/>
                      <a:gd name="connsiteY2" fmla="*/ 10000 h 10000"/>
                      <a:gd name="connsiteX3" fmla="*/ 4044 w 18378"/>
                      <a:gd name="connsiteY3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378" h="10000">
                        <a:moveTo>
                          <a:pt x="4044" y="10000"/>
                        </a:moveTo>
                        <a:cubicBezTo>
                          <a:pt x="-6715" y="4078"/>
                          <a:pt x="7075" y="-49"/>
                          <a:pt x="9954" y="0"/>
                        </a:cubicBezTo>
                        <a:cubicBezTo>
                          <a:pt x="11590" y="0"/>
                          <a:pt x="25304" y="5428"/>
                          <a:pt x="13863" y="10000"/>
                        </a:cubicBezTo>
                        <a:lnTo>
                          <a:pt x="4044" y="100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54" name="Folyamatábra: Előkészítés 81"/>
                  <p:cNvSpPr/>
                  <p:nvPr/>
                </p:nvSpPr>
                <p:spPr>
                  <a:xfrm>
                    <a:off x="6640031" y="1512678"/>
                    <a:ext cx="100258" cy="529587"/>
                  </a:xfrm>
                  <a:custGeom>
                    <a:avLst/>
                    <a:gdLst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8000 w 10000"/>
                      <a:gd name="connsiteY2" fmla="*/ 0 h 10000"/>
                      <a:gd name="connsiteX3" fmla="*/ 10000 w 10000"/>
                      <a:gd name="connsiteY3" fmla="*/ 5000 h 10000"/>
                      <a:gd name="connsiteX4" fmla="*/ 8000 w 10000"/>
                      <a:gd name="connsiteY4" fmla="*/ 10000 h 10000"/>
                      <a:gd name="connsiteX5" fmla="*/ 2000 w 10000"/>
                      <a:gd name="connsiteY5" fmla="*/ 10000 h 10000"/>
                      <a:gd name="connsiteX6" fmla="*/ 0 w 10000"/>
                      <a:gd name="connsiteY6" fmla="*/ 5000 h 10000"/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10000 w 10000"/>
                      <a:gd name="connsiteY2" fmla="*/ 5000 h 10000"/>
                      <a:gd name="connsiteX3" fmla="*/ 8000 w 10000"/>
                      <a:gd name="connsiteY3" fmla="*/ 10000 h 10000"/>
                      <a:gd name="connsiteX4" fmla="*/ 2000 w 10000"/>
                      <a:gd name="connsiteY4" fmla="*/ 10000 h 10000"/>
                      <a:gd name="connsiteX5" fmla="*/ 0 w 10000"/>
                      <a:gd name="connsiteY5" fmla="*/ 5000 h 10000"/>
                      <a:gd name="connsiteX0" fmla="*/ 0 w 10000"/>
                      <a:gd name="connsiteY0" fmla="*/ 5617 h 10617"/>
                      <a:gd name="connsiteX1" fmla="*/ 5611 w 10000"/>
                      <a:gd name="connsiteY1" fmla="*/ 0 h 10617"/>
                      <a:gd name="connsiteX2" fmla="*/ 10000 w 10000"/>
                      <a:gd name="connsiteY2" fmla="*/ 5617 h 10617"/>
                      <a:gd name="connsiteX3" fmla="*/ 8000 w 10000"/>
                      <a:gd name="connsiteY3" fmla="*/ 10617 h 10617"/>
                      <a:gd name="connsiteX4" fmla="*/ 2000 w 10000"/>
                      <a:gd name="connsiteY4" fmla="*/ 10617 h 10617"/>
                      <a:gd name="connsiteX5" fmla="*/ 0 w 10000"/>
                      <a:gd name="connsiteY5" fmla="*/ 5617 h 10617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8000"/>
                      <a:gd name="connsiteY0" fmla="*/ 10618 h 10618"/>
                      <a:gd name="connsiteX1" fmla="*/ 3611 w 8000"/>
                      <a:gd name="connsiteY1" fmla="*/ 1 h 10618"/>
                      <a:gd name="connsiteX2" fmla="*/ 8000 w 8000"/>
                      <a:gd name="connsiteY2" fmla="*/ 5618 h 10618"/>
                      <a:gd name="connsiteX3" fmla="*/ 6000 w 8000"/>
                      <a:gd name="connsiteY3" fmla="*/ 10618 h 10618"/>
                      <a:gd name="connsiteX4" fmla="*/ 0 w 8000"/>
                      <a:gd name="connsiteY4" fmla="*/ 10618 h 10618"/>
                      <a:gd name="connsiteX0" fmla="*/ 0 w 7638"/>
                      <a:gd name="connsiteY0" fmla="*/ 9999 h 9999"/>
                      <a:gd name="connsiteX1" fmla="*/ 4514 w 7638"/>
                      <a:gd name="connsiteY1" fmla="*/ 0 h 9999"/>
                      <a:gd name="connsiteX2" fmla="*/ 7500 w 7638"/>
                      <a:gd name="connsiteY2" fmla="*/ 9999 h 9999"/>
                      <a:gd name="connsiteX3" fmla="*/ 0 w 7638"/>
                      <a:gd name="connsiteY3" fmla="*/ 9999 h 9999"/>
                      <a:gd name="connsiteX0" fmla="*/ 0 w 14334"/>
                      <a:gd name="connsiteY0" fmla="*/ 10000 h 10000"/>
                      <a:gd name="connsiteX1" fmla="*/ 5910 w 14334"/>
                      <a:gd name="connsiteY1" fmla="*/ 0 h 10000"/>
                      <a:gd name="connsiteX2" fmla="*/ 9819 w 14334"/>
                      <a:gd name="connsiteY2" fmla="*/ 10000 h 10000"/>
                      <a:gd name="connsiteX3" fmla="*/ 0 w 14334"/>
                      <a:gd name="connsiteY3" fmla="*/ 10000 h 10000"/>
                      <a:gd name="connsiteX0" fmla="*/ 3900 w 18234"/>
                      <a:gd name="connsiteY0" fmla="*/ 10000 h 10000"/>
                      <a:gd name="connsiteX1" fmla="*/ 9810 w 18234"/>
                      <a:gd name="connsiteY1" fmla="*/ 0 h 10000"/>
                      <a:gd name="connsiteX2" fmla="*/ 13719 w 18234"/>
                      <a:gd name="connsiteY2" fmla="*/ 10000 h 10000"/>
                      <a:gd name="connsiteX3" fmla="*/ 3900 w 18234"/>
                      <a:gd name="connsiteY3" fmla="*/ 10000 h 10000"/>
                      <a:gd name="connsiteX0" fmla="*/ 4044 w 18378"/>
                      <a:gd name="connsiteY0" fmla="*/ 10000 h 10000"/>
                      <a:gd name="connsiteX1" fmla="*/ 9954 w 18378"/>
                      <a:gd name="connsiteY1" fmla="*/ 0 h 10000"/>
                      <a:gd name="connsiteX2" fmla="*/ 13863 w 18378"/>
                      <a:gd name="connsiteY2" fmla="*/ 10000 h 10000"/>
                      <a:gd name="connsiteX3" fmla="*/ 4044 w 18378"/>
                      <a:gd name="connsiteY3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378" h="10000">
                        <a:moveTo>
                          <a:pt x="4044" y="10000"/>
                        </a:moveTo>
                        <a:cubicBezTo>
                          <a:pt x="-6715" y="4078"/>
                          <a:pt x="7075" y="-49"/>
                          <a:pt x="9954" y="0"/>
                        </a:cubicBezTo>
                        <a:cubicBezTo>
                          <a:pt x="11590" y="0"/>
                          <a:pt x="25304" y="5428"/>
                          <a:pt x="13863" y="10000"/>
                        </a:cubicBezTo>
                        <a:lnTo>
                          <a:pt x="4044" y="100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</p:grpSp>
      <p:grpSp>
        <p:nvGrpSpPr>
          <p:cNvPr id="704" name="Csoportba foglalás 703"/>
          <p:cNvGrpSpPr/>
          <p:nvPr/>
        </p:nvGrpSpPr>
        <p:grpSpPr>
          <a:xfrm>
            <a:off x="5126791" y="2512092"/>
            <a:ext cx="3410772" cy="1964624"/>
            <a:chOff x="5676093" y="2890343"/>
            <a:chExt cx="2701485" cy="1456968"/>
          </a:xfrm>
        </p:grpSpPr>
        <p:sp>
          <p:nvSpPr>
            <p:cNvPr id="590" name="Lekerekített téglalap 589"/>
            <p:cNvSpPr/>
            <p:nvPr/>
          </p:nvSpPr>
          <p:spPr>
            <a:xfrm>
              <a:off x="5676093" y="2890343"/>
              <a:ext cx="2267279" cy="14569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BF1168"/>
                  </a:solidFill>
                </a:rPr>
                <a:t>Beszélgess az </a:t>
              </a:r>
              <a:r>
                <a:rPr lang="hu-HU" dirty="0" smtClean="0">
                  <a:solidFill>
                    <a:srgbClr val="BF1168"/>
                  </a:solidFill>
                </a:rPr>
                <a:t>Anyukáddal!</a:t>
              </a:r>
              <a:endParaRPr lang="hu-HU" dirty="0">
                <a:solidFill>
                  <a:srgbClr val="BF1168"/>
                </a:solidFill>
              </a:endParaRPr>
            </a:p>
          </p:txBody>
        </p:sp>
        <p:grpSp>
          <p:nvGrpSpPr>
            <p:cNvPr id="675" name="Csoportba foglalás 674"/>
            <p:cNvGrpSpPr/>
            <p:nvPr/>
          </p:nvGrpSpPr>
          <p:grpSpPr>
            <a:xfrm>
              <a:off x="7633758" y="3256427"/>
              <a:ext cx="743820" cy="724800"/>
              <a:chOff x="11213373" y="106683"/>
              <a:chExt cx="743820" cy="724800"/>
            </a:xfrm>
          </p:grpSpPr>
          <p:grpSp>
            <p:nvGrpSpPr>
              <p:cNvPr id="676" name="Csoportba foglalás 675"/>
              <p:cNvGrpSpPr/>
              <p:nvPr/>
            </p:nvGrpSpPr>
            <p:grpSpPr>
              <a:xfrm>
                <a:off x="11213373" y="106683"/>
                <a:ext cx="739970" cy="722611"/>
                <a:chOff x="5894129" y="2680006"/>
                <a:chExt cx="1695450" cy="1609589"/>
              </a:xfrm>
            </p:grpSpPr>
            <p:sp>
              <p:nvSpPr>
                <p:cNvPr id="682" name="Folyamatábra: Bekötés 681"/>
                <p:cNvSpPr/>
                <p:nvPr/>
              </p:nvSpPr>
              <p:spPr>
                <a:xfrm>
                  <a:off x="5894129" y="2680006"/>
                  <a:ext cx="1695450" cy="1609589"/>
                </a:xfrm>
                <a:prstGeom prst="flowChartConnector">
                  <a:avLst/>
                </a:prstGeom>
                <a:solidFill>
                  <a:srgbClr val="F4E7C8"/>
                </a:solidFill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83" name="Csoportba foglalás 682"/>
                <p:cNvGrpSpPr/>
                <p:nvPr/>
              </p:nvGrpSpPr>
              <p:grpSpPr>
                <a:xfrm>
                  <a:off x="6707250" y="2771877"/>
                  <a:ext cx="69202" cy="1435596"/>
                  <a:chOff x="6515100" y="776875"/>
                  <a:chExt cx="228600" cy="4995275"/>
                </a:xfrm>
                <a:solidFill>
                  <a:srgbClr val="BF1168"/>
                </a:solidFill>
              </p:grpSpPr>
              <p:sp>
                <p:nvSpPr>
                  <p:cNvPr id="700" name="Lekerekített téglalap 699"/>
                  <p:cNvSpPr/>
                  <p:nvPr/>
                </p:nvSpPr>
                <p:spPr>
                  <a:xfrm>
                    <a:off x="6515100" y="77687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1" name="Lekerekített téglalap 700"/>
                  <p:cNvSpPr/>
                  <p:nvPr/>
                </p:nvSpPr>
                <p:spPr>
                  <a:xfrm>
                    <a:off x="6515100" y="449162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84" name="Csoportba foglalás 683"/>
                <p:cNvGrpSpPr/>
                <p:nvPr/>
              </p:nvGrpSpPr>
              <p:grpSpPr>
                <a:xfrm rot="5400000">
                  <a:off x="6709002" y="2733588"/>
                  <a:ext cx="65698" cy="1512175"/>
                  <a:chOff x="6515100" y="776875"/>
                  <a:chExt cx="228600" cy="4995275"/>
                </a:xfrm>
                <a:solidFill>
                  <a:srgbClr val="BF1168"/>
                </a:solidFill>
              </p:grpSpPr>
              <p:sp>
                <p:nvSpPr>
                  <p:cNvPr id="698" name="Lekerekített téglalap 697"/>
                  <p:cNvSpPr/>
                  <p:nvPr/>
                </p:nvSpPr>
                <p:spPr>
                  <a:xfrm>
                    <a:off x="6515100" y="77687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9" name="Lekerekített téglalap 698"/>
                  <p:cNvSpPr/>
                  <p:nvPr/>
                </p:nvSpPr>
                <p:spPr>
                  <a:xfrm>
                    <a:off x="6515100" y="4491625"/>
                    <a:ext cx="228600" cy="1280525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85" name="Csoportba foglalás 684"/>
                <p:cNvGrpSpPr/>
                <p:nvPr/>
              </p:nvGrpSpPr>
              <p:grpSpPr>
                <a:xfrm rot="1800000">
                  <a:off x="6699977" y="2771877"/>
                  <a:ext cx="86080" cy="1435596"/>
                  <a:chOff x="6515099" y="776876"/>
                  <a:chExt cx="284354" cy="4995274"/>
                </a:xfrm>
                <a:solidFill>
                  <a:srgbClr val="BF1168"/>
                </a:solidFill>
              </p:grpSpPr>
              <p:sp>
                <p:nvSpPr>
                  <p:cNvPr id="696" name="Lekerekített téglalap 695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7" name="Lekerekített téglalap 696"/>
                  <p:cNvSpPr/>
                  <p:nvPr/>
                </p:nvSpPr>
                <p:spPr>
                  <a:xfrm>
                    <a:off x="6515099" y="5090509"/>
                    <a:ext cx="256603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86" name="Csoportba foglalás 685"/>
                <p:cNvGrpSpPr/>
                <p:nvPr/>
              </p:nvGrpSpPr>
              <p:grpSpPr>
                <a:xfrm rot="18000000" flipV="1">
                  <a:off x="6700991" y="2778086"/>
                  <a:ext cx="81721" cy="1512175"/>
                  <a:chOff x="6515099" y="776876"/>
                  <a:chExt cx="284354" cy="4995274"/>
                </a:xfrm>
                <a:solidFill>
                  <a:srgbClr val="BF1168"/>
                </a:solidFill>
              </p:grpSpPr>
              <p:sp>
                <p:nvSpPr>
                  <p:cNvPr id="694" name="Lekerekített téglalap 693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5" name="Lekerekített téglalap 694"/>
                  <p:cNvSpPr/>
                  <p:nvPr/>
                </p:nvSpPr>
                <p:spPr>
                  <a:xfrm>
                    <a:off x="6515099" y="5090509"/>
                    <a:ext cx="256603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87" name="Csoportba foglalás 686"/>
                <p:cNvGrpSpPr/>
                <p:nvPr/>
              </p:nvGrpSpPr>
              <p:grpSpPr>
                <a:xfrm rot="19800000" flipV="1">
                  <a:off x="6701596" y="2771877"/>
                  <a:ext cx="86080" cy="1435596"/>
                  <a:chOff x="6515099" y="776876"/>
                  <a:chExt cx="284354" cy="4995274"/>
                </a:xfrm>
                <a:solidFill>
                  <a:srgbClr val="BF1168"/>
                </a:solidFill>
              </p:grpSpPr>
              <p:sp>
                <p:nvSpPr>
                  <p:cNvPr id="692" name="Lekerekített téglalap 691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3" name="Lekerekített téglalap 692"/>
                  <p:cNvSpPr/>
                  <p:nvPr/>
                </p:nvSpPr>
                <p:spPr>
                  <a:xfrm>
                    <a:off x="6515099" y="5090509"/>
                    <a:ext cx="256603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88" name="Csoportba foglalás 687"/>
                <p:cNvGrpSpPr/>
                <p:nvPr/>
              </p:nvGrpSpPr>
              <p:grpSpPr>
                <a:xfrm rot="3600000">
                  <a:off x="6703857" y="2733587"/>
                  <a:ext cx="81721" cy="1512175"/>
                  <a:chOff x="6515099" y="776876"/>
                  <a:chExt cx="284354" cy="4995274"/>
                </a:xfrm>
                <a:solidFill>
                  <a:srgbClr val="BF1168"/>
                </a:solidFill>
              </p:grpSpPr>
              <p:sp>
                <p:nvSpPr>
                  <p:cNvPr id="690" name="Lekerekített téglalap 689"/>
                  <p:cNvSpPr/>
                  <p:nvPr/>
                </p:nvSpPr>
                <p:spPr>
                  <a:xfrm>
                    <a:off x="6515100" y="776876"/>
                    <a:ext cx="284353" cy="662756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1" name="Lekerekített téglalap 690"/>
                  <p:cNvSpPr/>
                  <p:nvPr/>
                </p:nvSpPr>
                <p:spPr>
                  <a:xfrm>
                    <a:off x="6515099" y="5090509"/>
                    <a:ext cx="256603" cy="681641"/>
                  </a:xfrm>
                  <a:prstGeom prst="roundRect">
                    <a:avLst/>
                  </a:prstGeom>
                  <a:grpFill/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689" name="Folyamatábra: Bekötés 688"/>
                <p:cNvSpPr/>
                <p:nvPr/>
              </p:nvSpPr>
              <p:spPr>
                <a:xfrm>
                  <a:off x="6690160" y="3425899"/>
                  <a:ext cx="115969" cy="110096"/>
                </a:xfrm>
                <a:prstGeom prst="flowChartConnector">
                  <a:avLst/>
                </a:prstGeom>
                <a:solidFill>
                  <a:srgbClr val="BF1168"/>
                </a:solidFill>
                <a:ln>
                  <a:solidFill>
                    <a:srgbClr val="FD95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7" name="Csoportba foglalás 676"/>
              <p:cNvGrpSpPr/>
              <p:nvPr/>
            </p:nvGrpSpPr>
            <p:grpSpPr>
              <a:xfrm>
                <a:off x="11217223" y="108872"/>
                <a:ext cx="739970" cy="722611"/>
                <a:chOff x="9589888" y="1466654"/>
                <a:chExt cx="1695450" cy="1609590"/>
              </a:xfrm>
            </p:grpSpPr>
            <p:sp>
              <p:nvSpPr>
                <p:cNvPr id="678" name="Folyamatábra: Bekötés 677"/>
                <p:cNvSpPr/>
                <p:nvPr/>
              </p:nvSpPr>
              <p:spPr>
                <a:xfrm>
                  <a:off x="9589888" y="1466654"/>
                  <a:ext cx="1695450" cy="1609590"/>
                </a:xfrm>
                <a:prstGeom prst="flowChartConnector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79" name="Csoportba foglalás 678"/>
                <p:cNvGrpSpPr/>
                <p:nvPr/>
              </p:nvGrpSpPr>
              <p:grpSpPr>
                <a:xfrm>
                  <a:off x="10386314" y="1723389"/>
                  <a:ext cx="525278" cy="602652"/>
                  <a:chOff x="6640031" y="1512678"/>
                  <a:chExt cx="525278" cy="602652"/>
                </a:xfrm>
              </p:grpSpPr>
              <p:sp>
                <p:nvSpPr>
                  <p:cNvPr id="680" name="Folyamatábra: Előkészítés 81"/>
                  <p:cNvSpPr/>
                  <p:nvPr/>
                </p:nvSpPr>
                <p:spPr>
                  <a:xfrm rot="5400000">
                    <a:off x="6911414" y="1861436"/>
                    <a:ext cx="82769" cy="425020"/>
                  </a:xfrm>
                  <a:custGeom>
                    <a:avLst/>
                    <a:gdLst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8000 w 10000"/>
                      <a:gd name="connsiteY2" fmla="*/ 0 h 10000"/>
                      <a:gd name="connsiteX3" fmla="*/ 10000 w 10000"/>
                      <a:gd name="connsiteY3" fmla="*/ 5000 h 10000"/>
                      <a:gd name="connsiteX4" fmla="*/ 8000 w 10000"/>
                      <a:gd name="connsiteY4" fmla="*/ 10000 h 10000"/>
                      <a:gd name="connsiteX5" fmla="*/ 2000 w 10000"/>
                      <a:gd name="connsiteY5" fmla="*/ 10000 h 10000"/>
                      <a:gd name="connsiteX6" fmla="*/ 0 w 10000"/>
                      <a:gd name="connsiteY6" fmla="*/ 5000 h 10000"/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10000 w 10000"/>
                      <a:gd name="connsiteY2" fmla="*/ 5000 h 10000"/>
                      <a:gd name="connsiteX3" fmla="*/ 8000 w 10000"/>
                      <a:gd name="connsiteY3" fmla="*/ 10000 h 10000"/>
                      <a:gd name="connsiteX4" fmla="*/ 2000 w 10000"/>
                      <a:gd name="connsiteY4" fmla="*/ 10000 h 10000"/>
                      <a:gd name="connsiteX5" fmla="*/ 0 w 10000"/>
                      <a:gd name="connsiteY5" fmla="*/ 5000 h 10000"/>
                      <a:gd name="connsiteX0" fmla="*/ 0 w 10000"/>
                      <a:gd name="connsiteY0" fmla="*/ 5617 h 10617"/>
                      <a:gd name="connsiteX1" fmla="*/ 5611 w 10000"/>
                      <a:gd name="connsiteY1" fmla="*/ 0 h 10617"/>
                      <a:gd name="connsiteX2" fmla="*/ 10000 w 10000"/>
                      <a:gd name="connsiteY2" fmla="*/ 5617 h 10617"/>
                      <a:gd name="connsiteX3" fmla="*/ 8000 w 10000"/>
                      <a:gd name="connsiteY3" fmla="*/ 10617 h 10617"/>
                      <a:gd name="connsiteX4" fmla="*/ 2000 w 10000"/>
                      <a:gd name="connsiteY4" fmla="*/ 10617 h 10617"/>
                      <a:gd name="connsiteX5" fmla="*/ 0 w 10000"/>
                      <a:gd name="connsiteY5" fmla="*/ 5617 h 10617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8000"/>
                      <a:gd name="connsiteY0" fmla="*/ 10618 h 10618"/>
                      <a:gd name="connsiteX1" fmla="*/ 3611 w 8000"/>
                      <a:gd name="connsiteY1" fmla="*/ 1 h 10618"/>
                      <a:gd name="connsiteX2" fmla="*/ 8000 w 8000"/>
                      <a:gd name="connsiteY2" fmla="*/ 5618 h 10618"/>
                      <a:gd name="connsiteX3" fmla="*/ 6000 w 8000"/>
                      <a:gd name="connsiteY3" fmla="*/ 10618 h 10618"/>
                      <a:gd name="connsiteX4" fmla="*/ 0 w 8000"/>
                      <a:gd name="connsiteY4" fmla="*/ 10618 h 10618"/>
                      <a:gd name="connsiteX0" fmla="*/ 0 w 7638"/>
                      <a:gd name="connsiteY0" fmla="*/ 9999 h 9999"/>
                      <a:gd name="connsiteX1" fmla="*/ 4514 w 7638"/>
                      <a:gd name="connsiteY1" fmla="*/ 0 h 9999"/>
                      <a:gd name="connsiteX2" fmla="*/ 7500 w 7638"/>
                      <a:gd name="connsiteY2" fmla="*/ 9999 h 9999"/>
                      <a:gd name="connsiteX3" fmla="*/ 0 w 7638"/>
                      <a:gd name="connsiteY3" fmla="*/ 9999 h 9999"/>
                      <a:gd name="connsiteX0" fmla="*/ 0 w 14334"/>
                      <a:gd name="connsiteY0" fmla="*/ 10000 h 10000"/>
                      <a:gd name="connsiteX1" fmla="*/ 5910 w 14334"/>
                      <a:gd name="connsiteY1" fmla="*/ 0 h 10000"/>
                      <a:gd name="connsiteX2" fmla="*/ 9819 w 14334"/>
                      <a:gd name="connsiteY2" fmla="*/ 10000 h 10000"/>
                      <a:gd name="connsiteX3" fmla="*/ 0 w 14334"/>
                      <a:gd name="connsiteY3" fmla="*/ 10000 h 10000"/>
                      <a:gd name="connsiteX0" fmla="*/ 3900 w 18234"/>
                      <a:gd name="connsiteY0" fmla="*/ 10000 h 10000"/>
                      <a:gd name="connsiteX1" fmla="*/ 9810 w 18234"/>
                      <a:gd name="connsiteY1" fmla="*/ 0 h 10000"/>
                      <a:gd name="connsiteX2" fmla="*/ 13719 w 18234"/>
                      <a:gd name="connsiteY2" fmla="*/ 10000 h 10000"/>
                      <a:gd name="connsiteX3" fmla="*/ 3900 w 18234"/>
                      <a:gd name="connsiteY3" fmla="*/ 10000 h 10000"/>
                      <a:gd name="connsiteX0" fmla="*/ 4044 w 18378"/>
                      <a:gd name="connsiteY0" fmla="*/ 10000 h 10000"/>
                      <a:gd name="connsiteX1" fmla="*/ 9954 w 18378"/>
                      <a:gd name="connsiteY1" fmla="*/ 0 h 10000"/>
                      <a:gd name="connsiteX2" fmla="*/ 13863 w 18378"/>
                      <a:gd name="connsiteY2" fmla="*/ 10000 h 10000"/>
                      <a:gd name="connsiteX3" fmla="*/ 4044 w 18378"/>
                      <a:gd name="connsiteY3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378" h="10000">
                        <a:moveTo>
                          <a:pt x="4044" y="10000"/>
                        </a:moveTo>
                        <a:cubicBezTo>
                          <a:pt x="-6715" y="4078"/>
                          <a:pt x="7075" y="-49"/>
                          <a:pt x="9954" y="0"/>
                        </a:cubicBezTo>
                        <a:cubicBezTo>
                          <a:pt x="11590" y="0"/>
                          <a:pt x="25304" y="5428"/>
                          <a:pt x="13863" y="10000"/>
                        </a:cubicBezTo>
                        <a:lnTo>
                          <a:pt x="4044" y="100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1" name="Folyamatábra: Előkészítés 81"/>
                  <p:cNvSpPr/>
                  <p:nvPr/>
                </p:nvSpPr>
                <p:spPr>
                  <a:xfrm>
                    <a:off x="6640031" y="1512678"/>
                    <a:ext cx="100258" cy="529587"/>
                  </a:xfrm>
                  <a:custGeom>
                    <a:avLst/>
                    <a:gdLst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8000 w 10000"/>
                      <a:gd name="connsiteY2" fmla="*/ 0 h 10000"/>
                      <a:gd name="connsiteX3" fmla="*/ 10000 w 10000"/>
                      <a:gd name="connsiteY3" fmla="*/ 5000 h 10000"/>
                      <a:gd name="connsiteX4" fmla="*/ 8000 w 10000"/>
                      <a:gd name="connsiteY4" fmla="*/ 10000 h 10000"/>
                      <a:gd name="connsiteX5" fmla="*/ 2000 w 10000"/>
                      <a:gd name="connsiteY5" fmla="*/ 10000 h 10000"/>
                      <a:gd name="connsiteX6" fmla="*/ 0 w 10000"/>
                      <a:gd name="connsiteY6" fmla="*/ 5000 h 10000"/>
                      <a:gd name="connsiteX0" fmla="*/ 0 w 10000"/>
                      <a:gd name="connsiteY0" fmla="*/ 5000 h 10000"/>
                      <a:gd name="connsiteX1" fmla="*/ 2000 w 10000"/>
                      <a:gd name="connsiteY1" fmla="*/ 0 h 10000"/>
                      <a:gd name="connsiteX2" fmla="*/ 10000 w 10000"/>
                      <a:gd name="connsiteY2" fmla="*/ 5000 h 10000"/>
                      <a:gd name="connsiteX3" fmla="*/ 8000 w 10000"/>
                      <a:gd name="connsiteY3" fmla="*/ 10000 h 10000"/>
                      <a:gd name="connsiteX4" fmla="*/ 2000 w 10000"/>
                      <a:gd name="connsiteY4" fmla="*/ 10000 h 10000"/>
                      <a:gd name="connsiteX5" fmla="*/ 0 w 10000"/>
                      <a:gd name="connsiteY5" fmla="*/ 5000 h 10000"/>
                      <a:gd name="connsiteX0" fmla="*/ 0 w 10000"/>
                      <a:gd name="connsiteY0" fmla="*/ 5617 h 10617"/>
                      <a:gd name="connsiteX1" fmla="*/ 5611 w 10000"/>
                      <a:gd name="connsiteY1" fmla="*/ 0 h 10617"/>
                      <a:gd name="connsiteX2" fmla="*/ 10000 w 10000"/>
                      <a:gd name="connsiteY2" fmla="*/ 5617 h 10617"/>
                      <a:gd name="connsiteX3" fmla="*/ 8000 w 10000"/>
                      <a:gd name="connsiteY3" fmla="*/ 10617 h 10617"/>
                      <a:gd name="connsiteX4" fmla="*/ 2000 w 10000"/>
                      <a:gd name="connsiteY4" fmla="*/ 10617 h 10617"/>
                      <a:gd name="connsiteX5" fmla="*/ 0 w 10000"/>
                      <a:gd name="connsiteY5" fmla="*/ 5617 h 10617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10000"/>
                      <a:gd name="connsiteY0" fmla="*/ 5618 h 10618"/>
                      <a:gd name="connsiteX1" fmla="*/ 5611 w 10000"/>
                      <a:gd name="connsiteY1" fmla="*/ 1 h 10618"/>
                      <a:gd name="connsiteX2" fmla="*/ 10000 w 10000"/>
                      <a:gd name="connsiteY2" fmla="*/ 5618 h 10618"/>
                      <a:gd name="connsiteX3" fmla="*/ 8000 w 10000"/>
                      <a:gd name="connsiteY3" fmla="*/ 10618 h 10618"/>
                      <a:gd name="connsiteX4" fmla="*/ 2000 w 10000"/>
                      <a:gd name="connsiteY4" fmla="*/ 10618 h 10618"/>
                      <a:gd name="connsiteX5" fmla="*/ 0 w 10000"/>
                      <a:gd name="connsiteY5" fmla="*/ 5618 h 10618"/>
                      <a:gd name="connsiteX0" fmla="*/ 0 w 8000"/>
                      <a:gd name="connsiteY0" fmla="*/ 10618 h 10618"/>
                      <a:gd name="connsiteX1" fmla="*/ 3611 w 8000"/>
                      <a:gd name="connsiteY1" fmla="*/ 1 h 10618"/>
                      <a:gd name="connsiteX2" fmla="*/ 8000 w 8000"/>
                      <a:gd name="connsiteY2" fmla="*/ 5618 h 10618"/>
                      <a:gd name="connsiteX3" fmla="*/ 6000 w 8000"/>
                      <a:gd name="connsiteY3" fmla="*/ 10618 h 10618"/>
                      <a:gd name="connsiteX4" fmla="*/ 0 w 8000"/>
                      <a:gd name="connsiteY4" fmla="*/ 10618 h 10618"/>
                      <a:gd name="connsiteX0" fmla="*/ 0 w 7638"/>
                      <a:gd name="connsiteY0" fmla="*/ 9999 h 9999"/>
                      <a:gd name="connsiteX1" fmla="*/ 4514 w 7638"/>
                      <a:gd name="connsiteY1" fmla="*/ 0 h 9999"/>
                      <a:gd name="connsiteX2" fmla="*/ 7500 w 7638"/>
                      <a:gd name="connsiteY2" fmla="*/ 9999 h 9999"/>
                      <a:gd name="connsiteX3" fmla="*/ 0 w 7638"/>
                      <a:gd name="connsiteY3" fmla="*/ 9999 h 9999"/>
                      <a:gd name="connsiteX0" fmla="*/ 0 w 14334"/>
                      <a:gd name="connsiteY0" fmla="*/ 10000 h 10000"/>
                      <a:gd name="connsiteX1" fmla="*/ 5910 w 14334"/>
                      <a:gd name="connsiteY1" fmla="*/ 0 h 10000"/>
                      <a:gd name="connsiteX2" fmla="*/ 9819 w 14334"/>
                      <a:gd name="connsiteY2" fmla="*/ 10000 h 10000"/>
                      <a:gd name="connsiteX3" fmla="*/ 0 w 14334"/>
                      <a:gd name="connsiteY3" fmla="*/ 10000 h 10000"/>
                      <a:gd name="connsiteX0" fmla="*/ 3900 w 18234"/>
                      <a:gd name="connsiteY0" fmla="*/ 10000 h 10000"/>
                      <a:gd name="connsiteX1" fmla="*/ 9810 w 18234"/>
                      <a:gd name="connsiteY1" fmla="*/ 0 h 10000"/>
                      <a:gd name="connsiteX2" fmla="*/ 13719 w 18234"/>
                      <a:gd name="connsiteY2" fmla="*/ 10000 h 10000"/>
                      <a:gd name="connsiteX3" fmla="*/ 3900 w 18234"/>
                      <a:gd name="connsiteY3" fmla="*/ 10000 h 10000"/>
                      <a:gd name="connsiteX0" fmla="*/ 4044 w 18378"/>
                      <a:gd name="connsiteY0" fmla="*/ 10000 h 10000"/>
                      <a:gd name="connsiteX1" fmla="*/ 9954 w 18378"/>
                      <a:gd name="connsiteY1" fmla="*/ 0 h 10000"/>
                      <a:gd name="connsiteX2" fmla="*/ 13863 w 18378"/>
                      <a:gd name="connsiteY2" fmla="*/ 10000 h 10000"/>
                      <a:gd name="connsiteX3" fmla="*/ 4044 w 18378"/>
                      <a:gd name="connsiteY3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378" h="10000">
                        <a:moveTo>
                          <a:pt x="4044" y="10000"/>
                        </a:moveTo>
                        <a:cubicBezTo>
                          <a:pt x="-6715" y="4078"/>
                          <a:pt x="7075" y="-49"/>
                          <a:pt x="9954" y="0"/>
                        </a:cubicBezTo>
                        <a:cubicBezTo>
                          <a:pt x="11590" y="0"/>
                          <a:pt x="25304" y="5428"/>
                          <a:pt x="13863" y="10000"/>
                        </a:cubicBezTo>
                        <a:lnTo>
                          <a:pt x="4044" y="100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D95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725977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" dur="4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ív 14"/>
          <p:cNvSpPr/>
          <p:nvPr/>
        </p:nvSpPr>
        <p:spPr>
          <a:xfrm rot="4320000">
            <a:off x="2875311" y="2054194"/>
            <a:ext cx="1518834" cy="1800000"/>
          </a:xfrm>
          <a:prstGeom prst="heart">
            <a:avLst/>
          </a:prstGeom>
          <a:solidFill>
            <a:srgbClr val="FCA93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527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5801574" y="976910"/>
            <a:ext cx="5864909" cy="509281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FFD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rgbClr val="FCA93A"/>
                </a:solidFill>
              </a:rPr>
              <a:t>A sárga szirom </a:t>
            </a:r>
          </a:p>
          <a:p>
            <a:pPr algn="ctr"/>
            <a:r>
              <a:rPr lang="hu-HU" sz="3200" dirty="0" smtClean="0">
                <a:solidFill>
                  <a:srgbClr val="FCA93A"/>
                </a:solidFill>
              </a:rPr>
              <a:t>arra tanít:</a:t>
            </a:r>
          </a:p>
          <a:p>
            <a:pPr algn="ctr"/>
            <a:endParaRPr lang="hu-HU" sz="3200" dirty="0" smtClean="0">
              <a:solidFill>
                <a:srgbClr val="FCA93A"/>
              </a:solidFill>
            </a:endParaRPr>
          </a:p>
          <a:p>
            <a:pPr algn="ctr"/>
            <a:r>
              <a:rPr lang="hu-HU" sz="3200" b="1" dirty="0" smtClean="0">
                <a:solidFill>
                  <a:srgbClr val="FCA93A"/>
                </a:solidFill>
              </a:rPr>
              <a:t>MUTASD </a:t>
            </a:r>
            <a:r>
              <a:rPr lang="hu-HU" sz="3200" b="1" dirty="0">
                <a:solidFill>
                  <a:srgbClr val="FCA93A"/>
                </a:solidFill>
              </a:rPr>
              <a:t> </a:t>
            </a:r>
            <a:r>
              <a:rPr lang="hu-HU" sz="3200" b="1" dirty="0" smtClean="0">
                <a:solidFill>
                  <a:srgbClr val="FCA93A"/>
                </a:solidFill>
              </a:rPr>
              <a:t>MEG </a:t>
            </a:r>
          </a:p>
          <a:p>
            <a:pPr algn="ctr"/>
            <a:r>
              <a:rPr lang="hu-HU" sz="3200" b="1" dirty="0" smtClean="0">
                <a:solidFill>
                  <a:srgbClr val="FCA93A"/>
                </a:solidFill>
              </a:rPr>
              <a:t>A SZERETETEDET </a:t>
            </a:r>
          </a:p>
          <a:p>
            <a:pPr algn="ctr"/>
            <a:r>
              <a:rPr lang="hu-HU" sz="3200" b="1" dirty="0" smtClean="0">
                <a:solidFill>
                  <a:srgbClr val="FCA93A"/>
                </a:solidFill>
              </a:rPr>
              <a:t>EGY ÖLELÉSSEL!</a:t>
            </a:r>
          </a:p>
          <a:p>
            <a:pPr algn="ctr"/>
            <a:endParaRPr lang="hu-HU" sz="3200" dirty="0" smtClean="0">
              <a:solidFill>
                <a:srgbClr val="FCA93A"/>
              </a:solidFill>
            </a:endParaRPr>
          </a:p>
          <a:p>
            <a:pPr algn="ctr"/>
            <a:endParaRPr lang="hu-HU" sz="3200" dirty="0">
              <a:solidFill>
                <a:srgbClr val="FCA93A"/>
              </a:solidFill>
            </a:endParaRPr>
          </a:p>
          <a:p>
            <a:pPr algn="ctr"/>
            <a:endParaRPr lang="hu-HU" sz="3200" dirty="0" smtClean="0">
              <a:solidFill>
                <a:srgbClr val="FCA93A"/>
              </a:solidFill>
            </a:endParaRPr>
          </a:p>
          <a:p>
            <a:pPr algn="ctr"/>
            <a:endParaRPr lang="hu-HU" sz="3200" dirty="0" smtClean="0">
              <a:solidFill>
                <a:srgbClr val="770B41"/>
              </a:solidFill>
            </a:endParaRPr>
          </a:p>
          <a:p>
            <a:pPr algn="ctr"/>
            <a:endParaRPr lang="hu-HU" sz="2400" dirty="0">
              <a:solidFill>
                <a:srgbClr val="770B41"/>
              </a:solidFill>
            </a:endParaRPr>
          </a:p>
          <a:p>
            <a:pPr algn="ctr"/>
            <a:endParaRPr lang="hu-HU" sz="2400" dirty="0" smtClean="0">
              <a:solidFill>
                <a:srgbClr val="770B4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42" y="29986"/>
            <a:ext cx="1932941" cy="191102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737506" y="4482750"/>
            <a:ext cx="135152" cy="2304000"/>
          </a:xfrm>
          <a:prstGeom prst="rect">
            <a:avLst/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ív 8"/>
          <p:cNvSpPr/>
          <p:nvPr/>
        </p:nvSpPr>
        <p:spPr>
          <a:xfrm rot="17280000">
            <a:off x="1145840" y="2050656"/>
            <a:ext cx="1518834" cy="1800000"/>
          </a:xfrm>
          <a:prstGeom prst="heart">
            <a:avLst/>
          </a:prstGeom>
          <a:solidFill>
            <a:srgbClr val="A0E0D5"/>
          </a:solidFill>
          <a:ln>
            <a:noFill/>
          </a:ln>
          <a:scene3d>
            <a:camera prst="orthographicFront"/>
            <a:lightRig rig="threePt" dir="t"/>
          </a:scene3d>
          <a:sp3d>
            <a:bevelT w="527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ív 9"/>
          <p:cNvSpPr/>
          <p:nvPr/>
        </p:nvSpPr>
        <p:spPr>
          <a:xfrm rot="8640000">
            <a:off x="2551823" y="3052670"/>
            <a:ext cx="1518834" cy="1800000"/>
          </a:xfrm>
          <a:prstGeom prst="heart">
            <a:avLst/>
          </a:prstGeom>
          <a:solidFill>
            <a:srgbClr val="FD959F"/>
          </a:solidFill>
          <a:ln>
            <a:noFill/>
          </a:ln>
          <a:scene3d>
            <a:camera prst="orthographicFront"/>
            <a:lightRig rig="threePt" dir="t"/>
          </a:scene3d>
          <a:sp3d>
            <a:bevelT w="527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ív 10"/>
          <p:cNvSpPr/>
          <p:nvPr/>
        </p:nvSpPr>
        <p:spPr>
          <a:xfrm>
            <a:off x="2013355" y="1430531"/>
            <a:ext cx="1518834" cy="1800000"/>
          </a:xfrm>
          <a:prstGeom prst="heart">
            <a:avLst/>
          </a:prstGeom>
          <a:solidFill>
            <a:srgbClr val="D19FB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527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olyamatábra: Bekötés 11"/>
          <p:cNvSpPr>
            <a:spLocks noChangeAspect="1"/>
          </p:cNvSpPr>
          <p:nvPr/>
        </p:nvSpPr>
        <p:spPr>
          <a:xfrm>
            <a:off x="2605907" y="3044577"/>
            <a:ext cx="360000" cy="360000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olyamatábra: Bekötés 12"/>
          <p:cNvSpPr>
            <a:spLocks noChangeAspect="1"/>
          </p:cNvSpPr>
          <p:nvPr/>
        </p:nvSpPr>
        <p:spPr>
          <a:xfrm>
            <a:off x="1419838" y="2759209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olyamatábra: Bekötés 13"/>
          <p:cNvSpPr>
            <a:spLocks noChangeAspect="1"/>
          </p:cNvSpPr>
          <p:nvPr/>
        </p:nvSpPr>
        <p:spPr>
          <a:xfrm>
            <a:off x="2699517" y="1859088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lyamatábra: Bekötés 15"/>
          <p:cNvSpPr>
            <a:spLocks noChangeAspect="1"/>
          </p:cNvSpPr>
          <p:nvPr/>
        </p:nvSpPr>
        <p:spPr>
          <a:xfrm>
            <a:off x="1982564" y="4201514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olyamatábra: Bekötés 16"/>
          <p:cNvSpPr>
            <a:spLocks noChangeAspect="1"/>
          </p:cNvSpPr>
          <p:nvPr/>
        </p:nvSpPr>
        <p:spPr>
          <a:xfrm>
            <a:off x="3458934" y="4208164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olyamatábra: Bekötés 17"/>
          <p:cNvSpPr>
            <a:spLocks noChangeAspect="1"/>
          </p:cNvSpPr>
          <p:nvPr/>
        </p:nvSpPr>
        <p:spPr>
          <a:xfrm>
            <a:off x="3943226" y="2752020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88"/>
          <p:cNvSpPr/>
          <p:nvPr/>
        </p:nvSpPr>
        <p:spPr>
          <a:xfrm rot="1137520" flipH="1">
            <a:off x="3200114" y="4002507"/>
            <a:ext cx="1145468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88"/>
          <p:cNvSpPr/>
          <p:nvPr/>
        </p:nvSpPr>
        <p:spPr>
          <a:xfrm rot="20512889">
            <a:off x="941824" y="4037660"/>
            <a:ext cx="1404841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88"/>
          <p:cNvSpPr/>
          <p:nvPr/>
        </p:nvSpPr>
        <p:spPr>
          <a:xfrm rot="17906949" flipH="1">
            <a:off x="1247094" y="4291915"/>
            <a:ext cx="1012079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88"/>
          <p:cNvSpPr/>
          <p:nvPr/>
        </p:nvSpPr>
        <p:spPr>
          <a:xfrm rot="3365374">
            <a:off x="3279136" y="4216061"/>
            <a:ext cx="926155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ív 22"/>
          <p:cNvSpPr/>
          <p:nvPr/>
        </p:nvSpPr>
        <p:spPr>
          <a:xfrm>
            <a:off x="4887509" y="2026941"/>
            <a:ext cx="1800618" cy="1924079"/>
          </a:xfrm>
          <a:prstGeom prst="heart">
            <a:avLst/>
          </a:prstGeom>
          <a:solidFill>
            <a:srgbClr val="FFDA5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527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193820" y="2699152"/>
            <a:ext cx="150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Karold át!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8" name="Szív 7"/>
          <p:cNvSpPr/>
          <p:nvPr/>
        </p:nvSpPr>
        <p:spPr>
          <a:xfrm rot="12960000">
            <a:off x="1517351" y="3052269"/>
            <a:ext cx="1518834" cy="1800000"/>
          </a:xfrm>
          <a:prstGeom prst="heart">
            <a:avLst/>
          </a:prstGeom>
          <a:solidFill>
            <a:srgbClr val="FFDA53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27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991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 flipH="1">
            <a:off x="1085850" y="590550"/>
            <a:ext cx="10344150" cy="5479175"/>
          </a:xfrm>
          <a:prstGeom prst="roundRect">
            <a:avLst/>
          </a:prstGeom>
          <a:solidFill>
            <a:srgbClr val="FFFFFF"/>
          </a:solidFill>
          <a:ln w="73025">
            <a:solidFill>
              <a:srgbClr val="FFDA53"/>
            </a:solidFill>
          </a:ln>
          <a:scene3d>
            <a:camera prst="orthographicFront"/>
            <a:lightRig rig="threePt" dir="t"/>
          </a:scene3d>
          <a:sp3d>
            <a:bevelT w="7302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Ins="1440000" rtlCol="0" anchor="t" anchorCtr="0"/>
          <a:lstStyle/>
          <a:p>
            <a:pPr algn="ctr"/>
            <a:r>
              <a:rPr lang="hu-HU" sz="3200" dirty="0" smtClean="0">
                <a:solidFill>
                  <a:srgbClr val="FFDA53"/>
                </a:solidFill>
              </a:rPr>
              <a:t>Az Anyák szeretik, </a:t>
            </a:r>
          </a:p>
          <a:p>
            <a:pPr algn="ctr" defTabSz="862013">
              <a:tabLst>
                <a:tab pos="9067800" algn="l"/>
              </a:tabLst>
            </a:pPr>
            <a:r>
              <a:rPr lang="hu-HU" sz="3200" dirty="0" smtClean="0">
                <a:solidFill>
                  <a:srgbClr val="FFDA53"/>
                </a:solidFill>
              </a:rPr>
              <a:t>ha a gyermekük </a:t>
            </a:r>
            <a:r>
              <a:rPr lang="hu-HU" sz="3200" b="1" dirty="0" smtClean="0">
                <a:solidFill>
                  <a:srgbClr val="FFDA53"/>
                </a:solidFill>
              </a:rPr>
              <a:t>megölelgetik</a:t>
            </a:r>
            <a:r>
              <a:rPr lang="hu-HU" sz="3200" dirty="0" smtClean="0">
                <a:solidFill>
                  <a:srgbClr val="FFDA53"/>
                </a:solidFill>
              </a:rPr>
              <a:t> őket, </a:t>
            </a:r>
          </a:p>
          <a:p>
            <a:pPr algn="ctr"/>
            <a:r>
              <a:rPr lang="hu-HU" sz="3200" dirty="0" smtClean="0">
                <a:solidFill>
                  <a:srgbClr val="FFDA53"/>
                </a:solidFill>
              </a:rPr>
              <a:t>ha </a:t>
            </a:r>
            <a:r>
              <a:rPr lang="hu-HU" sz="3200" b="1" dirty="0" smtClean="0">
                <a:solidFill>
                  <a:srgbClr val="FFDA53"/>
                </a:solidFill>
              </a:rPr>
              <a:t>hagyják</a:t>
            </a:r>
            <a:r>
              <a:rPr lang="hu-HU" sz="3200" dirty="0" smtClean="0">
                <a:solidFill>
                  <a:srgbClr val="FFDA53"/>
                </a:solidFill>
              </a:rPr>
              <a:t>, hogy megsimogassák a fejüket, </a:t>
            </a:r>
          </a:p>
          <a:p>
            <a:pPr algn="ctr"/>
            <a:r>
              <a:rPr lang="hu-HU" sz="3200" dirty="0" smtClean="0">
                <a:solidFill>
                  <a:srgbClr val="FFDA53"/>
                </a:solidFill>
              </a:rPr>
              <a:t>ha </a:t>
            </a:r>
            <a:r>
              <a:rPr lang="hu-HU" sz="3200" b="1" dirty="0" smtClean="0">
                <a:solidFill>
                  <a:srgbClr val="FFDA53"/>
                </a:solidFill>
              </a:rPr>
              <a:t>odabújnak</a:t>
            </a:r>
            <a:r>
              <a:rPr lang="hu-HU" sz="3200" dirty="0" smtClean="0">
                <a:solidFill>
                  <a:srgbClr val="FFDA53"/>
                </a:solidFill>
              </a:rPr>
              <a:t> hozzájuk,</a:t>
            </a:r>
          </a:p>
          <a:p>
            <a:pPr algn="ctr"/>
            <a:r>
              <a:rPr lang="hu-HU" sz="3200" dirty="0" smtClean="0">
                <a:solidFill>
                  <a:srgbClr val="FFDA53"/>
                </a:solidFill>
              </a:rPr>
              <a:t>ha </a:t>
            </a:r>
            <a:r>
              <a:rPr lang="hu-HU" sz="3200" b="1" dirty="0" smtClean="0">
                <a:solidFill>
                  <a:srgbClr val="FFDA53"/>
                </a:solidFill>
              </a:rPr>
              <a:t>megfoghatják</a:t>
            </a:r>
            <a:r>
              <a:rPr lang="hu-HU" sz="3200" dirty="0" smtClean="0">
                <a:solidFill>
                  <a:srgbClr val="FFDA53"/>
                </a:solidFill>
              </a:rPr>
              <a:t> a kezüket,</a:t>
            </a:r>
          </a:p>
          <a:p>
            <a:pPr algn="ctr"/>
            <a:r>
              <a:rPr lang="hu-HU" sz="3200" dirty="0" smtClean="0">
                <a:solidFill>
                  <a:srgbClr val="FFDA53"/>
                </a:solidFill>
              </a:rPr>
              <a:t>ha a gyerekeik egészen </a:t>
            </a:r>
            <a:r>
              <a:rPr lang="hu-HU" sz="3200" b="1" dirty="0" smtClean="0">
                <a:solidFill>
                  <a:srgbClr val="FFDA53"/>
                </a:solidFill>
              </a:rPr>
              <a:t>közel</a:t>
            </a:r>
            <a:r>
              <a:rPr lang="hu-HU" sz="3200" dirty="0" smtClean="0">
                <a:solidFill>
                  <a:srgbClr val="FFDA53"/>
                </a:solidFill>
              </a:rPr>
              <a:t> vannak hozzájuk.</a:t>
            </a:r>
          </a:p>
          <a:p>
            <a:pPr algn="ctr"/>
            <a:endParaRPr lang="hu-HU" sz="3200" dirty="0">
              <a:solidFill>
                <a:srgbClr val="FFDA53"/>
              </a:solidFill>
            </a:endParaRPr>
          </a:p>
          <a:p>
            <a:pPr algn="ctr"/>
            <a:r>
              <a:rPr lang="hu-HU" sz="3200" dirty="0" smtClean="0">
                <a:solidFill>
                  <a:srgbClr val="EAB800"/>
                </a:solidFill>
              </a:rPr>
              <a:t>Ezért ma tedd meg az egyiket!</a:t>
            </a:r>
          </a:p>
          <a:p>
            <a:pPr algn="ctr"/>
            <a:endParaRPr lang="hu-HU" sz="3200" dirty="0">
              <a:solidFill>
                <a:srgbClr val="FFDA53"/>
              </a:solidFill>
            </a:endParaRPr>
          </a:p>
          <a:p>
            <a:pPr algn="ctr"/>
            <a:endParaRPr lang="hu-HU" sz="3200" dirty="0" smtClean="0">
              <a:solidFill>
                <a:srgbClr val="FCA93A"/>
              </a:solidFill>
            </a:endParaRPr>
          </a:p>
          <a:p>
            <a:pPr algn="ctr"/>
            <a:endParaRPr lang="hu-HU" sz="3200" dirty="0">
              <a:solidFill>
                <a:srgbClr val="FCA93A"/>
              </a:solidFill>
            </a:endParaRPr>
          </a:p>
          <a:p>
            <a:pPr algn="ctr"/>
            <a:endParaRPr lang="hu-HU" sz="3200" dirty="0" smtClean="0">
              <a:solidFill>
                <a:srgbClr val="FCA93A"/>
              </a:solidFill>
            </a:endParaRPr>
          </a:p>
          <a:p>
            <a:pPr algn="ctr"/>
            <a:endParaRPr lang="hu-HU" sz="3200" dirty="0">
              <a:solidFill>
                <a:srgbClr val="FCA93A"/>
              </a:solidFill>
            </a:endParaRPr>
          </a:p>
          <a:p>
            <a:pPr algn="ctr"/>
            <a:endParaRPr lang="hu-HU" sz="3200" dirty="0" smtClean="0">
              <a:solidFill>
                <a:srgbClr val="FCA93A"/>
              </a:solidFill>
            </a:endParaRPr>
          </a:p>
          <a:p>
            <a:pPr algn="ctr"/>
            <a:endParaRPr lang="hu-HU" sz="3200" dirty="0" smtClean="0">
              <a:solidFill>
                <a:srgbClr val="770B41"/>
              </a:solidFill>
            </a:endParaRPr>
          </a:p>
          <a:p>
            <a:pPr algn="ctr"/>
            <a:endParaRPr lang="hu-HU" sz="2400" dirty="0">
              <a:solidFill>
                <a:srgbClr val="770B41"/>
              </a:solidFill>
            </a:endParaRPr>
          </a:p>
          <a:p>
            <a:pPr algn="ctr"/>
            <a:endParaRPr lang="hu-HU" sz="2400" dirty="0" smtClean="0">
              <a:solidFill>
                <a:srgbClr val="770B41"/>
              </a:solidFill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183555" y="2899207"/>
            <a:ext cx="1804589" cy="1924079"/>
            <a:chOff x="183555" y="2899207"/>
            <a:chExt cx="1804589" cy="1924079"/>
          </a:xfrm>
        </p:grpSpPr>
        <p:sp>
          <p:nvSpPr>
            <p:cNvPr id="5" name="Szív 4"/>
            <p:cNvSpPr/>
            <p:nvPr/>
          </p:nvSpPr>
          <p:spPr>
            <a:xfrm>
              <a:off x="183555" y="2899207"/>
              <a:ext cx="1804589" cy="1924079"/>
            </a:xfrm>
            <a:prstGeom prst="heart">
              <a:avLst/>
            </a:prstGeom>
            <a:solidFill>
              <a:srgbClr val="FFDA5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73025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452625" y="3461136"/>
              <a:ext cx="1459319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730250" prst="hardEdge"/>
            </a:sp3d>
          </p:spPr>
          <p:txBody>
            <a:bodyPr wrap="square" rtlCol="0">
              <a:spAutoFit/>
            </a:bodyPr>
            <a:lstStyle/>
            <a:p>
              <a:r>
                <a:rPr lang="hu-HU" sz="2000" dirty="0" smtClean="0">
                  <a:solidFill>
                    <a:schemeClr val="bg1"/>
                  </a:solidFill>
                </a:rPr>
                <a:t>Karold át!</a:t>
              </a:r>
              <a:endParaRPr lang="hu-H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3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2313998" y="57708"/>
            <a:ext cx="9725602" cy="2044583"/>
          </a:xfrm>
          <a:prstGeom prst="roundRect">
            <a:avLst/>
          </a:prstGeom>
          <a:solidFill>
            <a:srgbClr val="E5FBB0"/>
          </a:solidFill>
          <a:ln w="79375">
            <a:noFill/>
          </a:ln>
          <a:scene3d>
            <a:camera prst="orthographicFront"/>
            <a:lightRig rig="threePt" dir="t"/>
          </a:scene3d>
          <a:sp3d>
            <a:bevelT w="2540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Hallgasd meg ezt az éneket!</a:t>
            </a:r>
            <a:endParaRPr lang="hu-H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 Ha megtanulod, elénekelheted Anyukádnak. </a:t>
            </a:r>
            <a:endParaRPr lang="hu-HU" sz="28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Interneten keresztül </a:t>
            </a:r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köszöntheted </a:t>
            </a:r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vele a Nagymamáidat,</a:t>
            </a:r>
          </a:p>
          <a:p>
            <a:pPr algn="ctr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a Keresztanyukádat is!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908567" y="2743674"/>
            <a:ext cx="6737760" cy="3810000"/>
          </a:xfrm>
          <a:prstGeom prst="roundRect">
            <a:avLst/>
          </a:prstGeom>
          <a:solidFill>
            <a:srgbClr val="E5FBB0"/>
          </a:solidFill>
          <a:ln w="79375">
            <a:noFill/>
          </a:ln>
          <a:scene3d>
            <a:camera prst="orthographicFront"/>
            <a:lightRig rig="threePt" dir="t"/>
          </a:scene3d>
          <a:sp3d>
            <a:bevelT w="3810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2">
                    <a:lumMod val="10000"/>
                  </a:schemeClr>
                </a:solidFill>
              </a:rPr>
              <a:t>Jót kívánunk ma neked, </a:t>
            </a:r>
          </a:p>
          <a:p>
            <a:pPr algn="ctr"/>
            <a:r>
              <a:rPr lang="hu-HU" sz="3200" dirty="0" smtClean="0">
                <a:solidFill>
                  <a:schemeClr val="bg2">
                    <a:lumMod val="10000"/>
                  </a:schemeClr>
                </a:solidFill>
              </a:rPr>
              <a:t>e napon, szép napon!</a:t>
            </a:r>
          </a:p>
          <a:p>
            <a:pPr algn="ctr"/>
            <a:r>
              <a:rPr lang="hu-HU" sz="3200" dirty="0" smtClean="0">
                <a:solidFill>
                  <a:schemeClr val="bg2">
                    <a:lumMod val="10000"/>
                  </a:schemeClr>
                </a:solidFill>
              </a:rPr>
              <a:t>Legyen áldott életed gazdagon!</a:t>
            </a:r>
          </a:p>
          <a:p>
            <a:pPr algn="ctr"/>
            <a:endParaRPr lang="hu-H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hu-HU" sz="3200" dirty="0" smtClean="0">
                <a:solidFill>
                  <a:schemeClr val="bg2">
                    <a:lumMod val="10000"/>
                  </a:schemeClr>
                </a:solidFill>
              </a:rPr>
              <a:t>A jó Isten napsugara </a:t>
            </a:r>
          </a:p>
          <a:p>
            <a:pPr algn="ctr"/>
            <a:r>
              <a:rPr lang="hu-HU" sz="3200" dirty="0" smtClean="0">
                <a:solidFill>
                  <a:schemeClr val="bg2">
                    <a:lumMod val="10000"/>
                  </a:schemeClr>
                </a:solidFill>
              </a:rPr>
              <a:t>árasszon fényt az utadra!</a:t>
            </a:r>
          </a:p>
          <a:p>
            <a:pPr algn="ctr"/>
            <a:r>
              <a:rPr lang="hu-HU" sz="3200" dirty="0" smtClean="0">
                <a:solidFill>
                  <a:schemeClr val="bg2">
                    <a:lumMod val="10000"/>
                  </a:schemeClr>
                </a:solidFill>
              </a:rPr>
              <a:t>Énekünkkel köszöntünk boldogan,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46164" cy="1545021"/>
          </a:xfrm>
          <a:prstGeom prst="rect">
            <a:avLst/>
          </a:prstGeom>
        </p:spPr>
      </p:pic>
      <p:grpSp>
        <p:nvGrpSpPr>
          <p:cNvPr id="36" name="Csoportba foglalás 35"/>
          <p:cNvGrpSpPr/>
          <p:nvPr/>
        </p:nvGrpSpPr>
        <p:grpSpPr>
          <a:xfrm>
            <a:off x="8692480" y="4547610"/>
            <a:ext cx="3219854" cy="2233978"/>
            <a:chOff x="7996658" y="4541442"/>
            <a:chExt cx="4615630" cy="3060597"/>
          </a:xfrm>
        </p:grpSpPr>
        <p:sp>
          <p:nvSpPr>
            <p:cNvPr id="21" name="Téglalap 20"/>
            <p:cNvSpPr/>
            <p:nvPr/>
          </p:nvSpPr>
          <p:spPr>
            <a:xfrm>
              <a:off x="10352804" y="5021685"/>
              <a:ext cx="135152" cy="2304000"/>
            </a:xfrm>
            <a:prstGeom prst="rect">
              <a:avLst/>
            </a:prstGeom>
            <a:solidFill>
              <a:srgbClr val="B6DF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Téglalap 88"/>
            <p:cNvSpPr/>
            <p:nvPr/>
          </p:nvSpPr>
          <p:spPr>
            <a:xfrm rot="1137520" flipH="1">
              <a:off x="10815412" y="4541442"/>
              <a:ext cx="1145468" cy="3025444"/>
            </a:xfrm>
            <a:custGeom>
              <a:avLst/>
              <a:gdLst>
                <a:gd name="connsiteX0" fmla="*/ 0 w 638900"/>
                <a:gd name="connsiteY0" fmla="*/ 0 h 2315996"/>
                <a:gd name="connsiteX1" fmla="*/ 638900 w 638900"/>
                <a:gd name="connsiteY1" fmla="*/ 0 h 2315996"/>
                <a:gd name="connsiteX2" fmla="*/ 638900 w 638900"/>
                <a:gd name="connsiteY2" fmla="*/ 2315996 h 2315996"/>
                <a:gd name="connsiteX3" fmla="*/ 0 w 638900"/>
                <a:gd name="connsiteY3" fmla="*/ 2315996 h 2315996"/>
                <a:gd name="connsiteX4" fmla="*/ 0 w 638900"/>
                <a:gd name="connsiteY4" fmla="*/ 0 h 2315996"/>
                <a:gd name="connsiteX0" fmla="*/ 0 w 638900"/>
                <a:gd name="connsiteY0" fmla="*/ 0 h 2315996"/>
                <a:gd name="connsiteX1" fmla="*/ 296000 w 638900"/>
                <a:gd name="connsiteY1" fmla="*/ 762000 h 2315996"/>
                <a:gd name="connsiteX2" fmla="*/ 638900 w 638900"/>
                <a:gd name="connsiteY2" fmla="*/ 2315996 h 2315996"/>
                <a:gd name="connsiteX3" fmla="*/ 0 w 638900"/>
                <a:gd name="connsiteY3" fmla="*/ 2315996 h 2315996"/>
                <a:gd name="connsiteX4" fmla="*/ 0 w 638900"/>
                <a:gd name="connsiteY4" fmla="*/ 0 h 2315996"/>
                <a:gd name="connsiteX0" fmla="*/ 0 w 638900"/>
                <a:gd name="connsiteY0" fmla="*/ 0 h 2315996"/>
                <a:gd name="connsiteX1" fmla="*/ 296000 w 638900"/>
                <a:gd name="connsiteY1" fmla="*/ 762000 h 2315996"/>
                <a:gd name="connsiteX2" fmla="*/ 638900 w 638900"/>
                <a:gd name="connsiteY2" fmla="*/ 2315996 h 2315996"/>
                <a:gd name="connsiteX3" fmla="*/ 0 w 638900"/>
                <a:gd name="connsiteY3" fmla="*/ 2315996 h 2315996"/>
                <a:gd name="connsiteX4" fmla="*/ 0 w 638900"/>
                <a:gd name="connsiteY4" fmla="*/ 0 h 2315996"/>
                <a:gd name="connsiteX0" fmla="*/ 95250 w 734150"/>
                <a:gd name="connsiteY0" fmla="*/ 0 h 2315996"/>
                <a:gd name="connsiteX1" fmla="*/ 391250 w 734150"/>
                <a:gd name="connsiteY1" fmla="*/ 762000 h 2315996"/>
                <a:gd name="connsiteX2" fmla="*/ 734150 w 734150"/>
                <a:gd name="connsiteY2" fmla="*/ 2315996 h 2315996"/>
                <a:gd name="connsiteX3" fmla="*/ 0 w 734150"/>
                <a:gd name="connsiteY3" fmla="*/ 1782596 h 2315996"/>
                <a:gd name="connsiteX4" fmla="*/ 95250 w 734150"/>
                <a:gd name="connsiteY4" fmla="*/ 0 h 2315996"/>
                <a:gd name="connsiteX0" fmla="*/ 95250 w 734150"/>
                <a:gd name="connsiteY0" fmla="*/ 0 h 2315996"/>
                <a:gd name="connsiteX1" fmla="*/ 391250 w 734150"/>
                <a:gd name="connsiteY1" fmla="*/ 762000 h 2315996"/>
                <a:gd name="connsiteX2" fmla="*/ 734150 w 734150"/>
                <a:gd name="connsiteY2" fmla="*/ 2315996 h 2315996"/>
                <a:gd name="connsiteX3" fmla="*/ 0 w 734150"/>
                <a:gd name="connsiteY3" fmla="*/ 1896896 h 2315996"/>
                <a:gd name="connsiteX4" fmla="*/ 95250 w 734150"/>
                <a:gd name="connsiteY4" fmla="*/ 0 h 2315996"/>
                <a:gd name="connsiteX0" fmla="*/ 110125 w 749025"/>
                <a:gd name="connsiteY0" fmla="*/ 0 h 2315996"/>
                <a:gd name="connsiteX1" fmla="*/ 406125 w 749025"/>
                <a:gd name="connsiteY1" fmla="*/ 762000 h 2315996"/>
                <a:gd name="connsiteX2" fmla="*/ 749025 w 749025"/>
                <a:gd name="connsiteY2" fmla="*/ 2315996 h 2315996"/>
                <a:gd name="connsiteX3" fmla="*/ 14875 w 749025"/>
                <a:gd name="connsiteY3" fmla="*/ 1896896 h 2315996"/>
                <a:gd name="connsiteX4" fmla="*/ 110125 w 749025"/>
                <a:gd name="connsiteY4" fmla="*/ 0 h 2315996"/>
                <a:gd name="connsiteX0" fmla="*/ 110125 w 749025"/>
                <a:gd name="connsiteY0" fmla="*/ 0 h 2315996"/>
                <a:gd name="connsiteX1" fmla="*/ 406125 w 749025"/>
                <a:gd name="connsiteY1" fmla="*/ 762000 h 2315996"/>
                <a:gd name="connsiteX2" fmla="*/ 749025 w 749025"/>
                <a:gd name="connsiteY2" fmla="*/ 2315996 h 2315996"/>
                <a:gd name="connsiteX3" fmla="*/ 14875 w 749025"/>
                <a:gd name="connsiteY3" fmla="*/ 1896896 h 2315996"/>
                <a:gd name="connsiteX4" fmla="*/ 110125 w 749025"/>
                <a:gd name="connsiteY4" fmla="*/ 0 h 2315996"/>
                <a:gd name="connsiteX0" fmla="*/ 110125 w 749025"/>
                <a:gd name="connsiteY0" fmla="*/ 0 h 2315996"/>
                <a:gd name="connsiteX1" fmla="*/ 520425 w 749025"/>
                <a:gd name="connsiteY1" fmla="*/ 704850 h 2315996"/>
                <a:gd name="connsiteX2" fmla="*/ 749025 w 749025"/>
                <a:gd name="connsiteY2" fmla="*/ 2315996 h 2315996"/>
                <a:gd name="connsiteX3" fmla="*/ 14875 w 749025"/>
                <a:gd name="connsiteY3" fmla="*/ 1896896 h 2315996"/>
                <a:gd name="connsiteX4" fmla="*/ 110125 w 749025"/>
                <a:gd name="connsiteY4" fmla="*/ 0 h 2315996"/>
                <a:gd name="connsiteX0" fmla="*/ 110125 w 826381"/>
                <a:gd name="connsiteY0" fmla="*/ 0 h 2315996"/>
                <a:gd name="connsiteX1" fmla="*/ 520425 w 826381"/>
                <a:gd name="connsiteY1" fmla="*/ 704850 h 2315996"/>
                <a:gd name="connsiteX2" fmla="*/ 749025 w 826381"/>
                <a:gd name="connsiteY2" fmla="*/ 2315996 h 2315996"/>
                <a:gd name="connsiteX3" fmla="*/ 14875 w 826381"/>
                <a:gd name="connsiteY3" fmla="*/ 1896896 h 2315996"/>
                <a:gd name="connsiteX4" fmla="*/ 110125 w 826381"/>
                <a:gd name="connsiteY4" fmla="*/ 0 h 2315996"/>
                <a:gd name="connsiteX0" fmla="*/ 103188 w 1351688"/>
                <a:gd name="connsiteY0" fmla="*/ 0 h 2182646"/>
                <a:gd name="connsiteX1" fmla="*/ 513488 w 1351688"/>
                <a:gd name="connsiteY1" fmla="*/ 704850 h 2182646"/>
                <a:gd name="connsiteX2" fmla="*/ 1351688 w 1351688"/>
                <a:gd name="connsiteY2" fmla="*/ 2182646 h 2182646"/>
                <a:gd name="connsiteX3" fmla="*/ 7938 w 1351688"/>
                <a:gd name="connsiteY3" fmla="*/ 1896896 h 2182646"/>
                <a:gd name="connsiteX4" fmla="*/ 103188 w 1351688"/>
                <a:gd name="connsiteY4" fmla="*/ 0 h 2182646"/>
                <a:gd name="connsiteX0" fmla="*/ 103188 w 1351688"/>
                <a:gd name="connsiteY0" fmla="*/ 0 h 2182646"/>
                <a:gd name="connsiteX1" fmla="*/ 513488 w 1351688"/>
                <a:gd name="connsiteY1" fmla="*/ 704850 h 2182646"/>
                <a:gd name="connsiteX2" fmla="*/ 1351688 w 1351688"/>
                <a:gd name="connsiteY2" fmla="*/ 2182646 h 2182646"/>
                <a:gd name="connsiteX3" fmla="*/ 7938 w 1351688"/>
                <a:gd name="connsiteY3" fmla="*/ 1896896 h 2182646"/>
                <a:gd name="connsiteX4" fmla="*/ 103188 w 1351688"/>
                <a:gd name="connsiteY4" fmla="*/ 0 h 2182646"/>
                <a:gd name="connsiteX0" fmla="*/ 104546 w 1162546"/>
                <a:gd name="connsiteY0" fmla="*/ 0 h 2315996"/>
                <a:gd name="connsiteX1" fmla="*/ 514846 w 1162546"/>
                <a:gd name="connsiteY1" fmla="*/ 704850 h 2315996"/>
                <a:gd name="connsiteX2" fmla="*/ 1162546 w 1162546"/>
                <a:gd name="connsiteY2" fmla="*/ 2315996 h 2315996"/>
                <a:gd name="connsiteX3" fmla="*/ 9296 w 1162546"/>
                <a:gd name="connsiteY3" fmla="*/ 1896896 h 2315996"/>
                <a:gd name="connsiteX4" fmla="*/ 104546 w 1162546"/>
                <a:gd name="connsiteY4" fmla="*/ 0 h 2315996"/>
                <a:gd name="connsiteX0" fmla="*/ 104868 w 1162868"/>
                <a:gd name="connsiteY0" fmla="*/ 0 h 2318402"/>
                <a:gd name="connsiteX1" fmla="*/ 515168 w 1162868"/>
                <a:gd name="connsiteY1" fmla="*/ 704850 h 2318402"/>
                <a:gd name="connsiteX2" fmla="*/ 1162868 w 1162868"/>
                <a:gd name="connsiteY2" fmla="*/ 2315996 h 2318402"/>
                <a:gd name="connsiteX3" fmla="*/ 9618 w 1162868"/>
                <a:gd name="connsiteY3" fmla="*/ 1896896 h 2318402"/>
                <a:gd name="connsiteX4" fmla="*/ 104868 w 1162868"/>
                <a:gd name="connsiteY4" fmla="*/ 0 h 2318402"/>
                <a:gd name="connsiteX0" fmla="*/ 104868 w 1162868"/>
                <a:gd name="connsiteY0" fmla="*/ 0 h 2318402"/>
                <a:gd name="connsiteX1" fmla="*/ 515168 w 1162868"/>
                <a:gd name="connsiteY1" fmla="*/ 704850 h 2318402"/>
                <a:gd name="connsiteX2" fmla="*/ 1162868 w 1162868"/>
                <a:gd name="connsiteY2" fmla="*/ 2315996 h 2318402"/>
                <a:gd name="connsiteX3" fmla="*/ 9618 w 1162868"/>
                <a:gd name="connsiteY3" fmla="*/ 1896896 h 2318402"/>
                <a:gd name="connsiteX4" fmla="*/ 104868 w 1162868"/>
                <a:gd name="connsiteY4" fmla="*/ 0 h 2318402"/>
                <a:gd name="connsiteX0" fmla="*/ 12226 w 1070226"/>
                <a:gd name="connsiteY0" fmla="*/ 0 h 2315996"/>
                <a:gd name="connsiteX1" fmla="*/ 422526 w 1070226"/>
                <a:gd name="connsiteY1" fmla="*/ 704850 h 2315996"/>
                <a:gd name="connsiteX2" fmla="*/ 1070226 w 1070226"/>
                <a:gd name="connsiteY2" fmla="*/ 2315996 h 2315996"/>
                <a:gd name="connsiteX3" fmla="*/ 43100 w 1070226"/>
                <a:gd name="connsiteY3" fmla="*/ 1282041 h 2315996"/>
                <a:gd name="connsiteX4" fmla="*/ 12226 w 1070226"/>
                <a:gd name="connsiteY4" fmla="*/ 0 h 2315996"/>
                <a:gd name="connsiteX0" fmla="*/ 1863 w 1406704"/>
                <a:gd name="connsiteY0" fmla="*/ 0 h 3025444"/>
                <a:gd name="connsiteX1" fmla="*/ 759004 w 1406704"/>
                <a:gd name="connsiteY1" fmla="*/ 1414298 h 3025444"/>
                <a:gd name="connsiteX2" fmla="*/ 1406704 w 1406704"/>
                <a:gd name="connsiteY2" fmla="*/ 3025444 h 3025444"/>
                <a:gd name="connsiteX3" fmla="*/ 379578 w 1406704"/>
                <a:gd name="connsiteY3" fmla="*/ 1991489 h 3025444"/>
                <a:gd name="connsiteX4" fmla="*/ 1863 w 1406704"/>
                <a:gd name="connsiteY4" fmla="*/ 0 h 3025444"/>
                <a:gd name="connsiteX0" fmla="*/ 2312 w 1407153"/>
                <a:gd name="connsiteY0" fmla="*/ 0 h 3025444"/>
                <a:gd name="connsiteX1" fmla="*/ 759453 w 1407153"/>
                <a:gd name="connsiteY1" fmla="*/ 1414298 h 3025444"/>
                <a:gd name="connsiteX2" fmla="*/ 1407153 w 1407153"/>
                <a:gd name="connsiteY2" fmla="*/ 3025444 h 3025444"/>
                <a:gd name="connsiteX3" fmla="*/ 301199 w 1407153"/>
                <a:gd name="connsiteY3" fmla="*/ 1944192 h 3025444"/>
                <a:gd name="connsiteX4" fmla="*/ 2312 w 1407153"/>
                <a:gd name="connsiteY4" fmla="*/ 0 h 3025444"/>
                <a:gd name="connsiteX0" fmla="*/ 2312 w 1407153"/>
                <a:gd name="connsiteY0" fmla="*/ 0 h 3025444"/>
                <a:gd name="connsiteX1" fmla="*/ 759453 w 1407153"/>
                <a:gd name="connsiteY1" fmla="*/ 1414298 h 3025444"/>
                <a:gd name="connsiteX2" fmla="*/ 1407153 w 1407153"/>
                <a:gd name="connsiteY2" fmla="*/ 3025444 h 3025444"/>
                <a:gd name="connsiteX3" fmla="*/ 301199 w 1407153"/>
                <a:gd name="connsiteY3" fmla="*/ 1944192 h 3025444"/>
                <a:gd name="connsiteX4" fmla="*/ 2312 w 1407153"/>
                <a:gd name="connsiteY4" fmla="*/ 0 h 3025444"/>
                <a:gd name="connsiteX0" fmla="*/ 1428 w 1406269"/>
                <a:gd name="connsiteY0" fmla="*/ 0 h 3025444"/>
                <a:gd name="connsiteX1" fmla="*/ 758569 w 1406269"/>
                <a:gd name="connsiteY1" fmla="*/ 1414298 h 3025444"/>
                <a:gd name="connsiteX2" fmla="*/ 1406269 w 1406269"/>
                <a:gd name="connsiteY2" fmla="*/ 3025444 h 3025444"/>
                <a:gd name="connsiteX3" fmla="*/ 300315 w 1406269"/>
                <a:gd name="connsiteY3" fmla="*/ 1944192 h 3025444"/>
                <a:gd name="connsiteX4" fmla="*/ 1428 w 1406269"/>
                <a:gd name="connsiteY4" fmla="*/ 0 h 3025444"/>
                <a:gd name="connsiteX0" fmla="*/ 0 w 1404841"/>
                <a:gd name="connsiteY0" fmla="*/ 0 h 3025444"/>
                <a:gd name="connsiteX1" fmla="*/ 757141 w 1404841"/>
                <a:gd name="connsiteY1" fmla="*/ 1414298 h 3025444"/>
                <a:gd name="connsiteX2" fmla="*/ 1404841 w 1404841"/>
                <a:gd name="connsiteY2" fmla="*/ 3025444 h 3025444"/>
                <a:gd name="connsiteX3" fmla="*/ 298887 w 1404841"/>
                <a:gd name="connsiteY3" fmla="*/ 1944192 h 3025444"/>
                <a:gd name="connsiteX4" fmla="*/ 0 w 1404841"/>
                <a:gd name="connsiteY4" fmla="*/ 0 h 3025444"/>
                <a:gd name="connsiteX0" fmla="*/ 0 w 1404841"/>
                <a:gd name="connsiteY0" fmla="*/ 0 h 3025444"/>
                <a:gd name="connsiteX1" fmla="*/ 757141 w 1404841"/>
                <a:gd name="connsiteY1" fmla="*/ 1414298 h 3025444"/>
                <a:gd name="connsiteX2" fmla="*/ 1404841 w 1404841"/>
                <a:gd name="connsiteY2" fmla="*/ 3025444 h 3025444"/>
                <a:gd name="connsiteX3" fmla="*/ 298887 w 1404841"/>
                <a:gd name="connsiteY3" fmla="*/ 1944192 h 3025444"/>
                <a:gd name="connsiteX4" fmla="*/ 0 w 1404841"/>
                <a:gd name="connsiteY4" fmla="*/ 0 h 30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841" h="3025444">
                  <a:moveTo>
                    <a:pt x="0" y="0"/>
                  </a:moveTo>
                  <a:lnTo>
                    <a:pt x="757141" y="1414298"/>
                  </a:lnTo>
                  <a:cubicBezTo>
                    <a:pt x="1328641" y="2770497"/>
                    <a:pt x="1062598" y="1930690"/>
                    <a:pt x="1404841" y="3025444"/>
                  </a:cubicBezTo>
                  <a:cubicBezTo>
                    <a:pt x="1122024" y="3019094"/>
                    <a:pt x="591557" y="2666559"/>
                    <a:pt x="298887" y="1944192"/>
                  </a:cubicBezTo>
                  <a:cubicBezTo>
                    <a:pt x="115832" y="1188397"/>
                    <a:pt x="220499" y="805719"/>
                    <a:pt x="0" y="0"/>
                  </a:cubicBezTo>
                  <a:close/>
                </a:path>
              </a:pathLst>
            </a:custGeom>
            <a:solidFill>
              <a:srgbClr val="B6DF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Téglalap 88"/>
            <p:cNvSpPr/>
            <p:nvPr/>
          </p:nvSpPr>
          <p:spPr>
            <a:xfrm rot="20512889">
              <a:off x="8557122" y="4576595"/>
              <a:ext cx="1404841" cy="3025444"/>
            </a:xfrm>
            <a:custGeom>
              <a:avLst/>
              <a:gdLst>
                <a:gd name="connsiteX0" fmla="*/ 0 w 638900"/>
                <a:gd name="connsiteY0" fmla="*/ 0 h 2315996"/>
                <a:gd name="connsiteX1" fmla="*/ 638900 w 638900"/>
                <a:gd name="connsiteY1" fmla="*/ 0 h 2315996"/>
                <a:gd name="connsiteX2" fmla="*/ 638900 w 638900"/>
                <a:gd name="connsiteY2" fmla="*/ 2315996 h 2315996"/>
                <a:gd name="connsiteX3" fmla="*/ 0 w 638900"/>
                <a:gd name="connsiteY3" fmla="*/ 2315996 h 2315996"/>
                <a:gd name="connsiteX4" fmla="*/ 0 w 638900"/>
                <a:gd name="connsiteY4" fmla="*/ 0 h 2315996"/>
                <a:gd name="connsiteX0" fmla="*/ 0 w 638900"/>
                <a:gd name="connsiteY0" fmla="*/ 0 h 2315996"/>
                <a:gd name="connsiteX1" fmla="*/ 296000 w 638900"/>
                <a:gd name="connsiteY1" fmla="*/ 762000 h 2315996"/>
                <a:gd name="connsiteX2" fmla="*/ 638900 w 638900"/>
                <a:gd name="connsiteY2" fmla="*/ 2315996 h 2315996"/>
                <a:gd name="connsiteX3" fmla="*/ 0 w 638900"/>
                <a:gd name="connsiteY3" fmla="*/ 2315996 h 2315996"/>
                <a:gd name="connsiteX4" fmla="*/ 0 w 638900"/>
                <a:gd name="connsiteY4" fmla="*/ 0 h 2315996"/>
                <a:gd name="connsiteX0" fmla="*/ 0 w 638900"/>
                <a:gd name="connsiteY0" fmla="*/ 0 h 2315996"/>
                <a:gd name="connsiteX1" fmla="*/ 296000 w 638900"/>
                <a:gd name="connsiteY1" fmla="*/ 762000 h 2315996"/>
                <a:gd name="connsiteX2" fmla="*/ 638900 w 638900"/>
                <a:gd name="connsiteY2" fmla="*/ 2315996 h 2315996"/>
                <a:gd name="connsiteX3" fmla="*/ 0 w 638900"/>
                <a:gd name="connsiteY3" fmla="*/ 2315996 h 2315996"/>
                <a:gd name="connsiteX4" fmla="*/ 0 w 638900"/>
                <a:gd name="connsiteY4" fmla="*/ 0 h 2315996"/>
                <a:gd name="connsiteX0" fmla="*/ 95250 w 734150"/>
                <a:gd name="connsiteY0" fmla="*/ 0 h 2315996"/>
                <a:gd name="connsiteX1" fmla="*/ 391250 w 734150"/>
                <a:gd name="connsiteY1" fmla="*/ 762000 h 2315996"/>
                <a:gd name="connsiteX2" fmla="*/ 734150 w 734150"/>
                <a:gd name="connsiteY2" fmla="*/ 2315996 h 2315996"/>
                <a:gd name="connsiteX3" fmla="*/ 0 w 734150"/>
                <a:gd name="connsiteY3" fmla="*/ 1782596 h 2315996"/>
                <a:gd name="connsiteX4" fmla="*/ 95250 w 734150"/>
                <a:gd name="connsiteY4" fmla="*/ 0 h 2315996"/>
                <a:gd name="connsiteX0" fmla="*/ 95250 w 734150"/>
                <a:gd name="connsiteY0" fmla="*/ 0 h 2315996"/>
                <a:gd name="connsiteX1" fmla="*/ 391250 w 734150"/>
                <a:gd name="connsiteY1" fmla="*/ 762000 h 2315996"/>
                <a:gd name="connsiteX2" fmla="*/ 734150 w 734150"/>
                <a:gd name="connsiteY2" fmla="*/ 2315996 h 2315996"/>
                <a:gd name="connsiteX3" fmla="*/ 0 w 734150"/>
                <a:gd name="connsiteY3" fmla="*/ 1896896 h 2315996"/>
                <a:gd name="connsiteX4" fmla="*/ 95250 w 734150"/>
                <a:gd name="connsiteY4" fmla="*/ 0 h 2315996"/>
                <a:gd name="connsiteX0" fmla="*/ 110125 w 749025"/>
                <a:gd name="connsiteY0" fmla="*/ 0 h 2315996"/>
                <a:gd name="connsiteX1" fmla="*/ 406125 w 749025"/>
                <a:gd name="connsiteY1" fmla="*/ 762000 h 2315996"/>
                <a:gd name="connsiteX2" fmla="*/ 749025 w 749025"/>
                <a:gd name="connsiteY2" fmla="*/ 2315996 h 2315996"/>
                <a:gd name="connsiteX3" fmla="*/ 14875 w 749025"/>
                <a:gd name="connsiteY3" fmla="*/ 1896896 h 2315996"/>
                <a:gd name="connsiteX4" fmla="*/ 110125 w 749025"/>
                <a:gd name="connsiteY4" fmla="*/ 0 h 2315996"/>
                <a:gd name="connsiteX0" fmla="*/ 110125 w 749025"/>
                <a:gd name="connsiteY0" fmla="*/ 0 h 2315996"/>
                <a:gd name="connsiteX1" fmla="*/ 406125 w 749025"/>
                <a:gd name="connsiteY1" fmla="*/ 762000 h 2315996"/>
                <a:gd name="connsiteX2" fmla="*/ 749025 w 749025"/>
                <a:gd name="connsiteY2" fmla="*/ 2315996 h 2315996"/>
                <a:gd name="connsiteX3" fmla="*/ 14875 w 749025"/>
                <a:gd name="connsiteY3" fmla="*/ 1896896 h 2315996"/>
                <a:gd name="connsiteX4" fmla="*/ 110125 w 749025"/>
                <a:gd name="connsiteY4" fmla="*/ 0 h 2315996"/>
                <a:gd name="connsiteX0" fmla="*/ 110125 w 749025"/>
                <a:gd name="connsiteY0" fmla="*/ 0 h 2315996"/>
                <a:gd name="connsiteX1" fmla="*/ 520425 w 749025"/>
                <a:gd name="connsiteY1" fmla="*/ 704850 h 2315996"/>
                <a:gd name="connsiteX2" fmla="*/ 749025 w 749025"/>
                <a:gd name="connsiteY2" fmla="*/ 2315996 h 2315996"/>
                <a:gd name="connsiteX3" fmla="*/ 14875 w 749025"/>
                <a:gd name="connsiteY3" fmla="*/ 1896896 h 2315996"/>
                <a:gd name="connsiteX4" fmla="*/ 110125 w 749025"/>
                <a:gd name="connsiteY4" fmla="*/ 0 h 2315996"/>
                <a:gd name="connsiteX0" fmla="*/ 110125 w 826381"/>
                <a:gd name="connsiteY0" fmla="*/ 0 h 2315996"/>
                <a:gd name="connsiteX1" fmla="*/ 520425 w 826381"/>
                <a:gd name="connsiteY1" fmla="*/ 704850 h 2315996"/>
                <a:gd name="connsiteX2" fmla="*/ 749025 w 826381"/>
                <a:gd name="connsiteY2" fmla="*/ 2315996 h 2315996"/>
                <a:gd name="connsiteX3" fmla="*/ 14875 w 826381"/>
                <a:gd name="connsiteY3" fmla="*/ 1896896 h 2315996"/>
                <a:gd name="connsiteX4" fmla="*/ 110125 w 826381"/>
                <a:gd name="connsiteY4" fmla="*/ 0 h 2315996"/>
                <a:gd name="connsiteX0" fmla="*/ 103188 w 1351688"/>
                <a:gd name="connsiteY0" fmla="*/ 0 h 2182646"/>
                <a:gd name="connsiteX1" fmla="*/ 513488 w 1351688"/>
                <a:gd name="connsiteY1" fmla="*/ 704850 h 2182646"/>
                <a:gd name="connsiteX2" fmla="*/ 1351688 w 1351688"/>
                <a:gd name="connsiteY2" fmla="*/ 2182646 h 2182646"/>
                <a:gd name="connsiteX3" fmla="*/ 7938 w 1351688"/>
                <a:gd name="connsiteY3" fmla="*/ 1896896 h 2182646"/>
                <a:gd name="connsiteX4" fmla="*/ 103188 w 1351688"/>
                <a:gd name="connsiteY4" fmla="*/ 0 h 2182646"/>
                <a:gd name="connsiteX0" fmla="*/ 103188 w 1351688"/>
                <a:gd name="connsiteY0" fmla="*/ 0 h 2182646"/>
                <a:gd name="connsiteX1" fmla="*/ 513488 w 1351688"/>
                <a:gd name="connsiteY1" fmla="*/ 704850 h 2182646"/>
                <a:gd name="connsiteX2" fmla="*/ 1351688 w 1351688"/>
                <a:gd name="connsiteY2" fmla="*/ 2182646 h 2182646"/>
                <a:gd name="connsiteX3" fmla="*/ 7938 w 1351688"/>
                <a:gd name="connsiteY3" fmla="*/ 1896896 h 2182646"/>
                <a:gd name="connsiteX4" fmla="*/ 103188 w 1351688"/>
                <a:gd name="connsiteY4" fmla="*/ 0 h 2182646"/>
                <a:gd name="connsiteX0" fmla="*/ 104546 w 1162546"/>
                <a:gd name="connsiteY0" fmla="*/ 0 h 2315996"/>
                <a:gd name="connsiteX1" fmla="*/ 514846 w 1162546"/>
                <a:gd name="connsiteY1" fmla="*/ 704850 h 2315996"/>
                <a:gd name="connsiteX2" fmla="*/ 1162546 w 1162546"/>
                <a:gd name="connsiteY2" fmla="*/ 2315996 h 2315996"/>
                <a:gd name="connsiteX3" fmla="*/ 9296 w 1162546"/>
                <a:gd name="connsiteY3" fmla="*/ 1896896 h 2315996"/>
                <a:gd name="connsiteX4" fmla="*/ 104546 w 1162546"/>
                <a:gd name="connsiteY4" fmla="*/ 0 h 2315996"/>
                <a:gd name="connsiteX0" fmla="*/ 104868 w 1162868"/>
                <a:gd name="connsiteY0" fmla="*/ 0 h 2318402"/>
                <a:gd name="connsiteX1" fmla="*/ 515168 w 1162868"/>
                <a:gd name="connsiteY1" fmla="*/ 704850 h 2318402"/>
                <a:gd name="connsiteX2" fmla="*/ 1162868 w 1162868"/>
                <a:gd name="connsiteY2" fmla="*/ 2315996 h 2318402"/>
                <a:gd name="connsiteX3" fmla="*/ 9618 w 1162868"/>
                <a:gd name="connsiteY3" fmla="*/ 1896896 h 2318402"/>
                <a:gd name="connsiteX4" fmla="*/ 104868 w 1162868"/>
                <a:gd name="connsiteY4" fmla="*/ 0 h 2318402"/>
                <a:gd name="connsiteX0" fmla="*/ 104868 w 1162868"/>
                <a:gd name="connsiteY0" fmla="*/ 0 h 2318402"/>
                <a:gd name="connsiteX1" fmla="*/ 515168 w 1162868"/>
                <a:gd name="connsiteY1" fmla="*/ 704850 h 2318402"/>
                <a:gd name="connsiteX2" fmla="*/ 1162868 w 1162868"/>
                <a:gd name="connsiteY2" fmla="*/ 2315996 h 2318402"/>
                <a:gd name="connsiteX3" fmla="*/ 9618 w 1162868"/>
                <a:gd name="connsiteY3" fmla="*/ 1896896 h 2318402"/>
                <a:gd name="connsiteX4" fmla="*/ 104868 w 1162868"/>
                <a:gd name="connsiteY4" fmla="*/ 0 h 2318402"/>
                <a:gd name="connsiteX0" fmla="*/ 12226 w 1070226"/>
                <a:gd name="connsiteY0" fmla="*/ 0 h 2315996"/>
                <a:gd name="connsiteX1" fmla="*/ 422526 w 1070226"/>
                <a:gd name="connsiteY1" fmla="*/ 704850 h 2315996"/>
                <a:gd name="connsiteX2" fmla="*/ 1070226 w 1070226"/>
                <a:gd name="connsiteY2" fmla="*/ 2315996 h 2315996"/>
                <a:gd name="connsiteX3" fmla="*/ 43100 w 1070226"/>
                <a:gd name="connsiteY3" fmla="*/ 1282041 h 2315996"/>
                <a:gd name="connsiteX4" fmla="*/ 12226 w 1070226"/>
                <a:gd name="connsiteY4" fmla="*/ 0 h 2315996"/>
                <a:gd name="connsiteX0" fmla="*/ 1863 w 1406704"/>
                <a:gd name="connsiteY0" fmla="*/ 0 h 3025444"/>
                <a:gd name="connsiteX1" fmla="*/ 759004 w 1406704"/>
                <a:gd name="connsiteY1" fmla="*/ 1414298 h 3025444"/>
                <a:gd name="connsiteX2" fmla="*/ 1406704 w 1406704"/>
                <a:gd name="connsiteY2" fmla="*/ 3025444 h 3025444"/>
                <a:gd name="connsiteX3" fmla="*/ 379578 w 1406704"/>
                <a:gd name="connsiteY3" fmla="*/ 1991489 h 3025444"/>
                <a:gd name="connsiteX4" fmla="*/ 1863 w 1406704"/>
                <a:gd name="connsiteY4" fmla="*/ 0 h 3025444"/>
                <a:gd name="connsiteX0" fmla="*/ 2312 w 1407153"/>
                <a:gd name="connsiteY0" fmla="*/ 0 h 3025444"/>
                <a:gd name="connsiteX1" fmla="*/ 759453 w 1407153"/>
                <a:gd name="connsiteY1" fmla="*/ 1414298 h 3025444"/>
                <a:gd name="connsiteX2" fmla="*/ 1407153 w 1407153"/>
                <a:gd name="connsiteY2" fmla="*/ 3025444 h 3025444"/>
                <a:gd name="connsiteX3" fmla="*/ 301199 w 1407153"/>
                <a:gd name="connsiteY3" fmla="*/ 1944192 h 3025444"/>
                <a:gd name="connsiteX4" fmla="*/ 2312 w 1407153"/>
                <a:gd name="connsiteY4" fmla="*/ 0 h 3025444"/>
                <a:gd name="connsiteX0" fmla="*/ 2312 w 1407153"/>
                <a:gd name="connsiteY0" fmla="*/ 0 h 3025444"/>
                <a:gd name="connsiteX1" fmla="*/ 759453 w 1407153"/>
                <a:gd name="connsiteY1" fmla="*/ 1414298 h 3025444"/>
                <a:gd name="connsiteX2" fmla="*/ 1407153 w 1407153"/>
                <a:gd name="connsiteY2" fmla="*/ 3025444 h 3025444"/>
                <a:gd name="connsiteX3" fmla="*/ 301199 w 1407153"/>
                <a:gd name="connsiteY3" fmla="*/ 1944192 h 3025444"/>
                <a:gd name="connsiteX4" fmla="*/ 2312 w 1407153"/>
                <a:gd name="connsiteY4" fmla="*/ 0 h 3025444"/>
                <a:gd name="connsiteX0" fmla="*/ 1428 w 1406269"/>
                <a:gd name="connsiteY0" fmla="*/ 0 h 3025444"/>
                <a:gd name="connsiteX1" fmla="*/ 758569 w 1406269"/>
                <a:gd name="connsiteY1" fmla="*/ 1414298 h 3025444"/>
                <a:gd name="connsiteX2" fmla="*/ 1406269 w 1406269"/>
                <a:gd name="connsiteY2" fmla="*/ 3025444 h 3025444"/>
                <a:gd name="connsiteX3" fmla="*/ 300315 w 1406269"/>
                <a:gd name="connsiteY3" fmla="*/ 1944192 h 3025444"/>
                <a:gd name="connsiteX4" fmla="*/ 1428 w 1406269"/>
                <a:gd name="connsiteY4" fmla="*/ 0 h 3025444"/>
                <a:gd name="connsiteX0" fmla="*/ 0 w 1404841"/>
                <a:gd name="connsiteY0" fmla="*/ 0 h 3025444"/>
                <a:gd name="connsiteX1" fmla="*/ 757141 w 1404841"/>
                <a:gd name="connsiteY1" fmla="*/ 1414298 h 3025444"/>
                <a:gd name="connsiteX2" fmla="*/ 1404841 w 1404841"/>
                <a:gd name="connsiteY2" fmla="*/ 3025444 h 3025444"/>
                <a:gd name="connsiteX3" fmla="*/ 298887 w 1404841"/>
                <a:gd name="connsiteY3" fmla="*/ 1944192 h 3025444"/>
                <a:gd name="connsiteX4" fmla="*/ 0 w 1404841"/>
                <a:gd name="connsiteY4" fmla="*/ 0 h 3025444"/>
                <a:gd name="connsiteX0" fmla="*/ 0 w 1404841"/>
                <a:gd name="connsiteY0" fmla="*/ 0 h 3025444"/>
                <a:gd name="connsiteX1" fmla="*/ 757141 w 1404841"/>
                <a:gd name="connsiteY1" fmla="*/ 1414298 h 3025444"/>
                <a:gd name="connsiteX2" fmla="*/ 1404841 w 1404841"/>
                <a:gd name="connsiteY2" fmla="*/ 3025444 h 3025444"/>
                <a:gd name="connsiteX3" fmla="*/ 298887 w 1404841"/>
                <a:gd name="connsiteY3" fmla="*/ 1944192 h 3025444"/>
                <a:gd name="connsiteX4" fmla="*/ 0 w 1404841"/>
                <a:gd name="connsiteY4" fmla="*/ 0 h 30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841" h="3025444">
                  <a:moveTo>
                    <a:pt x="0" y="0"/>
                  </a:moveTo>
                  <a:lnTo>
                    <a:pt x="757141" y="1414298"/>
                  </a:lnTo>
                  <a:cubicBezTo>
                    <a:pt x="1328641" y="2770497"/>
                    <a:pt x="1062598" y="1930690"/>
                    <a:pt x="1404841" y="3025444"/>
                  </a:cubicBezTo>
                  <a:cubicBezTo>
                    <a:pt x="1122024" y="3019094"/>
                    <a:pt x="591557" y="2666559"/>
                    <a:pt x="298887" y="1944192"/>
                  </a:cubicBezTo>
                  <a:cubicBezTo>
                    <a:pt x="115832" y="1188397"/>
                    <a:pt x="220499" y="805719"/>
                    <a:pt x="0" y="0"/>
                  </a:cubicBezTo>
                  <a:close/>
                </a:path>
              </a:pathLst>
            </a:custGeom>
            <a:solidFill>
              <a:srgbClr val="B6DF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Téglalap 88"/>
            <p:cNvSpPr/>
            <p:nvPr/>
          </p:nvSpPr>
          <p:spPr>
            <a:xfrm rot="17906949" flipH="1">
              <a:off x="8862392" y="4830850"/>
              <a:ext cx="1012079" cy="2743547"/>
            </a:xfrm>
            <a:custGeom>
              <a:avLst/>
              <a:gdLst>
                <a:gd name="connsiteX0" fmla="*/ 0 w 638900"/>
                <a:gd name="connsiteY0" fmla="*/ 0 h 2315996"/>
                <a:gd name="connsiteX1" fmla="*/ 638900 w 638900"/>
                <a:gd name="connsiteY1" fmla="*/ 0 h 2315996"/>
                <a:gd name="connsiteX2" fmla="*/ 638900 w 638900"/>
                <a:gd name="connsiteY2" fmla="*/ 2315996 h 2315996"/>
                <a:gd name="connsiteX3" fmla="*/ 0 w 638900"/>
                <a:gd name="connsiteY3" fmla="*/ 2315996 h 2315996"/>
                <a:gd name="connsiteX4" fmla="*/ 0 w 638900"/>
                <a:gd name="connsiteY4" fmla="*/ 0 h 2315996"/>
                <a:gd name="connsiteX0" fmla="*/ 0 w 638900"/>
                <a:gd name="connsiteY0" fmla="*/ 0 h 2315996"/>
                <a:gd name="connsiteX1" fmla="*/ 296000 w 638900"/>
                <a:gd name="connsiteY1" fmla="*/ 762000 h 2315996"/>
                <a:gd name="connsiteX2" fmla="*/ 638900 w 638900"/>
                <a:gd name="connsiteY2" fmla="*/ 2315996 h 2315996"/>
                <a:gd name="connsiteX3" fmla="*/ 0 w 638900"/>
                <a:gd name="connsiteY3" fmla="*/ 2315996 h 2315996"/>
                <a:gd name="connsiteX4" fmla="*/ 0 w 638900"/>
                <a:gd name="connsiteY4" fmla="*/ 0 h 2315996"/>
                <a:gd name="connsiteX0" fmla="*/ 0 w 638900"/>
                <a:gd name="connsiteY0" fmla="*/ 0 h 2315996"/>
                <a:gd name="connsiteX1" fmla="*/ 296000 w 638900"/>
                <a:gd name="connsiteY1" fmla="*/ 762000 h 2315996"/>
                <a:gd name="connsiteX2" fmla="*/ 638900 w 638900"/>
                <a:gd name="connsiteY2" fmla="*/ 2315996 h 2315996"/>
                <a:gd name="connsiteX3" fmla="*/ 0 w 638900"/>
                <a:gd name="connsiteY3" fmla="*/ 2315996 h 2315996"/>
                <a:gd name="connsiteX4" fmla="*/ 0 w 638900"/>
                <a:gd name="connsiteY4" fmla="*/ 0 h 2315996"/>
                <a:gd name="connsiteX0" fmla="*/ 95250 w 734150"/>
                <a:gd name="connsiteY0" fmla="*/ 0 h 2315996"/>
                <a:gd name="connsiteX1" fmla="*/ 391250 w 734150"/>
                <a:gd name="connsiteY1" fmla="*/ 762000 h 2315996"/>
                <a:gd name="connsiteX2" fmla="*/ 734150 w 734150"/>
                <a:gd name="connsiteY2" fmla="*/ 2315996 h 2315996"/>
                <a:gd name="connsiteX3" fmla="*/ 0 w 734150"/>
                <a:gd name="connsiteY3" fmla="*/ 1782596 h 2315996"/>
                <a:gd name="connsiteX4" fmla="*/ 95250 w 734150"/>
                <a:gd name="connsiteY4" fmla="*/ 0 h 2315996"/>
                <a:gd name="connsiteX0" fmla="*/ 95250 w 734150"/>
                <a:gd name="connsiteY0" fmla="*/ 0 h 2315996"/>
                <a:gd name="connsiteX1" fmla="*/ 391250 w 734150"/>
                <a:gd name="connsiteY1" fmla="*/ 762000 h 2315996"/>
                <a:gd name="connsiteX2" fmla="*/ 734150 w 734150"/>
                <a:gd name="connsiteY2" fmla="*/ 2315996 h 2315996"/>
                <a:gd name="connsiteX3" fmla="*/ 0 w 734150"/>
                <a:gd name="connsiteY3" fmla="*/ 1896896 h 2315996"/>
                <a:gd name="connsiteX4" fmla="*/ 95250 w 734150"/>
                <a:gd name="connsiteY4" fmla="*/ 0 h 2315996"/>
                <a:gd name="connsiteX0" fmla="*/ 110125 w 749025"/>
                <a:gd name="connsiteY0" fmla="*/ 0 h 2315996"/>
                <a:gd name="connsiteX1" fmla="*/ 406125 w 749025"/>
                <a:gd name="connsiteY1" fmla="*/ 762000 h 2315996"/>
                <a:gd name="connsiteX2" fmla="*/ 749025 w 749025"/>
                <a:gd name="connsiteY2" fmla="*/ 2315996 h 2315996"/>
                <a:gd name="connsiteX3" fmla="*/ 14875 w 749025"/>
                <a:gd name="connsiteY3" fmla="*/ 1896896 h 2315996"/>
                <a:gd name="connsiteX4" fmla="*/ 110125 w 749025"/>
                <a:gd name="connsiteY4" fmla="*/ 0 h 2315996"/>
                <a:gd name="connsiteX0" fmla="*/ 110125 w 749025"/>
                <a:gd name="connsiteY0" fmla="*/ 0 h 2315996"/>
                <a:gd name="connsiteX1" fmla="*/ 406125 w 749025"/>
                <a:gd name="connsiteY1" fmla="*/ 762000 h 2315996"/>
                <a:gd name="connsiteX2" fmla="*/ 749025 w 749025"/>
                <a:gd name="connsiteY2" fmla="*/ 2315996 h 2315996"/>
                <a:gd name="connsiteX3" fmla="*/ 14875 w 749025"/>
                <a:gd name="connsiteY3" fmla="*/ 1896896 h 2315996"/>
                <a:gd name="connsiteX4" fmla="*/ 110125 w 749025"/>
                <a:gd name="connsiteY4" fmla="*/ 0 h 2315996"/>
                <a:gd name="connsiteX0" fmla="*/ 110125 w 749025"/>
                <a:gd name="connsiteY0" fmla="*/ 0 h 2315996"/>
                <a:gd name="connsiteX1" fmla="*/ 520425 w 749025"/>
                <a:gd name="connsiteY1" fmla="*/ 704850 h 2315996"/>
                <a:gd name="connsiteX2" fmla="*/ 749025 w 749025"/>
                <a:gd name="connsiteY2" fmla="*/ 2315996 h 2315996"/>
                <a:gd name="connsiteX3" fmla="*/ 14875 w 749025"/>
                <a:gd name="connsiteY3" fmla="*/ 1896896 h 2315996"/>
                <a:gd name="connsiteX4" fmla="*/ 110125 w 749025"/>
                <a:gd name="connsiteY4" fmla="*/ 0 h 2315996"/>
                <a:gd name="connsiteX0" fmla="*/ 110125 w 826381"/>
                <a:gd name="connsiteY0" fmla="*/ 0 h 2315996"/>
                <a:gd name="connsiteX1" fmla="*/ 520425 w 826381"/>
                <a:gd name="connsiteY1" fmla="*/ 704850 h 2315996"/>
                <a:gd name="connsiteX2" fmla="*/ 749025 w 826381"/>
                <a:gd name="connsiteY2" fmla="*/ 2315996 h 2315996"/>
                <a:gd name="connsiteX3" fmla="*/ 14875 w 826381"/>
                <a:gd name="connsiteY3" fmla="*/ 1896896 h 2315996"/>
                <a:gd name="connsiteX4" fmla="*/ 110125 w 826381"/>
                <a:gd name="connsiteY4" fmla="*/ 0 h 2315996"/>
                <a:gd name="connsiteX0" fmla="*/ 103188 w 1351688"/>
                <a:gd name="connsiteY0" fmla="*/ 0 h 2182646"/>
                <a:gd name="connsiteX1" fmla="*/ 513488 w 1351688"/>
                <a:gd name="connsiteY1" fmla="*/ 704850 h 2182646"/>
                <a:gd name="connsiteX2" fmla="*/ 1351688 w 1351688"/>
                <a:gd name="connsiteY2" fmla="*/ 2182646 h 2182646"/>
                <a:gd name="connsiteX3" fmla="*/ 7938 w 1351688"/>
                <a:gd name="connsiteY3" fmla="*/ 1896896 h 2182646"/>
                <a:gd name="connsiteX4" fmla="*/ 103188 w 1351688"/>
                <a:gd name="connsiteY4" fmla="*/ 0 h 2182646"/>
                <a:gd name="connsiteX0" fmla="*/ 103188 w 1351688"/>
                <a:gd name="connsiteY0" fmla="*/ 0 h 2182646"/>
                <a:gd name="connsiteX1" fmla="*/ 513488 w 1351688"/>
                <a:gd name="connsiteY1" fmla="*/ 704850 h 2182646"/>
                <a:gd name="connsiteX2" fmla="*/ 1351688 w 1351688"/>
                <a:gd name="connsiteY2" fmla="*/ 2182646 h 2182646"/>
                <a:gd name="connsiteX3" fmla="*/ 7938 w 1351688"/>
                <a:gd name="connsiteY3" fmla="*/ 1896896 h 2182646"/>
                <a:gd name="connsiteX4" fmla="*/ 103188 w 1351688"/>
                <a:gd name="connsiteY4" fmla="*/ 0 h 2182646"/>
                <a:gd name="connsiteX0" fmla="*/ 104546 w 1162546"/>
                <a:gd name="connsiteY0" fmla="*/ 0 h 2315996"/>
                <a:gd name="connsiteX1" fmla="*/ 514846 w 1162546"/>
                <a:gd name="connsiteY1" fmla="*/ 704850 h 2315996"/>
                <a:gd name="connsiteX2" fmla="*/ 1162546 w 1162546"/>
                <a:gd name="connsiteY2" fmla="*/ 2315996 h 2315996"/>
                <a:gd name="connsiteX3" fmla="*/ 9296 w 1162546"/>
                <a:gd name="connsiteY3" fmla="*/ 1896896 h 2315996"/>
                <a:gd name="connsiteX4" fmla="*/ 104546 w 1162546"/>
                <a:gd name="connsiteY4" fmla="*/ 0 h 2315996"/>
                <a:gd name="connsiteX0" fmla="*/ 104868 w 1162868"/>
                <a:gd name="connsiteY0" fmla="*/ 0 h 2318402"/>
                <a:gd name="connsiteX1" fmla="*/ 515168 w 1162868"/>
                <a:gd name="connsiteY1" fmla="*/ 704850 h 2318402"/>
                <a:gd name="connsiteX2" fmla="*/ 1162868 w 1162868"/>
                <a:gd name="connsiteY2" fmla="*/ 2315996 h 2318402"/>
                <a:gd name="connsiteX3" fmla="*/ 9618 w 1162868"/>
                <a:gd name="connsiteY3" fmla="*/ 1896896 h 2318402"/>
                <a:gd name="connsiteX4" fmla="*/ 104868 w 1162868"/>
                <a:gd name="connsiteY4" fmla="*/ 0 h 2318402"/>
                <a:gd name="connsiteX0" fmla="*/ 104868 w 1162868"/>
                <a:gd name="connsiteY0" fmla="*/ 0 h 2318402"/>
                <a:gd name="connsiteX1" fmla="*/ 515168 w 1162868"/>
                <a:gd name="connsiteY1" fmla="*/ 704850 h 2318402"/>
                <a:gd name="connsiteX2" fmla="*/ 1162868 w 1162868"/>
                <a:gd name="connsiteY2" fmla="*/ 2315996 h 2318402"/>
                <a:gd name="connsiteX3" fmla="*/ 9618 w 1162868"/>
                <a:gd name="connsiteY3" fmla="*/ 1896896 h 2318402"/>
                <a:gd name="connsiteX4" fmla="*/ 104868 w 1162868"/>
                <a:gd name="connsiteY4" fmla="*/ 0 h 2318402"/>
                <a:gd name="connsiteX0" fmla="*/ 12226 w 1070226"/>
                <a:gd name="connsiteY0" fmla="*/ 0 h 2315996"/>
                <a:gd name="connsiteX1" fmla="*/ 422526 w 1070226"/>
                <a:gd name="connsiteY1" fmla="*/ 704850 h 2315996"/>
                <a:gd name="connsiteX2" fmla="*/ 1070226 w 1070226"/>
                <a:gd name="connsiteY2" fmla="*/ 2315996 h 2315996"/>
                <a:gd name="connsiteX3" fmla="*/ 43100 w 1070226"/>
                <a:gd name="connsiteY3" fmla="*/ 1282041 h 2315996"/>
                <a:gd name="connsiteX4" fmla="*/ 12226 w 1070226"/>
                <a:gd name="connsiteY4" fmla="*/ 0 h 2315996"/>
                <a:gd name="connsiteX0" fmla="*/ 1863 w 1406704"/>
                <a:gd name="connsiteY0" fmla="*/ 0 h 3025444"/>
                <a:gd name="connsiteX1" fmla="*/ 759004 w 1406704"/>
                <a:gd name="connsiteY1" fmla="*/ 1414298 h 3025444"/>
                <a:gd name="connsiteX2" fmla="*/ 1406704 w 1406704"/>
                <a:gd name="connsiteY2" fmla="*/ 3025444 h 3025444"/>
                <a:gd name="connsiteX3" fmla="*/ 379578 w 1406704"/>
                <a:gd name="connsiteY3" fmla="*/ 1991489 h 3025444"/>
                <a:gd name="connsiteX4" fmla="*/ 1863 w 1406704"/>
                <a:gd name="connsiteY4" fmla="*/ 0 h 3025444"/>
                <a:gd name="connsiteX0" fmla="*/ 2312 w 1407153"/>
                <a:gd name="connsiteY0" fmla="*/ 0 h 3025444"/>
                <a:gd name="connsiteX1" fmla="*/ 759453 w 1407153"/>
                <a:gd name="connsiteY1" fmla="*/ 1414298 h 3025444"/>
                <a:gd name="connsiteX2" fmla="*/ 1407153 w 1407153"/>
                <a:gd name="connsiteY2" fmla="*/ 3025444 h 3025444"/>
                <a:gd name="connsiteX3" fmla="*/ 301199 w 1407153"/>
                <a:gd name="connsiteY3" fmla="*/ 1944192 h 3025444"/>
                <a:gd name="connsiteX4" fmla="*/ 2312 w 1407153"/>
                <a:gd name="connsiteY4" fmla="*/ 0 h 3025444"/>
                <a:gd name="connsiteX0" fmla="*/ 2312 w 1407153"/>
                <a:gd name="connsiteY0" fmla="*/ 0 h 3025444"/>
                <a:gd name="connsiteX1" fmla="*/ 759453 w 1407153"/>
                <a:gd name="connsiteY1" fmla="*/ 1414298 h 3025444"/>
                <a:gd name="connsiteX2" fmla="*/ 1407153 w 1407153"/>
                <a:gd name="connsiteY2" fmla="*/ 3025444 h 3025444"/>
                <a:gd name="connsiteX3" fmla="*/ 301199 w 1407153"/>
                <a:gd name="connsiteY3" fmla="*/ 1944192 h 3025444"/>
                <a:gd name="connsiteX4" fmla="*/ 2312 w 1407153"/>
                <a:gd name="connsiteY4" fmla="*/ 0 h 3025444"/>
                <a:gd name="connsiteX0" fmla="*/ 1428 w 1406269"/>
                <a:gd name="connsiteY0" fmla="*/ 0 h 3025444"/>
                <a:gd name="connsiteX1" fmla="*/ 758569 w 1406269"/>
                <a:gd name="connsiteY1" fmla="*/ 1414298 h 3025444"/>
                <a:gd name="connsiteX2" fmla="*/ 1406269 w 1406269"/>
                <a:gd name="connsiteY2" fmla="*/ 3025444 h 3025444"/>
                <a:gd name="connsiteX3" fmla="*/ 300315 w 1406269"/>
                <a:gd name="connsiteY3" fmla="*/ 1944192 h 3025444"/>
                <a:gd name="connsiteX4" fmla="*/ 1428 w 1406269"/>
                <a:gd name="connsiteY4" fmla="*/ 0 h 3025444"/>
                <a:gd name="connsiteX0" fmla="*/ 0 w 1404841"/>
                <a:gd name="connsiteY0" fmla="*/ 0 h 3025444"/>
                <a:gd name="connsiteX1" fmla="*/ 757141 w 1404841"/>
                <a:gd name="connsiteY1" fmla="*/ 1414298 h 3025444"/>
                <a:gd name="connsiteX2" fmla="*/ 1404841 w 1404841"/>
                <a:gd name="connsiteY2" fmla="*/ 3025444 h 3025444"/>
                <a:gd name="connsiteX3" fmla="*/ 298887 w 1404841"/>
                <a:gd name="connsiteY3" fmla="*/ 1944192 h 3025444"/>
                <a:gd name="connsiteX4" fmla="*/ 0 w 1404841"/>
                <a:gd name="connsiteY4" fmla="*/ 0 h 3025444"/>
                <a:gd name="connsiteX0" fmla="*/ 0 w 1404841"/>
                <a:gd name="connsiteY0" fmla="*/ 0 h 3025444"/>
                <a:gd name="connsiteX1" fmla="*/ 757141 w 1404841"/>
                <a:gd name="connsiteY1" fmla="*/ 1414298 h 3025444"/>
                <a:gd name="connsiteX2" fmla="*/ 1404841 w 1404841"/>
                <a:gd name="connsiteY2" fmla="*/ 3025444 h 3025444"/>
                <a:gd name="connsiteX3" fmla="*/ 298887 w 1404841"/>
                <a:gd name="connsiteY3" fmla="*/ 1944192 h 3025444"/>
                <a:gd name="connsiteX4" fmla="*/ 0 w 1404841"/>
                <a:gd name="connsiteY4" fmla="*/ 0 h 30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841" h="3025444">
                  <a:moveTo>
                    <a:pt x="0" y="0"/>
                  </a:moveTo>
                  <a:lnTo>
                    <a:pt x="757141" y="1414298"/>
                  </a:lnTo>
                  <a:cubicBezTo>
                    <a:pt x="1328641" y="2770497"/>
                    <a:pt x="1062598" y="1930690"/>
                    <a:pt x="1404841" y="3025444"/>
                  </a:cubicBezTo>
                  <a:cubicBezTo>
                    <a:pt x="1122024" y="3019094"/>
                    <a:pt x="591557" y="2666559"/>
                    <a:pt x="298887" y="1944192"/>
                  </a:cubicBezTo>
                  <a:cubicBezTo>
                    <a:pt x="115832" y="1188397"/>
                    <a:pt x="220499" y="805719"/>
                    <a:pt x="0" y="0"/>
                  </a:cubicBezTo>
                  <a:close/>
                </a:path>
              </a:pathLst>
            </a:custGeom>
            <a:solidFill>
              <a:srgbClr val="CAEF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églalap 88"/>
            <p:cNvSpPr/>
            <p:nvPr/>
          </p:nvSpPr>
          <p:spPr>
            <a:xfrm rot="3365374">
              <a:off x="10777437" y="4765257"/>
              <a:ext cx="926155" cy="2743547"/>
            </a:xfrm>
            <a:custGeom>
              <a:avLst/>
              <a:gdLst>
                <a:gd name="connsiteX0" fmla="*/ 0 w 638900"/>
                <a:gd name="connsiteY0" fmla="*/ 0 h 2315996"/>
                <a:gd name="connsiteX1" fmla="*/ 638900 w 638900"/>
                <a:gd name="connsiteY1" fmla="*/ 0 h 2315996"/>
                <a:gd name="connsiteX2" fmla="*/ 638900 w 638900"/>
                <a:gd name="connsiteY2" fmla="*/ 2315996 h 2315996"/>
                <a:gd name="connsiteX3" fmla="*/ 0 w 638900"/>
                <a:gd name="connsiteY3" fmla="*/ 2315996 h 2315996"/>
                <a:gd name="connsiteX4" fmla="*/ 0 w 638900"/>
                <a:gd name="connsiteY4" fmla="*/ 0 h 2315996"/>
                <a:gd name="connsiteX0" fmla="*/ 0 w 638900"/>
                <a:gd name="connsiteY0" fmla="*/ 0 h 2315996"/>
                <a:gd name="connsiteX1" fmla="*/ 296000 w 638900"/>
                <a:gd name="connsiteY1" fmla="*/ 762000 h 2315996"/>
                <a:gd name="connsiteX2" fmla="*/ 638900 w 638900"/>
                <a:gd name="connsiteY2" fmla="*/ 2315996 h 2315996"/>
                <a:gd name="connsiteX3" fmla="*/ 0 w 638900"/>
                <a:gd name="connsiteY3" fmla="*/ 2315996 h 2315996"/>
                <a:gd name="connsiteX4" fmla="*/ 0 w 638900"/>
                <a:gd name="connsiteY4" fmla="*/ 0 h 2315996"/>
                <a:gd name="connsiteX0" fmla="*/ 0 w 638900"/>
                <a:gd name="connsiteY0" fmla="*/ 0 h 2315996"/>
                <a:gd name="connsiteX1" fmla="*/ 296000 w 638900"/>
                <a:gd name="connsiteY1" fmla="*/ 762000 h 2315996"/>
                <a:gd name="connsiteX2" fmla="*/ 638900 w 638900"/>
                <a:gd name="connsiteY2" fmla="*/ 2315996 h 2315996"/>
                <a:gd name="connsiteX3" fmla="*/ 0 w 638900"/>
                <a:gd name="connsiteY3" fmla="*/ 2315996 h 2315996"/>
                <a:gd name="connsiteX4" fmla="*/ 0 w 638900"/>
                <a:gd name="connsiteY4" fmla="*/ 0 h 2315996"/>
                <a:gd name="connsiteX0" fmla="*/ 95250 w 734150"/>
                <a:gd name="connsiteY0" fmla="*/ 0 h 2315996"/>
                <a:gd name="connsiteX1" fmla="*/ 391250 w 734150"/>
                <a:gd name="connsiteY1" fmla="*/ 762000 h 2315996"/>
                <a:gd name="connsiteX2" fmla="*/ 734150 w 734150"/>
                <a:gd name="connsiteY2" fmla="*/ 2315996 h 2315996"/>
                <a:gd name="connsiteX3" fmla="*/ 0 w 734150"/>
                <a:gd name="connsiteY3" fmla="*/ 1782596 h 2315996"/>
                <a:gd name="connsiteX4" fmla="*/ 95250 w 734150"/>
                <a:gd name="connsiteY4" fmla="*/ 0 h 2315996"/>
                <a:gd name="connsiteX0" fmla="*/ 95250 w 734150"/>
                <a:gd name="connsiteY0" fmla="*/ 0 h 2315996"/>
                <a:gd name="connsiteX1" fmla="*/ 391250 w 734150"/>
                <a:gd name="connsiteY1" fmla="*/ 762000 h 2315996"/>
                <a:gd name="connsiteX2" fmla="*/ 734150 w 734150"/>
                <a:gd name="connsiteY2" fmla="*/ 2315996 h 2315996"/>
                <a:gd name="connsiteX3" fmla="*/ 0 w 734150"/>
                <a:gd name="connsiteY3" fmla="*/ 1896896 h 2315996"/>
                <a:gd name="connsiteX4" fmla="*/ 95250 w 734150"/>
                <a:gd name="connsiteY4" fmla="*/ 0 h 2315996"/>
                <a:gd name="connsiteX0" fmla="*/ 110125 w 749025"/>
                <a:gd name="connsiteY0" fmla="*/ 0 h 2315996"/>
                <a:gd name="connsiteX1" fmla="*/ 406125 w 749025"/>
                <a:gd name="connsiteY1" fmla="*/ 762000 h 2315996"/>
                <a:gd name="connsiteX2" fmla="*/ 749025 w 749025"/>
                <a:gd name="connsiteY2" fmla="*/ 2315996 h 2315996"/>
                <a:gd name="connsiteX3" fmla="*/ 14875 w 749025"/>
                <a:gd name="connsiteY3" fmla="*/ 1896896 h 2315996"/>
                <a:gd name="connsiteX4" fmla="*/ 110125 w 749025"/>
                <a:gd name="connsiteY4" fmla="*/ 0 h 2315996"/>
                <a:gd name="connsiteX0" fmla="*/ 110125 w 749025"/>
                <a:gd name="connsiteY0" fmla="*/ 0 h 2315996"/>
                <a:gd name="connsiteX1" fmla="*/ 406125 w 749025"/>
                <a:gd name="connsiteY1" fmla="*/ 762000 h 2315996"/>
                <a:gd name="connsiteX2" fmla="*/ 749025 w 749025"/>
                <a:gd name="connsiteY2" fmla="*/ 2315996 h 2315996"/>
                <a:gd name="connsiteX3" fmla="*/ 14875 w 749025"/>
                <a:gd name="connsiteY3" fmla="*/ 1896896 h 2315996"/>
                <a:gd name="connsiteX4" fmla="*/ 110125 w 749025"/>
                <a:gd name="connsiteY4" fmla="*/ 0 h 2315996"/>
                <a:gd name="connsiteX0" fmla="*/ 110125 w 749025"/>
                <a:gd name="connsiteY0" fmla="*/ 0 h 2315996"/>
                <a:gd name="connsiteX1" fmla="*/ 520425 w 749025"/>
                <a:gd name="connsiteY1" fmla="*/ 704850 h 2315996"/>
                <a:gd name="connsiteX2" fmla="*/ 749025 w 749025"/>
                <a:gd name="connsiteY2" fmla="*/ 2315996 h 2315996"/>
                <a:gd name="connsiteX3" fmla="*/ 14875 w 749025"/>
                <a:gd name="connsiteY3" fmla="*/ 1896896 h 2315996"/>
                <a:gd name="connsiteX4" fmla="*/ 110125 w 749025"/>
                <a:gd name="connsiteY4" fmla="*/ 0 h 2315996"/>
                <a:gd name="connsiteX0" fmla="*/ 110125 w 826381"/>
                <a:gd name="connsiteY0" fmla="*/ 0 h 2315996"/>
                <a:gd name="connsiteX1" fmla="*/ 520425 w 826381"/>
                <a:gd name="connsiteY1" fmla="*/ 704850 h 2315996"/>
                <a:gd name="connsiteX2" fmla="*/ 749025 w 826381"/>
                <a:gd name="connsiteY2" fmla="*/ 2315996 h 2315996"/>
                <a:gd name="connsiteX3" fmla="*/ 14875 w 826381"/>
                <a:gd name="connsiteY3" fmla="*/ 1896896 h 2315996"/>
                <a:gd name="connsiteX4" fmla="*/ 110125 w 826381"/>
                <a:gd name="connsiteY4" fmla="*/ 0 h 2315996"/>
                <a:gd name="connsiteX0" fmla="*/ 103188 w 1351688"/>
                <a:gd name="connsiteY0" fmla="*/ 0 h 2182646"/>
                <a:gd name="connsiteX1" fmla="*/ 513488 w 1351688"/>
                <a:gd name="connsiteY1" fmla="*/ 704850 h 2182646"/>
                <a:gd name="connsiteX2" fmla="*/ 1351688 w 1351688"/>
                <a:gd name="connsiteY2" fmla="*/ 2182646 h 2182646"/>
                <a:gd name="connsiteX3" fmla="*/ 7938 w 1351688"/>
                <a:gd name="connsiteY3" fmla="*/ 1896896 h 2182646"/>
                <a:gd name="connsiteX4" fmla="*/ 103188 w 1351688"/>
                <a:gd name="connsiteY4" fmla="*/ 0 h 2182646"/>
                <a:gd name="connsiteX0" fmla="*/ 103188 w 1351688"/>
                <a:gd name="connsiteY0" fmla="*/ 0 h 2182646"/>
                <a:gd name="connsiteX1" fmla="*/ 513488 w 1351688"/>
                <a:gd name="connsiteY1" fmla="*/ 704850 h 2182646"/>
                <a:gd name="connsiteX2" fmla="*/ 1351688 w 1351688"/>
                <a:gd name="connsiteY2" fmla="*/ 2182646 h 2182646"/>
                <a:gd name="connsiteX3" fmla="*/ 7938 w 1351688"/>
                <a:gd name="connsiteY3" fmla="*/ 1896896 h 2182646"/>
                <a:gd name="connsiteX4" fmla="*/ 103188 w 1351688"/>
                <a:gd name="connsiteY4" fmla="*/ 0 h 2182646"/>
                <a:gd name="connsiteX0" fmla="*/ 104546 w 1162546"/>
                <a:gd name="connsiteY0" fmla="*/ 0 h 2315996"/>
                <a:gd name="connsiteX1" fmla="*/ 514846 w 1162546"/>
                <a:gd name="connsiteY1" fmla="*/ 704850 h 2315996"/>
                <a:gd name="connsiteX2" fmla="*/ 1162546 w 1162546"/>
                <a:gd name="connsiteY2" fmla="*/ 2315996 h 2315996"/>
                <a:gd name="connsiteX3" fmla="*/ 9296 w 1162546"/>
                <a:gd name="connsiteY3" fmla="*/ 1896896 h 2315996"/>
                <a:gd name="connsiteX4" fmla="*/ 104546 w 1162546"/>
                <a:gd name="connsiteY4" fmla="*/ 0 h 2315996"/>
                <a:gd name="connsiteX0" fmla="*/ 104868 w 1162868"/>
                <a:gd name="connsiteY0" fmla="*/ 0 h 2318402"/>
                <a:gd name="connsiteX1" fmla="*/ 515168 w 1162868"/>
                <a:gd name="connsiteY1" fmla="*/ 704850 h 2318402"/>
                <a:gd name="connsiteX2" fmla="*/ 1162868 w 1162868"/>
                <a:gd name="connsiteY2" fmla="*/ 2315996 h 2318402"/>
                <a:gd name="connsiteX3" fmla="*/ 9618 w 1162868"/>
                <a:gd name="connsiteY3" fmla="*/ 1896896 h 2318402"/>
                <a:gd name="connsiteX4" fmla="*/ 104868 w 1162868"/>
                <a:gd name="connsiteY4" fmla="*/ 0 h 2318402"/>
                <a:gd name="connsiteX0" fmla="*/ 104868 w 1162868"/>
                <a:gd name="connsiteY0" fmla="*/ 0 h 2318402"/>
                <a:gd name="connsiteX1" fmla="*/ 515168 w 1162868"/>
                <a:gd name="connsiteY1" fmla="*/ 704850 h 2318402"/>
                <a:gd name="connsiteX2" fmla="*/ 1162868 w 1162868"/>
                <a:gd name="connsiteY2" fmla="*/ 2315996 h 2318402"/>
                <a:gd name="connsiteX3" fmla="*/ 9618 w 1162868"/>
                <a:gd name="connsiteY3" fmla="*/ 1896896 h 2318402"/>
                <a:gd name="connsiteX4" fmla="*/ 104868 w 1162868"/>
                <a:gd name="connsiteY4" fmla="*/ 0 h 2318402"/>
                <a:gd name="connsiteX0" fmla="*/ 12226 w 1070226"/>
                <a:gd name="connsiteY0" fmla="*/ 0 h 2315996"/>
                <a:gd name="connsiteX1" fmla="*/ 422526 w 1070226"/>
                <a:gd name="connsiteY1" fmla="*/ 704850 h 2315996"/>
                <a:gd name="connsiteX2" fmla="*/ 1070226 w 1070226"/>
                <a:gd name="connsiteY2" fmla="*/ 2315996 h 2315996"/>
                <a:gd name="connsiteX3" fmla="*/ 43100 w 1070226"/>
                <a:gd name="connsiteY3" fmla="*/ 1282041 h 2315996"/>
                <a:gd name="connsiteX4" fmla="*/ 12226 w 1070226"/>
                <a:gd name="connsiteY4" fmla="*/ 0 h 2315996"/>
                <a:gd name="connsiteX0" fmla="*/ 1863 w 1406704"/>
                <a:gd name="connsiteY0" fmla="*/ 0 h 3025444"/>
                <a:gd name="connsiteX1" fmla="*/ 759004 w 1406704"/>
                <a:gd name="connsiteY1" fmla="*/ 1414298 h 3025444"/>
                <a:gd name="connsiteX2" fmla="*/ 1406704 w 1406704"/>
                <a:gd name="connsiteY2" fmla="*/ 3025444 h 3025444"/>
                <a:gd name="connsiteX3" fmla="*/ 379578 w 1406704"/>
                <a:gd name="connsiteY3" fmla="*/ 1991489 h 3025444"/>
                <a:gd name="connsiteX4" fmla="*/ 1863 w 1406704"/>
                <a:gd name="connsiteY4" fmla="*/ 0 h 3025444"/>
                <a:gd name="connsiteX0" fmla="*/ 2312 w 1407153"/>
                <a:gd name="connsiteY0" fmla="*/ 0 h 3025444"/>
                <a:gd name="connsiteX1" fmla="*/ 759453 w 1407153"/>
                <a:gd name="connsiteY1" fmla="*/ 1414298 h 3025444"/>
                <a:gd name="connsiteX2" fmla="*/ 1407153 w 1407153"/>
                <a:gd name="connsiteY2" fmla="*/ 3025444 h 3025444"/>
                <a:gd name="connsiteX3" fmla="*/ 301199 w 1407153"/>
                <a:gd name="connsiteY3" fmla="*/ 1944192 h 3025444"/>
                <a:gd name="connsiteX4" fmla="*/ 2312 w 1407153"/>
                <a:gd name="connsiteY4" fmla="*/ 0 h 3025444"/>
                <a:gd name="connsiteX0" fmla="*/ 2312 w 1407153"/>
                <a:gd name="connsiteY0" fmla="*/ 0 h 3025444"/>
                <a:gd name="connsiteX1" fmla="*/ 759453 w 1407153"/>
                <a:gd name="connsiteY1" fmla="*/ 1414298 h 3025444"/>
                <a:gd name="connsiteX2" fmla="*/ 1407153 w 1407153"/>
                <a:gd name="connsiteY2" fmla="*/ 3025444 h 3025444"/>
                <a:gd name="connsiteX3" fmla="*/ 301199 w 1407153"/>
                <a:gd name="connsiteY3" fmla="*/ 1944192 h 3025444"/>
                <a:gd name="connsiteX4" fmla="*/ 2312 w 1407153"/>
                <a:gd name="connsiteY4" fmla="*/ 0 h 3025444"/>
                <a:gd name="connsiteX0" fmla="*/ 1428 w 1406269"/>
                <a:gd name="connsiteY0" fmla="*/ 0 h 3025444"/>
                <a:gd name="connsiteX1" fmla="*/ 758569 w 1406269"/>
                <a:gd name="connsiteY1" fmla="*/ 1414298 h 3025444"/>
                <a:gd name="connsiteX2" fmla="*/ 1406269 w 1406269"/>
                <a:gd name="connsiteY2" fmla="*/ 3025444 h 3025444"/>
                <a:gd name="connsiteX3" fmla="*/ 300315 w 1406269"/>
                <a:gd name="connsiteY3" fmla="*/ 1944192 h 3025444"/>
                <a:gd name="connsiteX4" fmla="*/ 1428 w 1406269"/>
                <a:gd name="connsiteY4" fmla="*/ 0 h 3025444"/>
                <a:gd name="connsiteX0" fmla="*/ 0 w 1404841"/>
                <a:gd name="connsiteY0" fmla="*/ 0 h 3025444"/>
                <a:gd name="connsiteX1" fmla="*/ 757141 w 1404841"/>
                <a:gd name="connsiteY1" fmla="*/ 1414298 h 3025444"/>
                <a:gd name="connsiteX2" fmla="*/ 1404841 w 1404841"/>
                <a:gd name="connsiteY2" fmla="*/ 3025444 h 3025444"/>
                <a:gd name="connsiteX3" fmla="*/ 298887 w 1404841"/>
                <a:gd name="connsiteY3" fmla="*/ 1944192 h 3025444"/>
                <a:gd name="connsiteX4" fmla="*/ 0 w 1404841"/>
                <a:gd name="connsiteY4" fmla="*/ 0 h 3025444"/>
                <a:gd name="connsiteX0" fmla="*/ 0 w 1404841"/>
                <a:gd name="connsiteY0" fmla="*/ 0 h 3025444"/>
                <a:gd name="connsiteX1" fmla="*/ 757141 w 1404841"/>
                <a:gd name="connsiteY1" fmla="*/ 1414298 h 3025444"/>
                <a:gd name="connsiteX2" fmla="*/ 1404841 w 1404841"/>
                <a:gd name="connsiteY2" fmla="*/ 3025444 h 3025444"/>
                <a:gd name="connsiteX3" fmla="*/ 298887 w 1404841"/>
                <a:gd name="connsiteY3" fmla="*/ 1944192 h 3025444"/>
                <a:gd name="connsiteX4" fmla="*/ 0 w 1404841"/>
                <a:gd name="connsiteY4" fmla="*/ 0 h 30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841" h="3025444">
                  <a:moveTo>
                    <a:pt x="0" y="0"/>
                  </a:moveTo>
                  <a:lnTo>
                    <a:pt x="757141" y="1414298"/>
                  </a:lnTo>
                  <a:cubicBezTo>
                    <a:pt x="1328641" y="2770497"/>
                    <a:pt x="1062598" y="1930690"/>
                    <a:pt x="1404841" y="3025444"/>
                  </a:cubicBezTo>
                  <a:cubicBezTo>
                    <a:pt x="1122024" y="3019094"/>
                    <a:pt x="591557" y="2666559"/>
                    <a:pt x="298887" y="1944192"/>
                  </a:cubicBezTo>
                  <a:cubicBezTo>
                    <a:pt x="115832" y="1188397"/>
                    <a:pt x="220499" y="805719"/>
                    <a:pt x="0" y="0"/>
                  </a:cubicBezTo>
                  <a:close/>
                </a:path>
              </a:pathLst>
            </a:custGeom>
            <a:solidFill>
              <a:srgbClr val="CAEF7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8" b="99722" l="1875" r="3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0" t="5301" r="61555" b="2385"/>
          <a:stretch/>
        </p:blipFill>
        <p:spPr>
          <a:xfrm>
            <a:off x="629283" y="2617200"/>
            <a:ext cx="903032" cy="132891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8" b="99722" l="1875" r="3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0" t="5301" r="61555" b="2385"/>
          <a:stretch/>
        </p:blipFill>
        <p:spPr>
          <a:xfrm>
            <a:off x="629283" y="3984216"/>
            <a:ext cx="903032" cy="132891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8" b="99722" l="1875" r="3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0" t="5301" r="61555" b="2385"/>
          <a:stretch/>
        </p:blipFill>
        <p:spPr>
          <a:xfrm>
            <a:off x="629283" y="5350284"/>
            <a:ext cx="903032" cy="1328916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9003749" y="2451816"/>
            <a:ext cx="2705355" cy="2735744"/>
            <a:chOff x="-6517227" y="4579154"/>
            <a:chExt cx="3529471" cy="3422139"/>
          </a:xfrm>
        </p:grpSpPr>
        <p:sp>
          <p:nvSpPr>
            <p:cNvPr id="22" name="Szív 21"/>
            <p:cNvSpPr/>
            <p:nvPr/>
          </p:nvSpPr>
          <p:spPr>
            <a:xfrm rot="12960000">
              <a:off x="-6005133" y="6200892"/>
              <a:ext cx="1518834" cy="1800000"/>
            </a:xfrm>
            <a:prstGeom prst="heart">
              <a:avLst/>
            </a:prstGeom>
            <a:solidFill>
              <a:srgbClr val="FFDA5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ív 22"/>
            <p:cNvSpPr/>
            <p:nvPr/>
          </p:nvSpPr>
          <p:spPr>
            <a:xfrm rot="17280000">
              <a:off x="-6376644" y="5199279"/>
              <a:ext cx="1518834" cy="1800000"/>
            </a:xfrm>
            <a:prstGeom prst="heart">
              <a:avLst/>
            </a:prstGeom>
            <a:solidFill>
              <a:srgbClr val="A0E0D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ív 23"/>
            <p:cNvSpPr/>
            <p:nvPr/>
          </p:nvSpPr>
          <p:spPr>
            <a:xfrm rot="8640000">
              <a:off x="-4970661" y="6201293"/>
              <a:ext cx="1518834" cy="1800000"/>
            </a:xfrm>
            <a:prstGeom prst="heart">
              <a:avLst/>
            </a:prstGeom>
            <a:solidFill>
              <a:srgbClr val="FD95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ív 24"/>
            <p:cNvSpPr/>
            <p:nvPr/>
          </p:nvSpPr>
          <p:spPr>
            <a:xfrm>
              <a:off x="-5509129" y="4579154"/>
              <a:ext cx="1518834" cy="1800000"/>
            </a:xfrm>
            <a:prstGeom prst="heart">
              <a:avLst/>
            </a:prstGeom>
            <a:solidFill>
              <a:srgbClr val="D19FB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ív 25"/>
            <p:cNvSpPr/>
            <p:nvPr/>
          </p:nvSpPr>
          <p:spPr>
            <a:xfrm rot="4320000">
              <a:off x="-4647173" y="5202817"/>
              <a:ext cx="1518834" cy="1800000"/>
            </a:xfrm>
            <a:prstGeom prst="heart">
              <a:avLst/>
            </a:prstGeom>
            <a:solidFill>
              <a:srgbClr val="FCA93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Folyamatábra: Bekötés 26"/>
            <p:cNvSpPr>
              <a:spLocks noChangeAspect="1"/>
            </p:cNvSpPr>
            <p:nvPr/>
          </p:nvSpPr>
          <p:spPr>
            <a:xfrm>
              <a:off x="-4916577" y="6193200"/>
              <a:ext cx="360000" cy="360000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Folyamatábra: Bekötés 27"/>
            <p:cNvSpPr>
              <a:spLocks noChangeAspect="1"/>
            </p:cNvSpPr>
            <p:nvPr/>
          </p:nvSpPr>
          <p:spPr>
            <a:xfrm>
              <a:off x="-6102646" y="5907832"/>
              <a:ext cx="146509" cy="139998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Folyamatábra: Bekötés 28"/>
            <p:cNvSpPr>
              <a:spLocks noChangeAspect="1"/>
            </p:cNvSpPr>
            <p:nvPr/>
          </p:nvSpPr>
          <p:spPr>
            <a:xfrm>
              <a:off x="-4822967" y="5007711"/>
              <a:ext cx="146509" cy="139998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Folyamatábra: Bekötés 29"/>
            <p:cNvSpPr>
              <a:spLocks noChangeAspect="1"/>
            </p:cNvSpPr>
            <p:nvPr/>
          </p:nvSpPr>
          <p:spPr>
            <a:xfrm>
              <a:off x="-5539920" y="7350137"/>
              <a:ext cx="146509" cy="139998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Folyamatábra: Bekötés 30"/>
            <p:cNvSpPr>
              <a:spLocks noChangeAspect="1"/>
            </p:cNvSpPr>
            <p:nvPr/>
          </p:nvSpPr>
          <p:spPr>
            <a:xfrm>
              <a:off x="-4063550" y="7356787"/>
              <a:ext cx="146509" cy="139998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Folyamatábra: Bekötés 31"/>
            <p:cNvSpPr>
              <a:spLocks noChangeAspect="1"/>
            </p:cNvSpPr>
            <p:nvPr/>
          </p:nvSpPr>
          <p:spPr>
            <a:xfrm>
              <a:off x="-3579258" y="5900643"/>
              <a:ext cx="146509" cy="139998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0182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F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5" b="100000" l="7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02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76183" y="3021328"/>
            <a:ext cx="58432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rgbClr val="770B4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solidFill>
            <a:srgbClr val="B6DF88"/>
          </a:solidFill>
          <a:ln>
            <a:noFill/>
          </a:ln>
          <a:effectLst>
            <a:softEdge rad="112500"/>
          </a:effectLst>
          <a:extLst/>
        </p:spPr>
      </p:pic>
      <p:sp>
        <p:nvSpPr>
          <p:cNvPr id="2" name="Téglalap 1"/>
          <p:cNvSpPr/>
          <p:nvPr/>
        </p:nvSpPr>
        <p:spPr>
          <a:xfrm>
            <a:off x="662152" y="4524939"/>
            <a:ext cx="4604285" cy="954107"/>
          </a:xfrm>
          <a:prstGeom prst="rect">
            <a:avLst/>
          </a:prstGeom>
          <a:solidFill>
            <a:srgbClr val="FFFBD6"/>
          </a:solidFill>
          <a:effectLst>
            <a:glow rad="139700">
              <a:srgbClr val="FFFBD6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2800" dirty="0" smtClean="0">
                <a:solidFill>
                  <a:srgbClr val="770B41"/>
                </a:solidFill>
                <a:cs typeface="Arial" panose="020B0604020202020204" pitchFamily="34" charset="0"/>
              </a:rPr>
              <a:t>Kezdd a digitális hittanórát </a:t>
            </a:r>
          </a:p>
          <a:p>
            <a:pPr algn="ctr">
              <a:spcBef>
                <a:spcPct val="0"/>
              </a:spcBef>
            </a:pPr>
            <a:r>
              <a:rPr lang="hu-HU" altLang="hu-HU" sz="2800" dirty="0" smtClean="0">
                <a:solidFill>
                  <a:srgbClr val="770B41"/>
                </a:solidFill>
                <a:cs typeface="Arial" panose="020B0604020202020204" pitchFamily="34" charset="0"/>
              </a:rPr>
              <a:t>az óra eleji imádsággal!</a:t>
            </a:r>
            <a:endParaRPr lang="hu-HU" altLang="hu-HU" sz="2800" dirty="0">
              <a:solidFill>
                <a:srgbClr val="770B4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1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485073" y="2100861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solidFill>
              <a:srgbClr val="F58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717868" y="3419507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8824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1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églalap 134"/>
          <p:cNvSpPr/>
          <p:nvPr/>
        </p:nvSpPr>
        <p:spPr>
          <a:xfrm>
            <a:off x="2894951" y="4240456"/>
            <a:ext cx="132100" cy="2501104"/>
          </a:xfrm>
          <a:prstGeom prst="rect">
            <a:avLst/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6" name="Folyamatábra: Bekötés 135"/>
          <p:cNvSpPr>
            <a:spLocks/>
          </p:cNvSpPr>
          <p:nvPr/>
        </p:nvSpPr>
        <p:spPr>
          <a:xfrm>
            <a:off x="721152" y="302273"/>
            <a:ext cx="4500000" cy="4500000"/>
          </a:xfrm>
          <a:prstGeom prst="flowChartConnector">
            <a:avLst/>
          </a:prstGeom>
          <a:solidFill>
            <a:srgbClr val="D0F187"/>
          </a:solidFill>
          <a:ln w="82550">
            <a:solidFill>
              <a:srgbClr val="DEF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7" name="Téglalap 88"/>
          <p:cNvSpPr/>
          <p:nvPr/>
        </p:nvSpPr>
        <p:spPr>
          <a:xfrm rot="1137520" flipH="1">
            <a:off x="3453095" y="3957317"/>
            <a:ext cx="1145468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8" name="Téglalap 88"/>
          <p:cNvSpPr/>
          <p:nvPr/>
        </p:nvSpPr>
        <p:spPr>
          <a:xfrm rot="20842922">
            <a:off x="1180618" y="3896495"/>
            <a:ext cx="1404841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9" name="Téglalap 88"/>
          <p:cNvSpPr/>
          <p:nvPr/>
        </p:nvSpPr>
        <p:spPr>
          <a:xfrm rot="18416346" flipH="1">
            <a:off x="1558985" y="4097537"/>
            <a:ext cx="1012079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0" name="Téglalap 88"/>
          <p:cNvSpPr/>
          <p:nvPr/>
        </p:nvSpPr>
        <p:spPr>
          <a:xfrm rot="3365374">
            <a:off x="3422933" y="4170871"/>
            <a:ext cx="926155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1" name="Folyamatábra: Bekötés 140"/>
          <p:cNvSpPr>
            <a:spLocks noChangeAspect="1"/>
          </p:cNvSpPr>
          <p:nvPr/>
        </p:nvSpPr>
        <p:spPr>
          <a:xfrm>
            <a:off x="1741461" y="832978"/>
            <a:ext cx="216000" cy="216000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2" name="Folyamatábra: Bekötés 141"/>
          <p:cNvSpPr>
            <a:spLocks noChangeAspect="1"/>
          </p:cNvSpPr>
          <p:nvPr/>
        </p:nvSpPr>
        <p:spPr>
          <a:xfrm>
            <a:off x="4006458" y="866982"/>
            <a:ext cx="216000" cy="216000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3" name="Folyamatábra: Bekötés 142"/>
          <p:cNvSpPr>
            <a:spLocks noChangeAspect="1"/>
          </p:cNvSpPr>
          <p:nvPr/>
        </p:nvSpPr>
        <p:spPr>
          <a:xfrm>
            <a:off x="4733986" y="2999142"/>
            <a:ext cx="216000" cy="216000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4" name="Folyamatábra: Bekötés 143"/>
          <p:cNvSpPr>
            <a:spLocks noChangeAspect="1"/>
          </p:cNvSpPr>
          <p:nvPr/>
        </p:nvSpPr>
        <p:spPr>
          <a:xfrm>
            <a:off x="2828664" y="4435310"/>
            <a:ext cx="216000" cy="216000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5" name="Folyamatábra: Bekötés 144"/>
          <p:cNvSpPr>
            <a:spLocks noChangeAspect="1"/>
          </p:cNvSpPr>
          <p:nvPr/>
        </p:nvSpPr>
        <p:spPr>
          <a:xfrm>
            <a:off x="979694" y="3056200"/>
            <a:ext cx="216000" cy="216000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6" name="Szív 145"/>
          <p:cNvSpPr>
            <a:spLocks noChangeAspect="1"/>
          </p:cNvSpPr>
          <p:nvPr/>
        </p:nvSpPr>
        <p:spPr>
          <a:xfrm rot="10800000">
            <a:off x="2115819" y="262154"/>
            <a:ext cx="1702067" cy="2052000"/>
          </a:xfrm>
          <a:prstGeom prst="heart">
            <a:avLst/>
          </a:prstGeom>
          <a:gradFill flip="none" rotWithShape="1">
            <a:gsLst>
              <a:gs pos="31000">
                <a:srgbClr val="D19FB6"/>
              </a:gs>
              <a:gs pos="100000">
                <a:srgbClr val="7030A0"/>
              </a:gs>
            </a:gsLst>
            <a:lin ang="54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7" name="Szív 146"/>
          <p:cNvSpPr>
            <a:spLocks noChangeAspect="1"/>
          </p:cNvSpPr>
          <p:nvPr/>
        </p:nvSpPr>
        <p:spPr>
          <a:xfrm rot="15120000">
            <a:off x="3302326" y="1100814"/>
            <a:ext cx="1702067" cy="2052000"/>
          </a:xfrm>
          <a:prstGeom prst="heart">
            <a:avLst/>
          </a:prstGeom>
          <a:gradFill>
            <a:gsLst>
              <a:gs pos="20000">
                <a:srgbClr val="FCB960"/>
              </a:gs>
              <a:gs pos="93000">
                <a:srgbClr val="FB9815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8" name="Szív 147"/>
          <p:cNvSpPr>
            <a:spLocks noChangeAspect="1"/>
          </p:cNvSpPr>
          <p:nvPr/>
        </p:nvSpPr>
        <p:spPr>
          <a:xfrm rot="2160000">
            <a:off x="1338497" y="2493104"/>
            <a:ext cx="1702067" cy="2052000"/>
          </a:xfrm>
          <a:prstGeom prst="heart">
            <a:avLst/>
          </a:prstGeom>
          <a:gradFill>
            <a:gsLst>
              <a:gs pos="97000">
                <a:srgbClr val="FCB960"/>
              </a:gs>
              <a:gs pos="3175">
                <a:srgbClr val="FFE06D"/>
              </a:gs>
              <a:gs pos="26000">
                <a:srgbClr val="FFDA53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9" name="Szív 148"/>
          <p:cNvSpPr>
            <a:spLocks noChangeAspect="1"/>
          </p:cNvSpPr>
          <p:nvPr/>
        </p:nvSpPr>
        <p:spPr>
          <a:xfrm rot="6480000">
            <a:off x="911387" y="1116962"/>
            <a:ext cx="1702067" cy="2052000"/>
          </a:xfrm>
          <a:prstGeom prst="heart">
            <a:avLst/>
          </a:prstGeom>
          <a:gradFill>
            <a:gsLst>
              <a:gs pos="97000">
                <a:srgbClr val="A0E0D5"/>
              </a:gs>
              <a:gs pos="3175">
                <a:srgbClr val="C3EBE4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0" name="Szív 149"/>
          <p:cNvSpPr>
            <a:spLocks noChangeAspect="1"/>
          </p:cNvSpPr>
          <p:nvPr/>
        </p:nvSpPr>
        <p:spPr>
          <a:xfrm>
            <a:off x="2120119" y="343158"/>
            <a:ext cx="1702067" cy="2052000"/>
          </a:xfrm>
          <a:prstGeom prst="heart">
            <a:avLst/>
          </a:prstGeom>
          <a:gradFill flip="none" rotWithShape="1">
            <a:gsLst>
              <a:gs pos="2000">
                <a:schemeClr val="bg1"/>
              </a:gs>
              <a:gs pos="45000">
                <a:srgbClr val="D19FB6"/>
              </a:gs>
              <a:gs pos="100000">
                <a:srgbClr val="7030A0"/>
              </a:gs>
            </a:gsLst>
            <a:lin ang="54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1" name="Szív 150"/>
          <p:cNvSpPr>
            <a:spLocks noChangeAspect="1"/>
          </p:cNvSpPr>
          <p:nvPr/>
        </p:nvSpPr>
        <p:spPr>
          <a:xfrm rot="19440000">
            <a:off x="2859967" y="2507966"/>
            <a:ext cx="1702067" cy="2052000"/>
          </a:xfrm>
          <a:prstGeom prst="heart">
            <a:avLst/>
          </a:prstGeom>
          <a:gradFill>
            <a:gsLst>
              <a:gs pos="94000">
                <a:srgbClr val="ED3390"/>
              </a:gs>
              <a:gs pos="3175">
                <a:srgbClr val="FD959F"/>
              </a:gs>
              <a:gs pos="50000">
                <a:srgbClr val="FD959F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Szív 151"/>
          <p:cNvSpPr>
            <a:spLocks noChangeAspect="1"/>
          </p:cNvSpPr>
          <p:nvPr/>
        </p:nvSpPr>
        <p:spPr>
          <a:xfrm rot="4320000">
            <a:off x="3228169" y="1119767"/>
            <a:ext cx="1702067" cy="2052000"/>
          </a:xfrm>
          <a:prstGeom prst="heart">
            <a:avLst/>
          </a:prstGeom>
          <a:gradFill>
            <a:gsLst>
              <a:gs pos="4000">
                <a:schemeClr val="bg1"/>
              </a:gs>
              <a:gs pos="42000">
                <a:srgbClr val="FCB960"/>
              </a:gs>
              <a:gs pos="93000">
                <a:srgbClr val="FB9815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Szív 152"/>
          <p:cNvSpPr>
            <a:spLocks noChangeAspect="1"/>
          </p:cNvSpPr>
          <p:nvPr/>
        </p:nvSpPr>
        <p:spPr>
          <a:xfrm rot="12960000">
            <a:off x="1435767" y="2435182"/>
            <a:ext cx="1702067" cy="2052000"/>
          </a:xfrm>
          <a:prstGeom prst="heart">
            <a:avLst/>
          </a:prstGeom>
          <a:gradFill>
            <a:gsLst>
              <a:gs pos="97000">
                <a:srgbClr val="FCB960"/>
              </a:gs>
              <a:gs pos="1587">
                <a:schemeClr val="bg1"/>
              </a:gs>
              <a:gs pos="21000">
                <a:srgbClr val="FFE06D"/>
              </a:gs>
              <a:gs pos="42000">
                <a:srgbClr val="FFDA53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4" name="Szív 153"/>
          <p:cNvSpPr>
            <a:spLocks noChangeAspect="1"/>
          </p:cNvSpPr>
          <p:nvPr/>
        </p:nvSpPr>
        <p:spPr>
          <a:xfrm rot="8640000">
            <a:off x="2817671" y="2400083"/>
            <a:ext cx="1702067" cy="2052000"/>
          </a:xfrm>
          <a:prstGeom prst="heart">
            <a:avLst/>
          </a:prstGeom>
          <a:gradFill>
            <a:gsLst>
              <a:gs pos="6349">
                <a:schemeClr val="bg1"/>
              </a:gs>
              <a:gs pos="94000">
                <a:srgbClr val="ED3390"/>
              </a:gs>
              <a:gs pos="29000">
                <a:srgbClr val="FD959F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5" name="Szív 154"/>
          <p:cNvSpPr>
            <a:spLocks noChangeAspect="1"/>
          </p:cNvSpPr>
          <p:nvPr/>
        </p:nvSpPr>
        <p:spPr>
          <a:xfrm rot="17280000">
            <a:off x="1007769" y="1135914"/>
            <a:ext cx="1702067" cy="2052000"/>
          </a:xfrm>
          <a:prstGeom prst="heart">
            <a:avLst/>
          </a:prstGeom>
          <a:gradFill>
            <a:gsLst>
              <a:gs pos="97000">
                <a:srgbClr val="A0E0D5"/>
              </a:gs>
              <a:gs pos="1587">
                <a:schemeClr val="bg1"/>
              </a:gs>
              <a:gs pos="19000">
                <a:srgbClr val="C3EBE4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6" name="Folyamatábra: Bekötés 155"/>
          <p:cNvSpPr>
            <a:spLocks noChangeAspect="1"/>
          </p:cNvSpPr>
          <p:nvPr/>
        </p:nvSpPr>
        <p:spPr>
          <a:xfrm>
            <a:off x="2651915" y="2217092"/>
            <a:ext cx="674628" cy="644651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DFCC7">
                <a:alpha val="7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7" name="Ellipszis 156"/>
          <p:cNvSpPr>
            <a:spLocks noChangeAspect="1"/>
          </p:cNvSpPr>
          <p:nvPr/>
        </p:nvSpPr>
        <p:spPr>
          <a:xfrm>
            <a:off x="6603056" y="3039724"/>
            <a:ext cx="3934395" cy="3727683"/>
          </a:xfrm>
          <a:prstGeom prst="ellipse">
            <a:avLst/>
          </a:prstGeom>
          <a:solidFill>
            <a:srgbClr val="FFFFF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33C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églalap 157"/>
          <p:cNvSpPr>
            <a:spLocks noChangeArrowheads="1"/>
          </p:cNvSpPr>
          <p:nvPr/>
        </p:nvSpPr>
        <p:spPr bwMode="auto">
          <a:xfrm>
            <a:off x="7001072" y="3669788"/>
            <a:ext cx="3089275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Kedves </a:t>
            </a:r>
            <a:r>
              <a:rPr lang="hu-HU" altLang="hu-HU" sz="2800" b="1" dirty="0" smtClean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Szülők!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 smtClean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Köszönjük a segítségüket!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 smtClean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Isten </a:t>
            </a: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áldását </a:t>
            </a:r>
            <a:r>
              <a:rPr lang="hu-HU" altLang="hu-HU" sz="2800" b="1" dirty="0" smtClean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kívánjuk ezzel </a:t>
            </a: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az Igével!</a:t>
            </a:r>
          </a:p>
        </p:txBody>
      </p:sp>
      <p:sp>
        <p:nvSpPr>
          <p:cNvPr id="159" name="Szövegdoboz 5"/>
          <p:cNvSpPr txBox="1">
            <a:spLocks noChangeArrowheads="1"/>
          </p:cNvSpPr>
          <p:nvPr/>
        </p:nvSpPr>
        <p:spPr bwMode="auto">
          <a:xfrm>
            <a:off x="5392128" y="1337306"/>
            <a:ext cx="6244279" cy="156966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b="1" dirty="0" smtClean="0">
                <a:solidFill>
                  <a:srgbClr val="BF1168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3200" b="1" dirty="0">
                <a:solidFill>
                  <a:srgbClr val="BF1168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3200" b="1" dirty="0" smtClean="0">
                <a:solidFill>
                  <a:srgbClr val="BF1168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3200" b="1" dirty="0">
                <a:solidFill>
                  <a:srgbClr val="BF1168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160" name="Téglalap 12"/>
          <p:cNvSpPr>
            <a:spLocks noChangeArrowheads="1"/>
          </p:cNvSpPr>
          <p:nvPr/>
        </p:nvSpPr>
        <p:spPr bwMode="auto">
          <a:xfrm>
            <a:off x="4774949" y="143496"/>
            <a:ext cx="7236373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6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altLang="hu-HU" sz="6000" b="1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Áldás</a:t>
            </a:r>
            <a:r>
              <a:rPr lang="hu-HU" altLang="hu-HU" sz="6000" b="1" dirty="0">
                <a:solidFill>
                  <a:schemeClr val="bg1"/>
                </a:solidFill>
                <a:cs typeface="Arial" panose="020B0604020202020204" pitchFamily="34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3503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737506" y="4482750"/>
            <a:ext cx="135152" cy="2304000"/>
          </a:xfrm>
          <a:prstGeom prst="rect">
            <a:avLst/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5007740" y="113261"/>
            <a:ext cx="6933354" cy="1317270"/>
          </a:xfrm>
          <a:prstGeom prst="roundRect">
            <a:avLst/>
          </a:prstGeom>
          <a:solidFill>
            <a:srgbClr val="B6DF89"/>
          </a:solidFill>
          <a:ln w="79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Számold meg, hogy hány szirma van a virágnak!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734728" y="2194777"/>
            <a:ext cx="1800000" cy="1518834"/>
            <a:chOff x="2734728" y="2194777"/>
            <a:chExt cx="1800000" cy="1518834"/>
          </a:xfrm>
        </p:grpSpPr>
        <p:sp>
          <p:nvSpPr>
            <p:cNvPr id="7" name="Szív 6"/>
            <p:cNvSpPr/>
            <p:nvPr/>
          </p:nvSpPr>
          <p:spPr>
            <a:xfrm rot="4320000">
              <a:off x="2875311" y="2054194"/>
              <a:ext cx="1518834" cy="1800000"/>
            </a:xfrm>
            <a:prstGeom prst="heart">
              <a:avLst/>
            </a:prstGeom>
            <a:solidFill>
              <a:srgbClr val="FCA93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192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Folyamatábra: Bekötés 7"/>
            <p:cNvSpPr>
              <a:spLocks noChangeAspect="1"/>
            </p:cNvSpPr>
            <p:nvPr/>
          </p:nvSpPr>
          <p:spPr>
            <a:xfrm>
              <a:off x="3943226" y="2752020"/>
              <a:ext cx="146509" cy="139998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192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1517351" y="3052269"/>
            <a:ext cx="1518834" cy="1800000"/>
            <a:chOff x="1517351" y="3052269"/>
            <a:chExt cx="1518834" cy="1800000"/>
          </a:xfrm>
        </p:grpSpPr>
        <p:sp>
          <p:nvSpPr>
            <p:cNvPr id="10" name="Szív 9"/>
            <p:cNvSpPr/>
            <p:nvPr/>
          </p:nvSpPr>
          <p:spPr>
            <a:xfrm rot="12960000">
              <a:off x="1517351" y="3052269"/>
              <a:ext cx="1518834" cy="1800000"/>
            </a:xfrm>
            <a:prstGeom prst="heart">
              <a:avLst/>
            </a:prstGeom>
            <a:solidFill>
              <a:srgbClr val="FFDA5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192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Folyamatábra: Bekötés 10"/>
            <p:cNvSpPr>
              <a:spLocks noChangeAspect="1"/>
            </p:cNvSpPr>
            <p:nvPr/>
          </p:nvSpPr>
          <p:spPr>
            <a:xfrm>
              <a:off x="1982564" y="4201514"/>
              <a:ext cx="146509" cy="139998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192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2551823" y="3052670"/>
            <a:ext cx="1518834" cy="1800000"/>
            <a:chOff x="2551823" y="3052670"/>
            <a:chExt cx="1518834" cy="1800000"/>
          </a:xfrm>
        </p:grpSpPr>
        <p:sp>
          <p:nvSpPr>
            <p:cNvPr id="13" name="Szív 12"/>
            <p:cNvSpPr/>
            <p:nvPr/>
          </p:nvSpPr>
          <p:spPr>
            <a:xfrm rot="8640000">
              <a:off x="2551823" y="3052670"/>
              <a:ext cx="1518834" cy="1800000"/>
            </a:xfrm>
            <a:prstGeom prst="heart">
              <a:avLst/>
            </a:prstGeom>
            <a:solidFill>
              <a:srgbClr val="FD95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192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Folyamatábra: Bekötés 13"/>
            <p:cNvSpPr>
              <a:spLocks noChangeAspect="1"/>
            </p:cNvSpPr>
            <p:nvPr/>
          </p:nvSpPr>
          <p:spPr>
            <a:xfrm>
              <a:off x="3458934" y="4208164"/>
              <a:ext cx="146509" cy="139998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192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005257" y="2191239"/>
            <a:ext cx="1800000" cy="1518834"/>
            <a:chOff x="1005257" y="2191239"/>
            <a:chExt cx="1800000" cy="1518834"/>
          </a:xfrm>
        </p:grpSpPr>
        <p:sp>
          <p:nvSpPr>
            <p:cNvPr id="16" name="Szív 15"/>
            <p:cNvSpPr/>
            <p:nvPr/>
          </p:nvSpPr>
          <p:spPr>
            <a:xfrm rot="17280000">
              <a:off x="1145840" y="2050656"/>
              <a:ext cx="1518834" cy="1800000"/>
            </a:xfrm>
            <a:prstGeom prst="heart">
              <a:avLst/>
            </a:prstGeom>
            <a:solidFill>
              <a:srgbClr val="A0E0D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192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Folyamatábra: Bekötés 16"/>
            <p:cNvSpPr>
              <a:spLocks noChangeAspect="1"/>
            </p:cNvSpPr>
            <p:nvPr/>
          </p:nvSpPr>
          <p:spPr>
            <a:xfrm>
              <a:off x="1419838" y="2759209"/>
              <a:ext cx="146509" cy="139998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192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1" name="Folyamatábra: Bekötés 20"/>
          <p:cNvSpPr>
            <a:spLocks noChangeAspect="1"/>
          </p:cNvSpPr>
          <p:nvPr/>
        </p:nvSpPr>
        <p:spPr>
          <a:xfrm>
            <a:off x="2605907" y="3044577"/>
            <a:ext cx="360000" cy="360000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2013355" y="1430531"/>
            <a:ext cx="1518834" cy="1800000"/>
            <a:chOff x="2013355" y="1430531"/>
            <a:chExt cx="1518834" cy="1800000"/>
          </a:xfrm>
        </p:grpSpPr>
        <p:sp>
          <p:nvSpPr>
            <p:cNvPr id="19" name="Szív 18"/>
            <p:cNvSpPr/>
            <p:nvPr/>
          </p:nvSpPr>
          <p:spPr>
            <a:xfrm>
              <a:off x="2013355" y="1430531"/>
              <a:ext cx="1518834" cy="1800000"/>
            </a:xfrm>
            <a:prstGeom prst="heart">
              <a:avLst/>
            </a:prstGeom>
            <a:solidFill>
              <a:srgbClr val="D19FB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Folyamatábra: Bekötés 19"/>
            <p:cNvSpPr>
              <a:spLocks noChangeAspect="1"/>
            </p:cNvSpPr>
            <p:nvPr/>
          </p:nvSpPr>
          <p:spPr>
            <a:xfrm>
              <a:off x="2699517" y="1859088"/>
              <a:ext cx="146509" cy="139998"/>
            </a:xfrm>
            <a:prstGeom prst="flowChartConnector">
              <a:avLst/>
            </a:prstGeom>
            <a:solidFill>
              <a:srgbClr val="FCFAA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2" name="Kép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82" y1="4067" x2="92371" y2="92388"/>
                        <a14:foregroundMark x1="91237" y1="3024" x2="6082" y2="93952"/>
                        <a14:foregroundMark x1="19278" y1="82273" x2="19278" y2="82273"/>
                        <a14:foregroundMark x1="19278" y1="82273" x2="19278" y2="82273"/>
                        <a14:foregroundMark x1="19278" y1="82273" x2="19278" y2="82273"/>
                        <a14:foregroundMark x1="19278" y1="82273" x2="19278" y2="82273"/>
                        <a14:foregroundMark x1="24124" y1="89155" x2="72268" y2="87591"/>
                        <a14:foregroundMark x1="20412" y1="14807" x2="15052" y2="891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18" y="27561"/>
            <a:ext cx="1522129" cy="1504868"/>
          </a:xfrm>
          <a:prstGeom prst="rect">
            <a:avLst/>
          </a:prstGeom>
        </p:spPr>
      </p:pic>
      <p:sp>
        <p:nvSpPr>
          <p:cNvPr id="23" name="Lekerekített téglalap 22"/>
          <p:cNvSpPr/>
          <p:nvPr/>
        </p:nvSpPr>
        <p:spPr>
          <a:xfrm>
            <a:off x="5101604" y="1740787"/>
            <a:ext cx="6871551" cy="708546"/>
          </a:xfrm>
          <a:prstGeom prst="roundRect">
            <a:avLst/>
          </a:prstGeom>
          <a:solidFill>
            <a:srgbClr val="B6DF89"/>
          </a:solidFill>
          <a:ln w="79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Milyen formája van a szirmoknak?</a:t>
            </a:r>
          </a:p>
        </p:txBody>
      </p:sp>
      <p:sp>
        <p:nvSpPr>
          <p:cNvPr id="24" name="Lekerekített téglalap 23"/>
          <p:cNvSpPr/>
          <p:nvPr/>
        </p:nvSpPr>
        <p:spPr>
          <a:xfrm>
            <a:off x="5015768" y="2686588"/>
            <a:ext cx="6925326" cy="1514926"/>
          </a:xfrm>
          <a:prstGeom prst="roundRect">
            <a:avLst/>
          </a:prstGeom>
          <a:solidFill>
            <a:srgbClr val="CAEF79"/>
          </a:solidFill>
          <a:ln w="79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Az </a:t>
            </a:r>
            <a:r>
              <a:rPr lang="hu-HU" sz="2800" b="1" dirty="0" smtClean="0">
                <a:solidFill>
                  <a:schemeClr val="bg2">
                    <a:lumMod val="10000"/>
                  </a:schemeClr>
                </a:solidFill>
              </a:rPr>
              <a:t>ÖT-SZÍV-VIRÁG </a:t>
            </a:r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fog ma</a:t>
            </a:r>
            <a:endParaRPr lang="hu-H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 segíteni, hogy készülj az </a:t>
            </a:r>
          </a:p>
          <a:p>
            <a:pPr algn="ctr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Anyák napjára.</a:t>
            </a:r>
          </a:p>
        </p:txBody>
      </p:sp>
      <p:sp>
        <p:nvSpPr>
          <p:cNvPr id="25" name="Téglalap 88"/>
          <p:cNvSpPr/>
          <p:nvPr/>
        </p:nvSpPr>
        <p:spPr>
          <a:xfrm rot="1137520" flipH="1">
            <a:off x="3200114" y="4002507"/>
            <a:ext cx="1145468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88"/>
          <p:cNvSpPr/>
          <p:nvPr/>
        </p:nvSpPr>
        <p:spPr>
          <a:xfrm rot="20512889">
            <a:off x="941824" y="4037660"/>
            <a:ext cx="1404841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88"/>
          <p:cNvSpPr/>
          <p:nvPr/>
        </p:nvSpPr>
        <p:spPr>
          <a:xfrm rot="17906949" flipH="1">
            <a:off x="1247094" y="4291915"/>
            <a:ext cx="1012079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88"/>
          <p:cNvSpPr/>
          <p:nvPr/>
        </p:nvSpPr>
        <p:spPr>
          <a:xfrm rot="3365374">
            <a:off x="3279136" y="4216061"/>
            <a:ext cx="926155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Lekerekített téglalap 28"/>
          <p:cNvSpPr/>
          <p:nvPr/>
        </p:nvSpPr>
        <p:spPr>
          <a:xfrm>
            <a:off x="5934188" y="5515229"/>
            <a:ext cx="5560016" cy="889770"/>
          </a:xfrm>
          <a:prstGeom prst="roundRect">
            <a:avLst/>
          </a:prstGeom>
          <a:solidFill>
            <a:srgbClr val="B6DF89"/>
          </a:solidFill>
          <a:ln w="79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A szirmok szív formájúak, mert a virág szeretetből készül.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5934188" y="4351592"/>
            <a:ext cx="5560016" cy="889770"/>
          </a:xfrm>
          <a:prstGeom prst="roundRect">
            <a:avLst/>
          </a:prstGeom>
          <a:solidFill>
            <a:srgbClr val="B6DF89"/>
          </a:solidFill>
          <a:ln w="79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5 szirom=5 mód, hogy kifejezd a szeretetedet az Édesanyádnak.</a:t>
            </a:r>
          </a:p>
        </p:txBody>
      </p:sp>
    </p:spTree>
    <p:extLst>
      <p:ext uri="{BB962C8B-B14F-4D97-AF65-F5344CB8AC3E}">
        <p14:creationId xmlns:p14="http://schemas.microsoft.com/office/powerpoint/2010/main" val="21056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9" grpId="0" animBg="1"/>
      <p:bldP spid="29" grpId="1" animBg="1"/>
      <p:bldP spid="29" grpId="2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ekerekített téglalap 20"/>
          <p:cNvSpPr/>
          <p:nvPr/>
        </p:nvSpPr>
        <p:spPr>
          <a:xfrm>
            <a:off x="5763474" y="214252"/>
            <a:ext cx="6240838" cy="6020649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D19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rgbClr val="770B41"/>
                </a:solidFill>
              </a:rPr>
              <a:t>A lila szirom arra tanít:</a:t>
            </a:r>
          </a:p>
          <a:p>
            <a:pPr algn="ctr"/>
            <a:r>
              <a:rPr lang="hu-HU" sz="3200" b="1" dirty="0" smtClean="0">
                <a:solidFill>
                  <a:srgbClr val="770B41"/>
                </a:solidFill>
              </a:rPr>
              <a:t>MUTASD MEG A SZERETETEDET A SZAVAIDDAL!</a:t>
            </a:r>
          </a:p>
          <a:p>
            <a:pPr algn="ctr"/>
            <a:r>
              <a:rPr lang="hu-HU" sz="3200" dirty="0" smtClean="0">
                <a:solidFill>
                  <a:srgbClr val="770B41"/>
                </a:solidFill>
              </a:rPr>
              <a:t>Mondj kedves szavakat!</a:t>
            </a:r>
          </a:p>
          <a:p>
            <a:pPr algn="ctr"/>
            <a:endParaRPr lang="hu-HU" sz="3200" dirty="0">
              <a:solidFill>
                <a:srgbClr val="770B41"/>
              </a:solidFill>
            </a:endParaRPr>
          </a:p>
          <a:p>
            <a:pPr algn="ctr"/>
            <a:r>
              <a:rPr lang="hu-HU" sz="3200" dirty="0" smtClean="0">
                <a:solidFill>
                  <a:srgbClr val="770B41"/>
                </a:solidFill>
              </a:rPr>
              <a:t>De mit?</a:t>
            </a:r>
          </a:p>
          <a:p>
            <a:pPr algn="ctr"/>
            <a:endParaRPr lang="hu-HU" sz="3200" dirty="0">
              <a:solidFill>
                <a:srgbClr val="770B41"/>
              </a:solidFill>
            </a:endParaRPr>
          </a:p>
          <a:p>
            <a:pPr algn="ctr"/>
            <a:r>
              <a:rPr lang="hu-HU" sz="3200" dirty="0" smtClean="0">
                <a:solidFill>
                  <a:srgbClr val="770B41"/>
                </a:solidFill>
              </a:rPr>
              <a:t>Segítségül olvasd el </a:t>
            </a:r>
          </a:p>
          <a:p>
            <a:pPr algn="ctr"/>
            <a:r>
              <a:rPr lang="hu-HU" sz="3200" dirty="0" smtClean="0">
                <a:solidFill>
                  <a:srgbClr val="770B41"/>
                </a:solidFill>
              </a:rPr>
              <a:t>a következő diákat!</a:t>
            </a:r>
          </a:p>
          <a:p>
            <a:pPr algn="ctr"/>
            <a:endParaRPr lang="hu-HU" sz="3200" dirty="0" smtClean="0">
              <a:solidFill>
                <a:srgbClr val="770B41"/>
              </a:solidFill>
            </a:endParaRPr>
          </a:p>
          <a:p>
            <a:pPr algn="ctr"/>
            <a:endParaRPr lang="hu-HU" sz="2400" dirty="0">
              <a:solidFill>
                <a:srgbClr val="770B41"/>
              </a:solidFill>
            </a:endParaRPr>
          </a:p>
          <a:p>
            <a:pPr algn="ctr"/>
            <a:endParaRPr lang="hu-HU" sz="2400" dirty="0" smtClean="0">
              <a:solidFill>
                <a:srgbClr val="770B41"/>
              </a:solidFill>
            </a:endParaRPr>
          </a:p>
        </p:txBody>
      </p:sp>
      <p:sp>
        <p:nvSpPr>
          <p:cNvPr id="68" name="Téglalap 67"/>
          <p:cNvSpPr/>
          <p:nvPr/>
        </p:nvSpPr>
        <p:spPr>
          <a:xfrm>
            <a:off x="2737506" y="4482750"/>
            <a:ext cx="135152" cy="2304000"/>
          </a:xfrm>
          <a:prstGeom prst="rect">
            <a:avLst/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Szív 68"/>
          <p:cNvSpPr/>
          <p:nvPr/>
        </p:nvSpPr>
        <p:spPr>
          <a:xfrm rot="12960000">
            <a:off x="1517351" y="3052269"/>
            <a:ext cx="1518834" cy="1800000"/>
          </a:xfrm>
          <a:prstGeom prst="heart">
            <a:avLst/>
          </a:prstGeom>
          <a:solidFill>
            <a:srgbClr val="FFDA53"/>
          </a:solidFill>
          <a:ln>
            <a:noFill/>
          </a:ln>
          <a:scene3d>
            <a:camera prst="orthographicFront"/>
            <a:lightRig rig="threePt" dir="t"/>
          </a:scene3d>
          <a:sp3d>
            <a:bevelT w="260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Szív 69"/>
          <p:cNvSpPr/>
          <p:nvPr/>
        </p:nvSpPr>
        <p:spPr>
          <a:xfrm rot="17280000">
            <a:off x="1145840" y="2050656"/>
            <a:ext cx="1518834" cy="1800000"/>
          </a:xfrm>
          <a:prstGeom prst="heart">
            <a:avLst/>
          </a:prstGeom>
          <a:solidFill>
            <a:srgbClr val="A0E0D5"/>
          </a:solidFill>
          <a:ln>
            <a:noFill/>
          </a:ln>
          <a:scene3d>
            <a:camera prst="orthographicFront"/>
            <a:lightRig rig="threePt" dir="t"/>
          </a:scene3d>
          <a:sp3d>
            <a:bevelT w="260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Szív 70"/>
          <p:cNvSpPr/>
          <p:nvPr/>
        </p:nvSpPr>
        <p:spPr>
          <a:xfrm rot="8640000">
            <a:off x="2551823" y="3052670"/>
            <a:ext cx="1518834" cy="1800000"/>
          </a:xfrm>
          <a:prstGeom prst="heart">
            <a:avLst/>
          </a:prstGeom>
          <a:solidFill>
            <a:srgbClr val="FD959F"/>
          </a:solidFill>
          <a:ln>
            <a:noFill/>
          </a:ln>
          <a:scene3d>
            <a:camera prst="orthographicFront"/>
            <a:lightRig rig="threePt" dir="t"/>
          </a:scene3d>
          <a:sp3d>
            <a:bevelT w="260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Szív 71"/>
          <p:cNvSpPr/>
          <p:nvPr/>
        </p:nvSpPr>
        <p:spPr>
          <a:xfrm rot="4320000">
            <a:off x="2875311" y="2054194"/>
            <a:ext cx="1518834" cy="1800000"/>
          </a:xfrm>
          <a:prstGeom prst="heart">
            <a:avLst/>
          </a:prstGeom>
          <a:solidFill>
            <a:srgbClr val="FCA93A"/>
          </a:solidFill>
          <a:ln>
            <a:noFill/>
          </a:ln>
          <a:scene3d>
            <a:camera prst="orthographicFront"/>
            <a:lightRig rig="threePt" dir="t"/>
          </a:scene3d>
          <a:sp3d>
            <a:bevelT w="260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Folyamatábra: Bekötés 73"/>
          <p:cNvSpPr>
            <a:spLocks noChangeAspect="1"/>
          </p:cNvSpPr>
          <p:nvPr/>
        </p:nvSpPr>
        <p:spPr>
          <a:xfrm>
            <a:off x="2605907" y="3044577"/>
            <a:ext cx="360000" cy="360000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Szív 72"/>
          <p:cNvSpPr/>
          <p:nvPr/>
        </p:nvSpPr>
        <p:spPr>
          <a:xfrm>
            <a:off x="2013354" y="1460252"/>
            <a:ext cx="1518834" cy="1800000"/>
          </a:xfrm>
          <a:prstGeom prst="heart">
            <a:avLst/>
          </a:prstGeom>
          <a:solidFill>
            <a:srgbClr val="D19FB6"/>
          </a:solidFill>
          <a:ln>
            <a:noFill/>
          </a:ln>
          <a:effectLst>
            <a:glow rad="228600">
              <a:srgbClr val="D9AFC2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260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Folyamatábra: Bekötés 74"/>
          <p:cNvSpPr>
            <a:spLocks noChangeAspect="1"/>
          </p:cNvSpPr>
          <p:nvPr/>
        </p:nvSpPr>
        <p:spPr>
          <a:xfrm>
            <a:off x="1419838" y="2759209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Folyamatábra: Bekötés 75"/>
          <p:cNvSpPr>
            <a:spLocks noChangeAspect="1"/>
          </p:cNvSpPr>
          <p:nvPr/>
        </p:nvSpPr>
        <p:spPr>
          <a:xfrm>
            <a:off x="2699517" y="1859088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Folyamatábra: Bekötés 76"/>
          <p:cNvSpPr>
            <a:spLocks noChangeAspect="1"/>
          </p:cNvSpPr>
          <p:nvPr/>
        </p:nvSpPr>
        <p:spPr>
          <a:xfrm>
            <a:off x="1982564" y="4201514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Folyamatábra: Bekötés 77"/>
          <p:cNvSpPr>
            <a:spLocks noChangeAspect="1"/>
          </p:cNvSpPr>
          <p:nvPr/>
        </p:nvSpPr>
        <p:spPr>
          <a:xfrm>
            <a:off x="3458934" y="4208164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Folyamatábra: Bekötés 78"/>
          <p:cNvSpPr>
            <a:spLocks noChangeAspect="1"/>
          </p:cNvSpPr>
          <p:nvPr/>
        </p:nvSpPr>
        <p:spPr>
          <a:xfrm>
            <a:off x="3943226" y="2752020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Téglalap 88"/>
          <p:cNvSpPr/>
          <p:nvPr/>
        </p:nvSpPr>
        <p:spPr>
          <a:xfrm rot="1137520" flipH="1">
            <a:off x="3200114" y="4002507"/>
            <a:ext cx="1145468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Téglalap 88"/>
          <p:cNvSpPr/>
          <p:nvPr/>
        </p:nvSpPr>
        <p:spPr>
          <a:xfrm rot="20512889">
            <a:off x="941824" y="4037660"/>
            <a:ext cx="1404841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Téglalap 88"/>
          <p:cNvSpPr/>
          <p:nvPr/>
        </p:nvSpPr>
        <p:spPr>
          <a:xfrm rot="17906949" flipH="1">
            <a:off x="1247094" y="4291915"/>
            <a:ext cx="1012079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Téglalap 88"/>
          <p:cNvSpPr/>
          <p:nvPr/>
        </p:nvSpPr>
        <p:spPr>
          <a:xfrm rot="3365374">
            <a:off x="3279136" y="4216061"/>
            <a:ext cx="926155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Szív 85"/>
          <p:cNvSpPr/>
          <p:nvPr/>
        </p:nvSpPr>
        <p:spPr>
          <a:xfrm>
            <a:off x="4650244" y="2752020"/>
            <a:ext cx="2247004" cy="2517597"/>
          </a:xfrm>
          <a:prstGeom prst="heart">
            <a:avLst/>
          </a:prstGeom>
          <a:solidFill>
            <a:srgbClr val="D19FB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Mondd el!</a:t>
            </a:r>
            <a:endParaRPr lang="hu-HU" sz="2400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97" y="0"/>
            <a:ext cx="1938346" cy="191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5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4014085" y="259901"/>
            <a:ext cx="4257065" cy="900000"/>
          </a:xfrm>
          <a:prstGeom prst="roundRect">
            <a:avLst/>
          </a:prstGeom>
          <a:solidFill>
            <a:srgbClr val="E5C9D6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2">
                    <a:lumMod val="10000"/>
                  </a:schemeClr>
                </a:solidFill>
              </a:rPr>
              <a:t> AMIKOR EGYÜTT JÁTSZOL ANYUKÁDDAL!</a:t>
            </a:r>
            <a:endParaRPr lang="hu-H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8513340" y="2983355"/>
            <a:ext cx="3488159" cy="900000"/>
          </a:xfrm>
          <a:prstGeom prst="roundRect">
            <a:avLst/>
          </a:prstGeom>
          <a:solidFill>
            <a:srgbClr val="E5C9D6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2">
                    <a:lumMod val="10000"/>
                  </a:schemeClr>
                </a:solidFill>
              </a:rPr>
              <a:t>AMIKOR MEGDICSÉR ANYUKÁD! </a:t>
            </a:r>
            <a:endParaRPr lang="hu-H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190500" y="2945255"/>
            <a:ext cx="3478792" cy="900000"/>
          </a:xfrm>
          <a:prstGeom prst="roundRect">
            <a:avLst/>
          </a:prstGeom>
          <a:solidFill>
            <a:srgbClr val="E5C9D6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2">
                    <a:lumMod val="10000"/>
                  </a:schemeClr>
                </a:solidFill>
              </a:rPr>
              <a:t> AMIKOR MEGÖLEL ANYUKÁD!</a:t>
            </a:r>
            <a:endParaRPr lang="hu-H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7976309" y="5713952"/>
            <a:ext cx="3805678" cy="900000"/>
          </a:xfrm>
          <a:prstGeom prst="roundRect">
            <a:avLst/>
          </a:prstGeom>
          <a:solidFill>
            <a:srgbClr val="E5C9D6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2">
                    <a:lumMod val="10000"/>
                  </a:schemeClr>
                </a:solidFill>
              </a:rPr>
              <a:t>AMIKOR ANYUKÁD A KEDVENCEDET FŐZI!</a:t>
            </a:r>
            <a:endParaRPr lang="hu-H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507209" y="5708628"/>
            <a:ext cx="3754350" cy="900000"/>
          </a:xfrm>
          <a:prstGeom prst="roundRect">
            <a:avLst/>
          </a:prstGeom>
          <a:solidFill>
            <a:srgbClr val="E5C9D6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2">
                    <a:lumMod val="10000"/>
                  </a:schemeClr>
                </a:solidFill>
              </a:rPr>
              <a:t>AMIKOR ANYUKÁD VESZ NEKED VALAMIT!</a:t>
            </a:r>
            <a:endParaRPr lang="hu-H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4614023" y="2419349"/>
            <a:ext cx="2950741" cy="2087189"/>
          </a:xfrm>
          <a:prstGeom prst="roundRect">
            <a:avLst/>
          </a:prstGeom>
          <a:noFill/>
          <a:ln w="139700">
            <a:solidFill>
              <a:srgbClr val="D19FB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4000" dirty="0" smtClean="0">
                <a:solidFill>
                  <a:schemeClr val="bg2">
                    <a:lumMod val="10000"/>
                  </a:schemeClr>
                </a:solidFill>
              </a:rPr>
              <a:t>GONDOLJ 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10000"/>
                  </a:schemeClr>
                </a:solidFill>
              </a:rPr>
              <a:t>ARRA,</a:t>
            </a:r>
          </a:p>
          <a:p>
            <a:pPr algn="ctr"/>
            <a:endParaRPr lang="hu-HU" sz="40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6142618" y="1245450"/>
            <a:ext cx="0" cy="1173899"/>
          </a:xfrm>
          <a:prstGeom prst="line">
            <a:avLst/>
          </a:prstGeom>
          <a:ln w="92075">
            <a:solidFill>
              <a:srgbClr val="D19FB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3905250" y="3429000"/>
            <a:ext cx="712618" cy="0"/>
          </a:xfrm>
          <a:prstGeom prst="line">
            <a:avLst/>
          </a:prstGeom>
          <a:ln w="92075">
            <a:solidFill>
              <a:srgbClr val="D19FB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10800000">
            <a:off x="7620000" y="3448050"/>
            <a:ext cx="712618" cy="0"/>
          </a:xfrm>
          <a:prstGeom prst="line">
            <a:avLst/>
          </a:prstGeom>
          <a:ln w="92075">
            <a:solidFill>
              <a:srgbClr val="D19FB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flipH="1" flipV="1">
            <a:off x="7258050" y="4456373"/>
            <a:ext cx="958946" cy="882093"/>
          </a:xfrm>
          <a:prstGeom prst="line">
            <a:avLst/>
          </a:prstGeom>
          <a:ln w="92075">
            <a:solidFill>
              <a:srgbClr val="D19FB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 flipV="1">
            <a:off x="4118565" y="4456373"/>
            <a:ext cx="777285" cy="882093"/>
          </a:xfrm>
          <a:prstGeom prst="line">
            <a:avLst/>
          </a:prstGeom>
          <a:ln w="92075">
            <a:solidFill>
              <a:srgbClr val="D19FB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3" b="90000" l="17969" r="56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43750"/>
          <a:stretch/>
        </p:blipFill>
        <p:spPr>
          <a:xfrm>
            <a:off x="5576521" y="5507794"/>
            <a:ext cx="1025742" cy="150071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3" b="90000" l="17969" r="56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43750"/>
          <a:stretch/>
        </p:blipFill>
        <p:spPr>
          <a:xfrm>
            <a:off x="1718777" y="4147061"/>
            <a:ext cx="1025742" cy="150071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3" b="90000" l="17969" r="56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43750"/>
          <a:stretch/>
        </p:blipFill>
        <p:spPr>
          <a:xfrm>
            <a:off x="9573748" y="4147061"/>
            <a:ext cx="1025742" cy="1500716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3" b="90000" l="17969" r="56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43750"/>
          <a:stretch/>
        </p:blipFill>
        <p:spPr>
          <a:xfrm>
            <a:off x="9231677" y="1294896"/>
            <a:ext cx="1025742" cy="1500716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3" b="90000" l="17969" r="56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43750"/>
          <a:stretch/>
        </p:blipFill>
        <p:spPr>
          <a:xfrm>
            <a:off x="2311113" y="1355679"/>
            <a:ext cx="1025742" cy="150071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218" y="27560"/>
            <a:ext cx="1938346" cy="1916365"/>
          </a:xfrm>
          <a:prstGeom prst="rect">
            <a:avLst/>
          </a:prstGeom>
        </p:spPr>
      </p:pic>
      <p:sp>
        <p:nvSpPr>
          <p:cNvPr id="11" name="Szív 10"/>
          <p:cNvSpPr/>
          <p:nvPr/>
        </p:nvSpPr>
        <p:spPr>
          <a:xfrm>
            <a:off x="5437039" y="3987785"/>
            <a:ext cx="1304707" cy="1350681"/>
          </a:xfrm>
          <a:prstGeom prst="heart">
            <a:avLst/>
          </a:prstGeom>
          <a:solidFill>
            <a:srgbClr val="D19FB6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10623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5527965" y="173421"/>
            <a:ext cx="1188343" cy="6684579"/>
            <a:chOff x="5592496" y="712131"/>
            <a:chExt cx="1071987" cy="6274603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83" b="90000" l="17969" r="56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3" r="43750"/>
            <a:stretch/>
          </p:blipFill>
          <p:spPr>
            <a:xfrm>
              <a:off x="5621869" y="3071847"/>
              <a:ext cx="1025742" cy="1500716"/>
            </a:xfrm>
            <a:prstGeom prst="rect">
              <a:avLst/>
            </a:prstGeom>
          </p:spPr>
        </p:pic>
        <p:pic>
          <p:nvPicPr>
            <p:cNvPr id="15" name="Kép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83" b="90000" l="17969" r="56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3" r="43750"/>
            <a:stretch/>
          </p:blipFill>
          <p:spPr>
            <a:xfrm>
              <a:off x="5629374" y="712131"/>
              <a:ext cx="1025742" cy="1500716"/>
            </a:xfrm>
            <a:prstGeom prst="rect">
              <a:avLst/>
            </a:prstGeom>
          </p:spPr>
        </p:pic>
        <p:pic>
          <p:nvPicPr>
            <p:cNvPr id="16" name="Kép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83" b="90000" l="17969" r="56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3" r="43750"/>
            <a:stretch/>
          </p:blipFill>
          <p:spPr>
            <a:xfrm>
              <a:off x="5594237" y="1883689"/>
              <a:ext cx="1025742" cy="1500716"/>
            </a:xfrm>
            <a:prstGeom prst="rect">
              <a:avLst/>
            </a:prstGeom>
          </p:spPr>
        </p:pic>
        <p:pic>
          <p:nvPicPr>
            <p:cNvPr id="17" name="Kép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83" b="90000" l="17969" r="56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3" r="43750"/>
            <a:stretch/>
          </p:blipFill>
          <p:spPr>
            <a:xfrm>
              <a:off x="5592496" y="4297860"/>
              <a:ext cx="1025742" cy="1500716"/>
            </a:xfrm>
            <a:prstGeom prst="rect">
              <a:avLst/>
            </a:prstGeom>
          </p:spPr>
        </p:pic>
        <p:pic>
          <p:nvPicPr>
            <p:cNvPr id="18" name="Kép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83" b="90000" l="17969" r="56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3" r="43750"/>
            <a:stretch/>
          </p:blipFill>
          <p:spPr>
            <a:xfrm>
              <a:off x="5638741" y="5486018"/>
              <a:ext cx="1025742" cy="1500716"/>
            </a:xfrm>
            <a:prstGeom prst="rect">
              <a:avLst/>
            </a:prstGeom>
          </p:spPr>
        </p:pic>
      </p:grpSp>
      <p:sp>
        <p:nvSpPr>
          <p:cNvPr id="5" name="Lekerekített téglalap 4"/>
          <p:cNvSpPr/>
          <p:nvPr/>
        </p:nvSpPr>
        <p:spPr>
          <a:xfrm>
            <a:off x="247651" y="267774"/>
            <a:ext cx="5040000" cy="936000"/>
          </a:xfrm>
          <a:prstGeom prst="roundRect">
            <a:avLst/>
          </a:prstGeom>
          <a:solidFill>
            <a:srgbClr val="EBD5D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770B41"/>
                </a:solidFill>
              </a:rPr>
              <a:t>Szeretem, hogy nevetünk, amikor …</a:t>
            </a:r>
            <a:endParaRPr lang="hu-HU" sz="3200" dirty="0">
              <a:solidFill>
                <a:srgbClr val="770B41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247651" y="4226037"/>
            <a:ext cx="5040000" cy="936000"/>
          </a:xfrm>
          <a:prstGeom prst="roundRect">
            <a:avLst/>
          </a:prstGeom>
          <a:solidFill>
            <a:srgbClr val="EBD5D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770B41"/>
                </a:solidFill>
              </a:rPr>
              <a:t>Olyan jó, hogy együtt játszunk, amikor …</a:t>
            </a:r>
            <a:endParaRPr lang="hu-HU" sz="3200" dirty="0">
              <a:solidFill>
                <a:srgbClr val="770B4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247651" y="1587195"/>
            <a:ext cx="5040000" cy="936000"/>
          </a:xfrm>
          <a:prstGeom prst="roundRect">
            <a:avLst/>
          </a:prstGeom>
          <a:solidFill>
            <a:srgbClr val="EBD5D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770B41"/>
                </a:solidFill>
              </a:rPr>
              <a:t>Köszönöm, hogy megdicsérsz, amikor …</a:t>
            </a:r>
            <a:endParaRPr lang="hu-HU" sz="3200" dirty="0">
              <a:solidFill>
                <a:srgbClr val="770B4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247651" y="2906616"/>
            <a:ext cx="5040000" cy="936000"/>
          </a:xfrm>
          <a:prstGeom prst="roundRect">
            <a:avLst/>
          </a:prstGeom>
          <a:solidFill>
            <a:srgbClr val="EBD5D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770B41"/>
                </a:solidFill>
              </a:rPr>
              <a:t>Szeretem, hogy megölelsz, amikor …</a:t>
            </a:r>
            <a:endParaRPr lang="hu-HU" sz="3200" dirty="0">
              <a:solidFill>
                <a:srgbClr val="770B41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247651" y="5545458"/>
            <a:ext cx="5040000" cy="936000"/>
          </a:xfrm>
          <a:prstGeom prst="roundRect">
            <a:avLst/>
          </a:prstGeom>
          <a:solidFill>
            <a:srgbClr val="EBD5DE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770B41"/>
                </a:solidFill>
              </a:rPr>
              <a:t>Köszönöm, hogy veszel ajándékot, amikor …</a:t>
            </a:r>
            <a:endParaRPr lang="hu-HU" sz="3200" dirty="0">
              <a:solidFill>
                <a:srgbClr val="770B4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8022581" y="445504"/>
            <a:ext cx="3911114" cy="2241814"/>
          </a:xfrm>
          <a:prstGeom prst="roundRect">
            <a:avLst/>
          </a:prstGeom>
          <a:noFill/>
          <a:ln w="139700">
            <a:solidFill>
              <a:srgbClr val="D19FB6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98525" algn="ctr"/>
            <a:r>
              <a:rPr lang="hu-HU" sz="3200" dirty="0" smtClean="0">
                <a:solidFill>
                  <a:schemeClr val="bg2">
                    <a:lumMod val="10000"/>
                  </a:schemeClr>
                </a:solidFill>
              </a:rPr>
              <a:t>Folytasd magadban </a:t>
            </a:r>
          </a:p>
          <a:p>
            <a:pPr marL="712788" algn="ctr"/>
            <a:r>
              <a:rPr lang="hu-HU" sz="3200" dirty="0" smtClean="0">
                <a:solidFill>
                  <a:schemeClr val="bg2">
                    <a:lumMod val="10000"/>
                  </a:schemeClr>
                </a:solidFill>
              </a:rPr>
              <a:t>a megkezdett mondatokat!</a:t>
            </a:r>
          </a:p>
        </p:txBody>
      </p:sp>
      <p:sp>
        <p:nvSpPr>
          <p:cNvPr id="10" name="Szív 9"/>
          <p:cNvSpPr/>
          <p:nvPr/>
        </p:nvSpPr>
        <p:spPr>
          <a:xfrm>
            <a:off x="7116626" y="540109"/>
            <a:ext cx="1811909" cy="1983086"/>
          </a:xfrm>
          <a:prstGeom prst="heart">
            <a:avLst/>
          </a:prstGeom>
          <a:solidFill>
            <a:srgbClr val="D19FB6"/>
          </a:solidFill>
          <a:ln>
            <a:noFill/>
          </a:ln>
          <a:scene3d>
            <a:camera prst="orthographicFront"/>
            <a:lightRig rig="threePt" dir="t"/>
          </a:scene3d>
          <a:sp3d>
            <a:bevelT w="5588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smtClean="0"/>
          </a:p>
          <a:p>
            <a:pPr algn="ctr"/>
            <a:r>
              <a:rPr lang="hu-HU" sz="2000" dirty="0" smtClean="0"/>
              <a:t>Mondd el!</a:t>
            </a:r>
            <a:endParaRPr lang="hu-HU" sz="2000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8022581" y="4226037"/>
            <a:ext cx="3911114" cy="2172061"/>
          </a:xfrm>
          <a:prstGeom prst="roundRect">
            <a:avLst/>
          </a:prstGeom>
          <a:noFill/>
          <a:ln w="139700">
            <a:solidFill>
              <a:srgbClr val="D19FB6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98525" algn="ctr"/>
            <a:endParaRPr lang="hu-HU" sz="3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Szív 13"/>
          <p:cNvSpPr/>
          <p:nvPr/>
        </p:nvSpPr>
        <p:spPr>
          <a:xfrm>
            <a:off x="7135330" y="4267686"/>
            <a:ext cx="1811909" cy="1983086"/>
          </a:xfrm>
          <a:prstGeom prst="heart">
            <a:avLst/>
          </a:prstGeom>
          <a:solidFill>
            <a:srgbClr val="D19FB6"/>
          </a:solidFill>
          <a:ln>
            <a:noFill/>
          </a:ln>
          <a:scene3d>
            <a:camera prst="orthographicFront"/>
            <a:lightRig rig="threePt" dir="t"/>
          </a:scene3d>
          <a:sp3d>
            <a:bevelT w="5588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Mondd el!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8857067" y="4524845"/>
            <a:ext cx="28592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>
                <a:solidFill>
                  <a:schemeClr val="bg2">
                    <a:lumMod val="10000"/>
                  </a:schemeClr>
                </a:solidFill>
              </a:rPr>
              <a:t>Minden nap mondj el </a:t>
            </a:r>
          </a:p>
          <a:p>
            <a:pPr algn="ctr"/>
            <a:r>
              <a:rPr lang="hu-HU" sz="2800" dirty="0">
                <a:solidFill>
                  <a:schemeClr val="bg2">
                    <a:lumMod val="10000"/>
                  </a:schemeClr>
                </a:solidFill>
              </a:rPr>
              <a:t>egy mondatot az </a:t>
            </a:r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</a:rPr>
              <a:t>Anyukádnak!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6061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3" grpId="0" animBg="1"/>
      <p:bldP spid="14" grpId="0" animBg="1"/>
      <p:bldP spid="14" grpId="1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5763474" y="514940"/>
            <a:ext cx="6240838" cy="5779273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A1E0D5"/>
            </a:solidFill>
          </a:ln>
          <a:scene3d>
            <a:camera prst="orthographicFront"/>
            <a:lightRig rig="threePt" dir="t"/>
          </a:scene3d>
          <a:sp3d>
            <a:bevelT w="158750" h="190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23888" algn="ctr"/>
            <a:r>
              <a:rPr lang="hu-HU" sz="3200" dirty="0" smtClean="0">
                <a:solidFill>
                  <a:srgbClr val="309483"/>
                </a:solidFill>
              </a:rPr>
              <a:t>A kék szirom arra tanít, hogy mutasd ki a szeretetedet azzal, hogy:</a:t>
            </a:r>
          </a:p>
          <a:p>
            <a:pPr marL="623888" algn="ctr"/>
            <a:r>
              <a:rPr lang="hu-HU" sz="3200" b="1" dirty="0" smtClean="0">
                <a:solidFill>
                  <a:srgbClr val="309483"/>
                </a:solidFill>
              </a:rPr>
              <a:t>TEGYÉL VALAMIT ÉDESANYÁD KEDVÉRE</a:t>
            </a:r>
            <a:r>
              <a:rPr lang="hu-HU" sz="3200" dirty="0" smtClean="0">
                <a:solidFill>
                  <a:srgbClr val="309483"/>
                </a:solidFill>
              </a:rPr>
              <a:t>!</a:t>
            </a:r>
          </a:p>
          <a:p>
            <a:pPr marL="623888" algn="ctr"/>
            <a:endParaRPr lang="hu-HU" sz="3200" dirty="0">
              <a:solidFill>
                <a:srgbClr val="309483"/>
              </a:solidFill>
            </a:endParaRPr>
          </a:p>
          <a:p>
            <a:pPr marL="623888" algn="ctr"/>
            <a:r>
              <a:rPr lang="hu-HU" sz="3200" dirty="0" smtClean="0">
                <a:solidFill>
                  <a:srgbClr val="309483"/>
                </a:solidFill>
              </a:rPr>
              <a:t>De miért?</a:t>
            </a:r>
            <a:endParaRPr lang="hu-HU" sz="3200" dirty="0">
              <a:solidFill>
                <a:srgbClr val="309483"/>
              </a:solidFill>
            </a:endParaRPr>
          </a:p>
          <a:p>
            <a:pPr marL="623888" algn="ctr"/>
            <a:r>
              <a:rPr lang="hu-HU" sz="3200" dirty="0" smtClean="0">
                <a:solidFill>
                  <a:srgbClr val="309483"/>
                </a:solidFill>
              </a:rPr>
              <a:t>Segítségül olvasd el </a:t>
            </a:r>
          </a:p>
          <a:p>
            <a:pPr marL="623888" algn="ctr"/>
            <a:r>
              <a:rPr lang="hu-HU" sz="3200" dirty="0" smtClean="0">
                <a:solidFill>
                  <a:srgbClr val="309483"/>
                </a:solidFill>
              </a:rPr>
              <a:t>a következő diákat!</a:t>
            </a:r>
          </a:p>
          <a:p>
            <a:pPr algn="ctr"/>
            <a:endParaRPr lang="hu-HU" sz="3200" dirty="0" smtClean="0">
              <a:solidFill>
                <a:srgbClr val="309483"/>
              </a:solidFill>
            </a:endParaRPr>
          </a:p>
          <a:p>
            <a:pPr algn="ctr"/>
            <a:endParaRPr lang="hu-HU" sz="2400" dirty="0">
              <a:solidFill>
                <a:srgbClr val="770B41"/>
              </a:solidFill>
            </a:endParaRPr>
          </a:p>
          <a:p>
            <a:pPr algn="ctr"/>
            <a:endParaRPr lang="hu-HU" sz="2400" dirty="0" smtClean="0">
              <a:solidFill>
                <a:srgbClr val="770B4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737506" y="4482750"/>
            <a:ext cx="135152" cy="2304000"/>
          </a:xfrm>
          <a:prstGeom prst="rect">
            <a:avLst/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88"/>
          <p:cNvSpPr/>
          <p:nvPr/>
        </p:nvSpPr>
        <p:spPr>
          <a:xfrm rot="1137520" flipH="1">
            <a:off x="3200114" y="4002507"/>
            <a:ext cx="1145468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88"/>
          <p:cNvSpPr/>
          <p:nvPr/>
        </p:nvSpPr>
        <p:spPr>
          <a:xfrm rot="20512889">
            <a:off x="941824" y="4037660"/>
            <a:ext cx="1404841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88"/>
          <p:cNvSpPr/>
          <p:nvPr/>
        </p:nvSpPr>
        <p:spPr>
          <a:xfrm rot="17906949" flipH="1">
            <a:off x="1247094" y="4291915"/>
            <a:ext cx="1012079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88"/>
          <p:cNvSpPr/>
          <p:nvPr/>
        </p:nvSpPr>
        <p:spPr>
          <a:xfrm rot="3365374">
            <a:off x="3279136" y="4216061"/>
            <a:ext cx="926155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50" y="102487"/>
            <a:ext cx="1938346" cy="1916365"/>
          </a:xfrm>
          <a:prstGeom prst="rect">
            <a:avLst/>
          </a:prstGeom>
        </p:spPr>
      </p:pic>
      <p:sp>
        <p:nvSpPr>
          <p:cNvPr id="6" name="Szív 5"/>
          <p:cNvSpPr/>
          <p:nvPr/>
        </p:nvSpPr>
        <p:spPr>
          <a:xfrm rot="12960000">
            <a:off x="1517351" y="3052269"/>
            <a:ext cx="1518834" cy="1800000"/>
          </a:xfrm>
          <a:prstGeom prst="heart">
            <a:avLst/>
          </a:prstGeom>
          <a:solidFill>
            <a:srgbClr val="FFDA53"/>
          </a:solidFill>
          <a:ln>
            <a:noFill/>
          </a:ln>
          <a:scene3d>
            <a:camera prst="orthographicFront"/>
            <a:lightRig rig="threePt" dir="t"/>
          </a:scene3d>
          <a:sp3d>
            <a:bevelT w="158750" h="190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ív 7"/>
          <p:cNvSpPr/>
          <p:nvPr/>
        </p:nvSpPr>
        <p:spPr>
          <a:xfrm rot="8640000">
            <a:off x="2551823" y="3052670"/>
            <a:ext cx="1518834" cy="1800000"/>
          </a:xfrm>
          <a:prstGeom prst="heart">
            <a:avLst/>
          </a:prstGeom>
          <a:solidFill>
            <a:srgbClr val="FD959F"/>
          </a:solidFill>
          <a:ln>
            <a:noFill/>
          </a:ln>
          <a:scene3d>
            <a:camera prst="orthographicFront"/>
            <a:lightRig rig="threePt" dir="t"/>
          </a:scene3d>
          <a:sp3d>
            <a:bevelT w="158750" h="190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ív 8"/>
          <p:cNvSpPr/>
          <p:nvPr/>
        </p:nvSpPr>
        <p:spPr>
          <a:xfrm rot="4320000">
            <a:off x="2875311" y="2054194"/>
            <a:ext cx="1518834" cy="1800000"/>
          </a:xfrm>
          <a:prstGeom prst="heart">
            <a:avLst/>
          </a:prstGeom>
          <a:solidFill>
            <a:srgbClr val="FCA93A"/>
          </a:solidFill>
          <a:ln>
            <a:noFill/>
          </a:ln>
          <a:scene3d>
            <a:camera prst="orthographicFront"/>
            <a:lightRig rig="threePt" dir="t"/>
          </a:scene3d>
          <a:sp3d>
            <a:bevelT w="158750" h="190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ív 9"/>
          <p:cNvSpPr/>
          <p:nvPr/>
        </p:nvSpPr>
        <p:spPr>
          <a:xfrm>
            <a:off x="2013355" y="1430531"/>
            <a:ext cx="1518834" cy="1800000"/>
          </a:xfrm>
          <a:prstGeom prst="heart">
            <a:avLst/>
          </a:prstGeom>
          <a:solidFill>
            <a:srgbClr val="D19FB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8750" h="190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olyamatábra: Bekötés 12"/>
          <p:cNvSpPr>
            <a:spLocks noChangeAspect="1"/>
          </p:cNvSpPr>
          <p:nvPr/>
        </p:nvSpPr>
        <p:spPr>
          <a:xfrm>
            <a:off x="2699517" y="1859088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olyamatábra: Bekötés 13"/>
          <p:cNvSpPr>
            <a:spLocks noChangeAspect="1"/>
          </p:cNvSpPr>
          <p:nvPr/>
        </p:nvSpPr>
        <p:spPr>
          <a:xfrm>
            <a:off x="1982564" y="4201514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olyamatábra: Bekötés 14"/>
          <p:cNvSpPr>
            <a:spLocks noChangeAspect="1"/>
          </p:cNvSpPr>
          <p:nvPr/>
        </p:nvSpPr>
        <p:spPr>
          <a:xfrm>
            <a:off x="3458934" y="4208164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lyamatábra: Bekötés 15"/>
          <p:cNvSpPr>
            <a:spLocks noChangeAspect="1"/>
          </p:cNvSpPr>
          <p:nvPr/>
        </p:nvSpPr>
        <p:spPr>
          <a:xfrm>
            <a:off x="3860208" y="2765945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4609125" y="3433237"/>
            <a:ext cx="2362000" cy="2490676"/>
            <a:chOff x="4511619" y="2760432"/>
            <a:chExt cx="2362000" cy="2490676"/>
          </a:xfrm>
        </p:grpSpPr>
        <p:sp>
          <p:nvSpPr>
            <p:cNvPr id="24" name="Szív 23"/>
            <p:cNvSpPr/>
            <p:nvPr/>
          </p:nvSpPr>
          <p:spPr>
            <a:xfrm>
              <a:off x="4511619" y="2760432"/>
              <a:ext cx="2362000" cy="2490676"/>
            </a:xfrm>
            <a:prstGeom prst="heart">
              <a:avLst/>
            </a:prstGeom>
            <a:solidFill>
              <a:srgbClr val="A1E0D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1905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00B0F0"/>
                </a:solidFill>
              </a:endParaRP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4759346" y="3373911"/>
              <a:ext cx="1814320" cy="12404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8750" h="1905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dirty="0" smtClean="0">
                  <a:solidFill>
                    <a:srgbClr val="00B0F0"/>
                  </a:solidFill>
                </a:rPr>
                <a:t>Tegyél meg neki valamit!</a:t>
              </a:r>
              <a:endParaRPr lang="hu-HU" sz="2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1" name="Folyamatábra: Bekötés 10"/>
          <p:cNvSpPr>
            <a:spLocks noChangeAspect="1"/>
          </p:cNvSpPr>
          <p:nvPr/>
        </p:nvSpPr>
        <p:spPr>
          <a:xfrm>
            <a:off x="2605907" y="3044577"/>
            <a:ext cx="360000" cy="360000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ív 6"/>
          <p:cNvSpPr/>
          <p:nvPr/>
        </p:nvSpPr>
        <p:spPr>
          <a:xfrm rot="17280000">
            <a:off x="1145840" y="2050656"/>
            <a:ext cx="1518834" cy="1800000"/>
          </a:xfrm>
          <a:prstGeom prst="heart">
            <a:avLst/>
          </a:prstGeom>
          <a:solidFill>
            <a:srgbClr val="A0E0D5"/>
          </a:solidFill>
          <a:ln>
            <a:noFill/>
          </a:ln>
          <a:effectLst>
            <a:glow rad="228600">
              <a:srgbClr val="A1E0D5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8750" h="190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olyamatábra: Bekötés 11"/>
          <p:cNvSpPr>
            <a:spLocks noChangeAspect="1"/>
          </p:cNvSpPr>
          <p:nvPr/>
        </p:nvSpPr>
        <p:spPr>
          <a:xfrm>
            <a:off x="1419838" y="2759209"/>
            <a:ext cx="146509" cy="139998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7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Lekerekített téglalap 78"/>
          <p:cNvSpPr/>
          <p:nvPr/>
        </p:nvSpPr>
        <p:spPr>
          <a:xfrm>
            <a:off x="1369953" y="251907"/>
            <a:ext cx="10358601" cy="6038849"/>
          </a:xfrm>
          <a:prstGeom prst="roundRect">
            <a:avLst/>
          </a:prstGeom>
          <a:solidFill>
            <a:schemeClr val="bg1"/>
          </a:solidFill>
          <a:ln w="139700">
            <a:solidFill>
              <a:srgbClr val="A1E0D5"/>
            </a:solidFill>
          </a:ln>
          <a:scene3d>
            <a:camera prst="orthographicFront"/>
            <a:lightRig rig="threePt" dir="t"/>
          </a:scene3d>
          <a:sp3d>
            <a:bevelT w="190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b="1" dirty="0" smtClean="0">
                <a:solidFill>
                  <a:schemeClr val="bg2">
                    <a:lumMod val="10000"/>
                  </a:schemeClr>
                </a:solidFill>
              </a:rPr>
              <a:t>Feladat: </a:t>
            </a: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Gondolj bele! Szerinted hányszor gondoskodott már rólad Anyukád? </a:t>
            </a: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Nem lehet kiszámolni! Elképzelni sem!</a:t>
            </a: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De azért gondolkodj el!</a:t>
            </a: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Ha minden nap CSAK </a:t>
            </a:r>
            <a:r>
              <a:rPr lang="hu-HU" sz="2000" dirty="0" smtClean="0">
                <a:solidFill>
                  <a:srgbClr val="FF0000"/>
                </a:solidFill>
              </a:rPr>
              <a:t>5</a:t>
            </a: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 dolgot tenne meg érted az Anyukád, </a:t>
            </a: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(pl. étkezéssel, otthonnal, tanulással kapcsolatos dolog, </a:t>
            </a: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beszélgetés, vásárlás stb. stb. stb.)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egy hét alatt </a:t>
            </a:r>
            <a:r>
              <a:rPr lang="hu-HU" sz="2000" dirty="0" smtClean="0">
                <a:solidFill>
                  <a:srgbClr val="FF0000"/>
                </a:solidFill>
              </a:rPr>
              <a:t>35</a:t>
            </a: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 dolgot,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2">
                    <a:lumMod val="10000"/>
                  </a:schemeClr>
                </a:solidFill>
              </a:rPr>
              <a:t>e</a:t>
            </a: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gy év alatt </a:t>
            </a:r>
            <a:r>
              <a:rPr lang="hu-HU" sz="2000" dirty="0" smtClean="0">
                <a:solidFill>
                  <a:srgbClr val="FF0000"/>
                </a:solidFill>
              </a:rPr>
              <a:t>1825</a:t>
            </a: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 dolgot tenne,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mire 10 éves vagy: </a:t>
            </a:r>
            <a:r>
              <a:rPr lang="hu-HU" sz="2000" dirty="0" smtClean="0">
                <a:solidFill>
                  <a:srgbClr val="FF0000"/>
                </a:solidFill>
              </a:rPr>
              <a:t>18250</a:t>
            </a: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 alkalommal gondoskodott rólad!</a:t>
            </a: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Az Anyák azonban nemcsak naponta  </a:t>
            </a: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5-ször </a:t>
            </a: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tesznek a gyermekükért valamit.</a:t>
            </a: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Ha csak naponta 10-szer tesznek érted valamit, </a:t>
            </a:r>
          </a:p>
          <a:p>
            <a:pPr algn="ctr"/>
            <a:endParaRPr lang="hu-H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akkor 10 év alatt ez </a:t>
            </a:r>
            <a:r>
              <a:rPr lang="hu-HU" sz="2000" dirty="0" smtClean="0">
                <a:solidFill>
                  <a:srgbClr val="FF0000"/>
                </a:solidFill>
              </a:rPr>
              <a:t>36500</a:t>
            </a:r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 alkalom.</a:t>
            </a:r>
          </a:p>
          <a:p>
            <a:pPr algn="ctr"/>
            <a:r>
              <a:rPr lang="hu-HU" sz="2000" dirty="0" err="1" smtClean="0">
                <a:solidFill>
                  <a:srgbClr val="FF0000"/>
                </a:solidFill>
              </a:rPr>
              <a:t>Harminchatezer-öszáz</a:t>
            </a:r>
            <a:r>
              <a:rPr lang="hu-HU" sz="2000" dirty="0" smtClean="0">
                <a:solidFill>
                  <a:srgbClr val="FF0000"/>
                </a:solidFill>
              </a:rPr>
              <a:t>!</a:t>
            </a:r>
            <a:endParaRPr lang="hu-HU" sz="2000" dirty="0">
              <a:solidFill>
                <a:srgbClr val="FF0000"/>
              </a:solidFill>
            </a:endParaRPr>
          </a:p>
          <a:p>
            <a:pPr algn="ctr"/>
            <a:endParaRPr lang="hu-H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hu-HU" sz="2000" dirty="0" smtClean="0">
                <a:solidFill>
                  <a:schemeClr val="bg2">
                    <a:lumMod val="10000"/>
                  </a:schemeClr>
                </a:solidFill>
              </a:rPr>
              <a:t>Mi következik ebből?</a:t>
            </a:r>
            <a:endParaRPr lang="hu-HU" sz="20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hu-HU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6" name="Kép 9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3" b="90000" l="17969" r="56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43750"/>
          <a:stretch/>
        </p:blipFill>
        <p:spPr>
          <a:xfrm>
            <a:off x="9882351" y="4154495"/>
            <a:ext cx="1847850" cy="2703505"/>
          </a:xfrm>
          <a:prstGeom prst="rect">
            <a:avLst/>
          </a:prstGeom>
        </p:spPr>
      </p:pic>
      <p:pic>
        <p:nvPicPr>
          <p:cNvPr id="98" name="Kép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1600" cy="1356046"/>
          </a:xfrm>
          <a:prstGeom prst="rect">
            <a:avLst/>
          </a:prstGeom>
        </p:spPr>
      </p:pic>
      <p:grpSp>
        <p:nvGrpSpPr>
          <p:cNvPr id="12" name="Csoportba foglalás 11"/>
          <p:cNvGrpSpPr/>
          <p:nvPr/>
        </p:nvGrpSpPr>
        <p:grpSpPr>
          <a:xfrm>
            <a:off x="424593" y="1956633"/>
            <a:ext cx="1890720" cy="2039271"/>
            <a:chOff x="4060819" y="2436569"/>
            <a:chExt cx="1890720" cy="2039271"/>
          </a:xfrm>
          <a:solidFill>
            <a:srgbClr val="A1E0D5"/>
          </a:solidFill>
        </p:grpSpPr>
        <p:sp>
          <p:nvSpPr>
            <p:cNvPr id="13" name="Szív 12"/>
            <p:cNvSpPr/>
            <p:nvPr/>
          </p:nvSpPr>
          <p:spPr>
            <a:xfrm>
              <a:off x="4060819" y="2436569"/>
              <a:ext cx="1890720" cy="2039271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905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00B0F0"/>
                </a:solidFill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4278374" y="3004140"/>
              <a:ext cx="1452316" cy="101566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90500"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dirty="0" smtClean="0">
                  <a:solidFill>
                    <a:srgbClr val="00B0F0"/>
                  </a:solidFill>
                </a:rPr>
                <a:t>Tegyél meg neki valamit!</a:t>
              </a:r>
              <a:endParaRPr lang="hu-HU" sz="2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Lefelé nyíl 1"/>
          <p:cNvSpPr/>
          <p:nvPr/>
        </p:nvSpPr>
        <p:spPr>
          <a:xfrm>
            <a:off x="6264357" y="2441911"/>
            <a:ext cx="569791" cy="590125"/>
          </a:xfrm>
          <a:prstGeom prst="downArrow">
            <a:avLst/>
          </a:prstGeom>
          <a:solidFill>
            <a:srgbClr val="A1E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35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1597506" y="396651"/>
            <a:ext cx="10347750" cy="6038849"/>
          </a:xfrm>
          <a:prstGeom prst="roundRect">
            <a:avLst/>
          </a:prstGeom>
          <a:solidFill>
            <a:schemeClr val="bg1"/>
          </a:solidFill>
          <a:ln w="139700">
            <a:solidFill>
              <a:srgbClr val="A1E0D5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 smtClean="0">
                <a:solidFill>
                  <a:schemeClr val="accent5">
                    <a:lumMod val="75000"/>
                  </a:schemeClr>
                </a:solidFill>
              </a:rPr>
              <a:t>Te is </a:t>
            </a: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hu-HU" sz="2400" b="1" dirty="0" smtClean="0">
                <a:solidFill>
                  <a:schemeClr val="accent5">
                    <a:lumMod val="75000"/>
                  </a:schemeClr>
                </a:solidFill>
              </a:rPr>
              <a:t>egyél valamit Anyukádért! De mit? Néhány ötlet:</a:t>
            </a:r>
          </a:p>
          <a:p>
            <a:pPr algn="ctr"/>
            <a:endParaRPr lang="hu-HU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3" b="90000" l="17969" r="56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43750"/>
          <a:stretch/>
        </p:blipFill>
        <p:spPr>
          <a:xfrm>
            <a:off x="0" y="5177868"/>
            <a:ext cx="1288571" cy="1885249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623118" y="2410953"/>
            <a:ext cx="1890720" cy="2039271"/>
            <a:chOff x="4060819" y="2436569"/>
            <a:chExt cx="1890720" cy="2039271"/>
          </a:xfrm>
          <a:solidFill>
            <a:srgbClr val="A1E0D5"/>
          </a:solidFill>
        </p:grpSpPr>
        <p:sp>
          <p:nvSpPr>
            <p:cNvPr id="8" name="Szív 7"/>
            <p:cNvSpPr/>
            <p:nvPr/>
          </p:nvSpPr>
          <p:spPr>
            <a:xfrm>
              <a:off x="4060819" y="2436569"/>
              <a:ext cx="1890720" cy="2039271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546100" prst="riblet"/>
              <a:bevelB w="209550" h="228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00B0F0"/>
                </a:solidFill>
              </a:endParaRP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4214155" y="2921847"/>
              <a:ext cx="1452316" cy="101566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 w="209550" h="2286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dirty="0" smtClean="0">
                  <a:solidFill>
                    <a:srgbClr val="00B0F0"/>
                  </a:solidFill>
                </a:rPr>
                <a:t>Tegyél meg neki valamit!</a:t>
              </a:r>
              <a:endParaRPr lang="hu-HU" sz="2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2808000" y="1231471"/>
            <a:ext cx="8712000" cy="936000"/>
            <a:chOff x="2808000" y="1231471"/>
            <a:chExt cx="8712000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Lekerekített téglalap 10"/>
            <p:cNvSpPr/>
            <p:nvPr/>
          </p:nvSpPr>
          <p:spPr>
            <a:xfrm>
              <a:off x="3240000" y="1404000"/>
              <a:ext cx="8280000" cy="612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12700">
              <a:bevelT w="101600" prst="riblet"/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9263"/>
              <a:r>
                <a:rPr lang="hu-HU" dirty="0" smtClean="0">
                  <a:solidFill>
                    <a:schemeClr val="accent5">
                      <a:lumMod val="75000"/>
                    </a:schemeClr>
                  </a:solidFill>
                </a:rPr>
                <a:t>Nézz körül ott, ahol most vagy! Látsz olyan tárgyat, ami nincs a helyén? Örülne Anyukád, ha eltennéd a helyére? Akkor tedd meg most!</a:t>
              </a:r>
              <a:endParaRPr lang="hu-H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" name="Ellipszis 11"/>
            <p:cNvSpPr/>
            <p:nvPr/>
          </p:nvSpPr>
          <p:spPr>
            <a:xfrm>
              <a:off x="2808000" y="1231471"/>
              <a:ext cx="935059" cy="936000"/>
            </a:xfrm>
            <a:prstGeom prst="ellipse">
              <a:avLst/>
            </a:prstGeom>
            <a:solidFill>
              <a:srgbClr val="C3EBE4"/>
            </a:solidFill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01600" prst="riblet"/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 smtClean="0">
                  <a:solidFill>
                    <a:srgbClr val="0070C0"/>
                  </a:solidFill>
                </a:rPr>
                <a:t>1. </a:t>
              </a:r>
              <a:endParaRPr lang="hu-HU" sz="4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2808000" y="2267379"/>
            <a:ext cx="8712000" cy="936000"/>
            <a:chOff x="2808000" y="2267379"/>
            <a:chExt cx="8712000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Lekerekített téglalap 12"/>
            <p:cNvSpPr/>
            <p:nvPr/>
          </p:nvSpPr>
          <p:spPr>
            <a:xfrm>
              <a:off x="3240000" y="2397486"/>
              <a:ext cx="8280000" cy="612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12700">
              <a:bevelT w="101600" prst="riblet"/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9263"/>
              <a:r>
                <a:rPr lang="hu-HU" dirty="0" smtClean="0">
                  <a:solidFill>
                    <a:schemeClr val="accent5">
                      <a:lumMod val="75000"/>
                    </a:schemeClr>
                  </a:solidFill>
                </a:rPr>
                <a:t>Emlékszel, hogy mi az, amit kért legutóbb Anyukád, de nem tetted meg? Tedd meg most!</a:t>
              </a:r>
              <a:endParaRPr lang="hu-H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Ellipszis 13"/>
            <p:cNvSpPr/>
            <p:nvPr/>
          </p:nvSpPr>
          <p:spPr>
            <a:xfrm>
              <a:off x="2808000" y="2267379"/>
              <a:ext cx="935059" cy="936000"/>
            </a:xfrm>
            <a:prstGeom prst="ellipse">
              <a:avLst/>
            </a:prstGeom>
            <a:solidFill>
              <a:srgbClr val="C3EBE4"/>
            </a:solidFill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01600" prst="riblet"/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>
                  <a:solidFill>
                    <a:srgbClr val="0070C0"/>
                  </a:solidFill>
                </a:rPr>
                <a:t>2</a:t>
              </a:r>
              <a:r>
                <a:rPr lang="hu-HU" sz="4000" dirty="0" smtClean="0">
                  <a:solidFill>
                    <a:srgbClr val="0070C0"/>
                  </a:solidFill>
                </a:rPr>
                <a:t>. </a:t>
              </a:r>
              <a:endParaRPr lang="hu-HU" sz="4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2808000" y="3276547"/>
            <a:ext cx="8712000" cy="936000"/>
            <a:chOff x="2808000" y="3276547"/>
            <a:chExt cx="8712000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Lekerekített téglalap 14"/>
            <p:cNvSpPr/>
            <p:nvPr/>
          </p:nvSpPr>
          <p:spPr>
            <a:xfrm>
              <a:off x="3240000" y="3384000"/>
              <a:ext cx="8280000" cy="612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12700">
              <a:bevelT w="101600" prst="riblet"/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9263"/>
              <a:r>
                <a:rPr lang="hu-HU" dirty="0" smtClean="0">
                  <a:solidFill>
                    <a:schemeClr val="accent5">
                      <a:lumMod val="75000"/>
                    </a:schemeClr>
                  </a:solidFill>
                </a:rPr>
                <a:t>Mi az, amin a legjobban csodálkozna Anyukád, hogy szó nélkül megteszed? Tedd meg ma!</a:t>
              </a:r>
              <a:endParaRPr lang="hu-H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6" name="Ellipszis 15"/>
            <p:cNvSpPr/>
            <p:nvPr/>
          </p:nvSpPr>
          <p:spPr>
            <a:xfrm>
              <a:off x="2808000" y="3276547"/>
              <a:ext cx="935059" cy="936000"/>
            </a:xfrm>
            <a:prstGeom prst="ellipse">
              <a:avLst/>
            </a:prstGeom>
            <a:solidFill>
              <a:srgbClr val="C3EBE4"/>
            </a:solidFill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01600" prst="riblet"/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 smtClean="0">
                  <a:solidFill>
                    <a:srgbClr val="0070C0"/>
                  </a:solidFill>
                </a:rPr>
                <a:t>3. </a:t>
              </a:r>
              <a:endParaRPr lang="hu-HU" sz="4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2808000" y="4261524"/>
            <a:ext cx="8748000" cy="936000"/>
            <a:chOff x="2808000" y="4261524"/>
            <a:chExt cx="8748000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Lekerekített téglalap 16"/>
            <p:cNvSpPr/>
            <p:nvPr/>
          </p:nvSpPr>
          <p:spPr>
            <a:xfrm>
              <a:off x="3240000" y="4356000"/>
              <a:ext cx="8316000" cy="612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12700">
              <a:bevelT w="101600" prst="riblet"/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9263"/>
              <a:r>
                <a:rPr lang="hu-HU" dirty="0" smtClean="0">
                  <a:solidFill>
                    <a:schemeClr val="accent5">
                      <a:lumMod val="75000"/>
                    </a:schemeClr>
                  </a:solidFill>
                </a:rPr>
                <a:t>Elő tudnál készíteni valamit? Például </a:t>
              </a:r>
              <a:r>
                <a:rPr lang="hu-HU" dirty="0" smtClean="0">
                  <a:solidFill>
                    <a:schemeClr val="accent5">
                      <a:lumMod val="75000"/>
                    </a:schemeClr>
                  </a:solidFill>
                </a:rPr>
                <a:t>az asztalt</a:t>
              </a:r>
              <a:r>
                <a:rPr lang="hu-HU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hu-HU" dirty="0" smtClean="0">
                  <a:solidFill>
                    <a:schemeClr val="accent5">
                      <a:lumMod val="75000"/>
                    </a:schemeClr>
                  </a:solidFill>
                </a:rPr>
                <a:t>megteríteni. Tedd meg ma!</a:t>
              </a:r>
              <a:endParaRPr lang="hu-H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" name="Ellipszis 17"/>
            <p:cNvSpPr/>
            <p:nvPr/>
          </p:nvSpPr>
          <p:spPr>
            <a:xfrm>
              <a:off x="2808000" y="4261524"/>
              <a:ext cx="935059" cy="936000"/>
            </a:xfrm>
            <a:prstGeom prst="ellipse">
              <a:avLst/>
            </a:prstGeom>
            <a:solidFill>
              <a:srgbClr val="C3EBE4"/>
            </a:solidFill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01600" prst="riblet"/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>
                  <a:solidFill>
                    <a:srgbClr val="0070C0"/>
                  </a:solidFill>
                </a:rPr>
                <a:t>4</a:t>
              </a:r>
              <a:r>
                <a:rPr lang="hu-HU" sz="4000" dirty="0" smtClean="0">
                  <a:solidFill>
                    <a:srgbClr val="0070C0"/>
                  </a:solidFill>
                </a:rPr>
                <a:t>. </a:t>
              </a:r>
              <a:endParaRPr lang="hu-HU" sz="4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2808000" y="5251420"/>
            <a:ext cx="8712000" cy="936000"/>
            <a:chOff x="2808000" y="5251420"/>
            <a:chExt cx="8712000" cy="93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Lekerekített téglalap 18"/>
            <p:cNvSpPr/>
            <p:nvPr/>
          </p:nvSpPr>
          <p:spPr>
            <a:xfrm>
              <a:off x="3240000" y="5364000"/>
              <a:ext cx="8280000" cy="612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12700">
              <a:bevelT w="101600" prst="riblet"/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9263"/>
              <a:r>
                <a:rPr lang="hu-HU" dirty="0" smtClean="0">
                  <a:solidFill>
                    <a:schemeClr val="accent5">
                      <a:lumMod val="75000"/>
                    </a:schemeClr>
                  </a:solidFill>
                </a:rPr>
                <a:t>Imádkozz anyukádért! El is énekelhetsz egy éneket, amit hittanórán tanultál. Esetleg egy bibliai történetet mesélj el neki!</a:t>
              </a:r>
              <a:endParaRPr lang="hu-H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" name="Ellipszis 19"/>
            <p:cNvSpPr/>
            <p:nvPr/>
          </p:nvSpPr>
          <p:spPr>
            <a:xfrm>
              <a:off x="2808000" y="5251420"/>
              <a:ext cx="935059" cy="936000"/>
            </a:xfrm>
            <a:prstGeom prst="ellipse">
              <a:avLst/>
            </a:prstGeom>
            <a:solidFill>
              <a:srgbClr val="C3EBE4"/>
            </a:solidFill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01600" prst="riblet"/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 smtClean="0">
                  <a:solidFill>
                    <a:srgbClr val="0070C0"/>
                  </a:solidFill>
                </a:rPr>
                <a:t>5. </a:t>
              </a:r>
              <a:endParaRPr lang="hu-HU" sz="40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1" name="Kép 2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0009"/>
            <a:ext cx="1436914" cy="14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</TotalTime>
  <Words>1026</Words>
  <Application>Microsoft Office PowerPoint</Application>
  <PresentationFormat>Szélesvásznú</PresentationFormat>
  <Paragraphs>223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Comic Sans MS</vt:lpstr>
      <vt:lpstr>Times New Roman</vt:lpstr>
      <vt:lpstr>Wingdings 3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158</cp:revision>
  <dcterms:created xsi:type="dcterms:W3CDTF">2020-04-14T06:22:39Z</dcterms:created>
  <dcterms:modified xsi:type="dcterms:W3CDTF">2020-04-22T12:49:34Z</dcterms:modified>
</cp:coreProperties>
</file>