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368" r:id="rId3"/>
    <p:sldId id="393" r:id="rId4"/>
    <p:sldId id="395" r:id="rId5"/>
    <p:sldId id="394" r:id="rId6"/>
    <p:sldId id="354" r:id="rId7"/>
    <p:sldId id="387" r:id="rId8"/>
    <p:sldId id="376" r:id="rId9"/>
    <p:sldId id="379" r:id="rId10"/>
    <p:sldId id="380" r:id="rId11"/>
    <p:sldId id="390" r:id="rId12"/>
    <p:sldId id="392" r:id="rId13"/>
    <p:sldId id="384" r:id="rId14"/>
    <p:sldId id="377" r:id="rId15"/>
    <p:sldId id="389" r:id="rId16"/>
    <p:sldId id="388" r:id="rId17"/>
    <p:sldId id="382" r:id="rId18"/>
    <p:sldId id="361" r:id="rId19"/>
    <p:sldId id="355" r:id="rId20"/>
    <p:sldId id="391" r:id="rId21"/>
    <p:sldId id="305" r:id="rId22"/>
    <p:sldId id="306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ba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D22"/>
    <a:srgbClr val="CAEBFB"/>
    <a:srgbClr val="F7D097"/>
    <a:srgbClr val="A68EC1"/>
    <a:srgbClr val="23AA49"/>
    <a:srgbClr val="FDFAE2"/>
    <a:srgbClr val="F8974E"/>
    <a:srgbClr val="87818D"/>
    <a:srgbClr val="F1B051"/>
    <a:srgbClr val="AE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2021. 07. 20.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abibliamindenkie.hu/uj/EXO/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4mBNJgsv8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hu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2eVEZfMp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bibliamindenkie.hu/uj/EXO/2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646331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EGYETLEN ISTEN    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824029" y="3256571"/>
            <a:ext cx="4247787" cy="3416320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262982" y="1171548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637809" y="1481146"/>
            <a:ext cx="3646810" cy="198011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2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hittanóra témája:</a:t>
            </a:r>
          </a:p>
          <a:p>
            <a:pPr lvl="0" algn="ctr">
              <a:defRPr/>
            </a:pPr>
            <a:r>
              <a:rPr lang="hu-HU" sz="2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</a:t>
            </a:r>
          </a:p>
        </p:txBody>
      </p:sp>
      <p:sp>
        <p:nvSpPr>
          <p:cNvPr id="4" name="Téglalap 3"/>
          <p:cNvSpPr/>
          <p:nvPr/>
        </p:nvSpPr>
        <p:spPr>
          <a:xfrm>
            <a:off x="324299" y="5103231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45" y="2471206"/>
            <a:ext cx="3094045" cy="23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014152" y="4159481"/>
            <a:ext cx="9871362" cy="152296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hu-H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Én, az Úr vagyok a te Istened, aki kihoztalak téged Egyiptom földjéről, a szolgaság házából. </a:t>
            </a:r>
            <a:br>
              <a:rPr lang="hu-H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021077" y="5403100"/>
            <a:ext cx="9864437" cy="8641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hu-H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legyen más istened rajtam kívül!</a:t>
            </a:r>
            <a:br>
              <a:rPr lang="hu-HU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(2Móz 20,2-3)</a:t>
            </a:r>
          </a:p>
          <a:p>
            <a:pPr algn="ctr"/>
            <a:endParaRPr lang="hu-H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10737" y="2976130"/>
            <a:ext cx="3333404" cy="5985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1. parancsolat</a:t>
            </a:r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35392" y="333845"/>
            <a:ext cx="5614441" cy="2020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BEMUTATKOZIK NÉPÉNEK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Elmondja tanácsát, tervét is, hogy lelki közösséggé formálódjanak!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138" y="333845"/>
            <a:ext cx="5324748" cy="35462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689" y="2628651"/>
            <a:ext cx="1257733" cy="12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76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78" y="0"/>
            <a:ext cx="9572921" cy="685800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754776" y="190140"/>
            <a:ext cx="9061269" cy="2462213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zsidó népet 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fáraó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sokáig fogságban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tartotta Egyiptomban.</a:t>
            </a:r>
          </a:p>
          <a:p>
            <a:pPr algn="ctr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Isten kiszabadította őket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fogságból és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megmentette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őket a fáraó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seregétől is. 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Csodákat tett népéért!</a:t>
            </a:r>
            <a:r>
              <a:rPr lang="hu-HU" sz="2200" dirty="0"/>
              <a:t> </a:t>
            </a:r>
            <a:endParaRPr lang="hu-HU" sz="2200" dirty="0" smtClean="0"/>
          </a:p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hatalmas, erős Úrként mutatkozott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 nekik. </a:t>
            </a:r>
          </a:p>
          <a:p>
            <a:pPr algn="ctr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Megmutatta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népének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, hogy mindig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számíthatnak rá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659" y="848156"/>
            <a:ext cx="1359526" cy="13473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754776" y="2556187"/>
            <a:ext cx="8878390" cy="36933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latin typeface="GillSansMT-Bold"/>
              </a:rPr>
              <a:t>A TENGEREN VALÓ ÁTKELÉS TÖRTÉNETÉT </a:t>
            </a:r>
            <a:r>
              <a:rPr lang="hu-HU" b="1" dirty="0">
                <a:latin typeface="GillSansMT-Bold"/>
              </a:rPr>
              <a:t>ITT </a:t>
            </a:r>
            <a:r>
              <a:rPr lang="hu-HU" b="1" dirty="0" smtClean="0">
                <a:latin typeface="GillSansMT-Bold"/>
              </a:rPr>
              <a:t>ELOLVASHATOD</a:t>
            </a:r>
            <a:r>
              <a:rPr lang="hu-HU" b="1" dirty="0" smtClean="0">
                <a:latin typeface="GillSansMT-Bold"/>
              </a:rPr>
              <a:t>:</a:t>
            </a:r>
            <a:endParaRPr lang="hu-HU" b="1" dirty="0" smtClean="0">
              <a:latin typeface="GillSansMT-Bold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714508" y="2925519"/>
            <a:ext cx="2746265" cy="553998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2Móz 14,15-31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800" y="3611889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5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7018" y="444135"/>
            <a:ext cx="5630092" cy="17112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Készítsd el a történethez kapcsolódó feladatot!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75704" y="4388898"/>
            <a:ext cx="8915400" cy="2220908"/>
          </a:xfrm>
        </p:spPr>
        <p:txBody>
          <a:bodyPr>
            <a:noAutofit/>
          </a:bodyPr>
          <a:lstStyle/>
          <a:p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Képzeld el, hogy te is ott voltál, amikor Isten népe átkelt a tengeren! </a:t>
            </a:r>
            <a:endParaRPr lang="hu-HU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mesélnéd el az élményeidet? Készíts erről egy rövid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beszámolót a füzetedbe!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3" y="4807130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170" y="444136"/>
            <a:ext cx="5177720" cy="371014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583" y="2061668"/>
            <a:ext cx="1277178" cy="12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7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8" y="1869893"/>
            <a:ext cx="5777381" cy="385158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3" name="Téglalap 2"/>
          <p:cNvSpPr/>
          <p:nvPr/>
        </p:nvSpPr>
        <p:spPr>
          <a:xfrm>
            <a:off x="753805" y="2365209"/>
            <a:ext cx="7255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. </a:t>
            </a:r>
            <a:endParaRPr lang="hu-HU" dirty="0"/>
          </a:p>
        </p:txBody>
      </p:sp>
      <p:sp>
        <p:nvSpPr>
          <p:cNvPr id="6" name="Ellipszis 5"/>
          <p:cNvSpPr/>
          <p:nvPr/>
        </p:nvSpPr>
        <p:spPr>
          <a:xfrm>
            <a:off x="1457325" y="276225"/>
            <a:ext cx="9752104" cy="11811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Ő téged is megmentett!</a:t>
            </a:r>
            <a:endParaRPr lang="hu-HU" sz="3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yamatábra: Lyukszalag 8"/>
          <p:cNvSpPr/>
          <p:nvPr/>
        </p:nvSpPr>
        <p:spPr>
          <a:xfrm>
            <a:off x="8899859" y="394969"/>
            <a:ext cx="2928030" cy="1476891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kihozott </a:t>
            </a:r>
            <a:r>
              <a:rPr 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rabságból!</a:t>
            </a:r>
            <a:endParaRPr 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898571" y="1990604"/>
            <a:ext cx="7040882" cy="4247317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nemcsak a zsidó népet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hozta ki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Egyiptomból,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hanem Ő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minket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 megszabadított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Krisztus által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megbocsátja a bűneinket,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és megszabadít azokból. 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Jézus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neve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azt jelenti: Szabadító.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838865" y="149624"/>
            <a:ext cx="2483679" cy="1593668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Úr </a:t>
            </a:r>
            <a:r>
              <a:rPr lang="hu-H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szabadító! </a:t>
            </a:r>
            <a:endParaRPr lang="hu-H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877" y="1869893"/>
            <a:ext cx="1301576" cy="12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2376" y="1116106"/>
            <a:ext cx="6540014" cy="5545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Isten megígérte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hogy vigyáz ránk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 pedig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megígérjük, hogy hallgatunk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szavára.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§"/>
            </a:pPr>
            <a:endParaRPr lang="hu-HU" dirty="0"/>
          </a:p>
          <a:p>
            <a:pPr>
              <a:buFont typeface="Wingdings" panose="05000000000000000000" pitchFamily="2" charset="2"/>
              <a:buChar char="§"/>
            </a:pPr>
            <a:endParaRPr lang="hu-HU" sz="26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8022515" y="1426445"/>
            <a:ext cx="3901787" cy="50403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pPr algn="ctr"/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szövetség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egy kölcsönös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megegyezésen alapuló kapcsolat Isten és ember között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szövetség mindkét felet kötelezi!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04555" y="336297"/>
            <a:ext cx="8577300" cy="8948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SZÖVETSÉGET KÖTÖTT VELÜNK IS.</a:t>
            </a:r>
            <a:endParaRPr lang="hu-H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alra nyíl 1"/>
          <p:cNvSpPr/>
          <p:nvPr/>
        </p:nvSpPr>
        <p:spPr>
          <a:xfrm rot="2348700">
            <a:off x="4697426" y="3422125"/>
            <a:ext cx="4549534" cy="5031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>
            <a:off x="6165669" y="5695406"/>
            <a:ext cx="241191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029" y="2559222"/>
            <a:ext cx="1686707" cy="257755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96" y="3174331"/>
            <a:ext cx="135952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3230" y="261665"/>
            <a:ext cx="6801422" cy="9401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1. parancsolat jelentősége </a:t>
            </a:r>
            <a:endParaRPr lang="hu-H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87829" y="1665255"/>
            <a:ext cx="69918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első parancsolat azt jelenti számodra, hogy </a:t>
            </a:r>
            <a:r>
              <a:rPr lang="hu-HU" sz="26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Istenben mindig </a:t>
            </a:r>
            <a:r>
              <a:rPr lang="hu-HU" sz="26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bízhatsz! </a:t>
            </a:r>
            <a:endParaRPr lang="hu-HU" sz="26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Bátran kérheted a segítségét: ha bajban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52" y="369912"/>
            <a:ext cx="4083920" cy="30640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  <a:softEdge rad="127000"/>
          </a:effectLst>
        </p:spPr>
      </p:pic>
      <p:sp>
        <p:nvSpPr>
          <p:cNvPr id="9" name="Átellenes sarkain levágott téglalap 8"/>
          <p:cNvSpPr/>
          <p:nvPr/>
        </p:nvSpPr>
        <p:spPr>
          <a:xfrm>
            <a:off x="914401" y="4454435"/>
            <a:ext cx="3331028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KÉRHETED BÁTRAN,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190309" y="343397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jól dönthess, és jó helyen keress segítséget.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okos gondolatok jussanak eszedbe, hogy a törekvéseid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helyesek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legyenek.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csillapodjon haragod, hogy ne okozz bajt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magadnak, </a:t>
            </a:r>
            <a:r>
              <a:rPr lang="hu-HU" sz="26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hu-HU" sz="2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másoknak.</a:t>
            </a:r>
          </a:p>
        </p:txBody>
      </p:sp>
      <p:cxnSp>
        <p:nvCxnSpPr>
          <p:cNvPr id="12" name="Egyenes összekötő nyíllal 11"/>
          <p:cNvCxnSpPr/>
          <p:nvPr/>
        </p:nvCxnSpPr>
        <p:spPr>
          <a:xfrm flipV="1">
            <a:off x="4297680" y="3821498"/>
            <a:ext cx="892629" cy="593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4423941" y="4558937"/>
            <a:ext cx="766368" cy="20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4423941" y="5094514"/>
            <a:ext cx="766368" cy="52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177" y="2954531"/>
            <a:ext cx="1362503" cy="13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2148" y="480418"/>
            <a:ext cx="10786156" cy="74749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Olvassátok el ezt a verset és beszélgessetek róla!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5172" y="1450349"/>
            <a:ext cx="7678195" cy="516617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ISMERET</a:t>
            </a:r>
          </a:p>
          <a:p>
            <a:pPr marL="0" indent="0">
              <a:buNone/>
            </a:pP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Kezet fogtam Istennel,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azután gratuláltam neki</a:t>
            </a: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hu-H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 ilyet még nem tett senki!</a:t>
            </a:r>
          </a:p>
          <a:p>
            <a:pPr marL="0" indent="0">
              <a:buNone/>
            </a:pPr>
            <a:endParaRPr lang="hu-H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Mielőtt bemutatkoztam volna, </a:t>
            </a:r>
          </a:p>
          <a:p>
            <a:pPr marL="0" indent="0">
              <a:buNone/>
            </a:pPr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Nevemet előbb Ő mondta ki.</a:t>
            </a:r>
          </a:p>
          <a:p>
            <a:pPr marL="0" indent="0">
              <a:buNone/>
            </a:pPr>
            <a:r>
              <a:rPr lang="hu-H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Csőri-Czinkos Gergő</a:t>
            </a:r>
          </a:p>
          <a:p>
            <a:endParaRPr lang="hu-HU" sz="4000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736" y="1417506"/>
            <a:ext cx="1518337" cy="14971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03168">
            <a:off x="9001478" y="3111064"/>
            <a:ext cx="2237038" cy="314080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550185" y="6063243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 nektek ez a vers?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1043130" y="2120116"/>
            <a:ext cx="2836060" cy="1877117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Istent helyesen ismerjem meg!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964405" y="4718733"/>
            <a:ext cx="2202872" cy="1367742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Csak Istenben bízzak!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76349" y="228600"/>
            <a:ext cx="10696575" cy="132588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„…Szeresd az Urat, a te Istenedet teljes szívedből, teljes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lelkedből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és teljes elmédből.  </a:t>
            </a:r>
          </a:p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Ez az első és a nagy parancsolat.” Mt 22,37-38</a:t>
            </a:r>
          </a:p>
        </p:txBody>
      </p:sp>
      <p:sp>
        <p:nvSpPr>
          <p:cNvPr id="15" name="Ellipszis 14"/>
          <p:cNvSpPr/>
          <p:nvPr/>
        </p:nvSpPr>
        <p:spPr>
          <a:xfrm>
            <a:off x="7997470" y="3997233"/>
            <a:ext cx="2845510" cy="2616537"/>
          </a:xfrm>
          <a:prstGeom prst="ellipse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Minden jót csak Istentől várjak!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lipszis 1"/>
          <p:cNvSpPr/>
          <p:nvPr/>
        </p:nvSpPr>
        <p:spPr>
          <a:xfrm>
            <a:off x="4259196" y="2997923"/>
            <a:ext cx="3738274" cy="199861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  FELADATOM</a:t>
            </a:r>
            <a:endParaRPr lang="hu-H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elfelé nyíl 2"/>
          <p:cNvSpPr/>
          <p:nvPr/>
        </p:nvSpPr>
        <p:spPr>
          <a:xfrm>
            <a:off x="6128333" y="1985554"/>
            <a:ext cx="115713" cy="692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Balra nyíl 3"/>
          <p:cNvSpPr/>
          <p:nvPr/>
        </p:nvSpPr>
        <p:spPr>
          <a:xfrm rot="592108">
            <a:off x="3981578" y="3106658"/>
            <a:ext cx="574766" cy="1717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elfelé nyíl 7"/>
          <p:cNvSpPr/>
          <p:nvPr/>
        </p:nvSpPr>
        <p:spPr>
          <a:xfrm rot="13821059">
            <a:off x="4179198" y="4536536"/>
            <a:ext cx="227114" cy="523659"/>
          </a:xfrm>
          <a:prstGeom prst="upArrow">
            <a:avLst>
              <a:gd name="adj1" fmla="val 50000"/>
              <a:gd name="adj2" fmla="val 107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 rot="2094960">
            <a:off x="7525593" y="4825982"/>
            <a:ext cx="314863" cy="286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452" y="2120116"/>
            <a:ext cx="1518036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37683" y="297811"/>
            <a:ext cx="10825343" cy="11260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Oldjátok meg a feladatot és 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beszélgessetek 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róla!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2219" y="1722905"/>
            <a:ext cx="8915400" cy="3071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Készítsetek saját névjegykártyákat! Majd azok alapján mutatkozzatok is be egymásnak!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Olyan tulajdonságokat írjatok rá, amelyek jellemzőek rátok!</a:t>
            </a:r>
          </a:p>
          <a:p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névjegykártyákat ki is díszíthetitek különböző motívumokkal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és számotokra kedves szimbólumokkal.)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8893" y="689218"/>
            <a:ext cx="1737717" cy="1675159"/>
          </a:xfrm>
          <a:prstGeom prst="rect">
            <a:avLst/>
          </a:prstGeom>
        </p:spPr>
      </p:pic>
      <p:sp>
        <p:nvSpPr>
          <p:cNvPr id="7" name="Folyamatábra: Befejezés 6"/>
          <p:cNvSpPr/>
          <p:nvPr/>
        </p:nvSpPr>
        <p:spPr>
          <a:xfrm>
            <a:off x="2717073" y="5174416"/>
            <a:ext cx="5329647" cy="150945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</a:t>
            </a:r>
            <a:r>
              <a:rPr lang="hu-HU" sz="3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gondolataidat </a:t>
            </a:r>
            <a:r>
              <a:rPr lang="hu-HU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füzetedbe!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47" y="5312156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494" y="207570"/>
            <a:ext cx="10273170" cy="142528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ezt az éneket!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 szél repítse lelkem</a:t>
            </a:r>
            <a:r>
              <a:rPr lang="hu-HU" dirty="0"/>
              <a:t/>
            </a:r>
            <a:br>
              <a:rPr lang="hu-HU" dirty="0"/>
            </a:b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522" y="113179"/>
            <a:ext cx="1790284" cy="179534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59" y="2836945"/>
            <a:ext cx="3811937" cy="214230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4069178" y="1988012"/>
            <a:ext cx="5564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Ide </a:t>
            </a:r>
            <a:r>
              <a:rPr lang="hu-HU" sz="26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kattints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az ének elindításához!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Átellenes sarkain levágott téglalap 8"/>
          <p:cNvSpPr/>
          <p:nvPr/>
        </p:nvSpPr>
        <p:spPr>
          <a:xfrm>
            <a:off x="1502228" y="3775165"/>
            <a:ext cx="5212081" cy="2259875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videoklipben keress majd olyan jeleneteket, amelyek szerinted a szabadságról szólnak! </a:t>
            </a:r>
            <a:endParaRPr lang="hu-HU" sz="3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37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238821"/>
            <a:ext cx="5380529" cy="5404180"/>
          </a:xfrm>
          <a:prstGeom prst="rect">
            <a:avLst/>
          </a:prstGeom>
        </p:spPr>
      </p:pic>
      <p:sp>
        <p:nvSpPr>
          <p:cNvPr id="9" name="Lekerekített téglalap 8"/>
          <p:cNvSpPr/>
          <p:nvPr/>
        </p:nvSpPr>
        <p:spPr>
          <a:xfrm>
            <a:off x="7363777" y="2560418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mai hittanórán arról lesz szó, hogy Isten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rgbClr val="766F5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bemutatkozik nekünk.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766F5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6066476" y="1480964"/>
            <a:ext cx="5872976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Ő Megbocsájtja </a:t>
            </a:r>
            <a:r>
              <a:rPr lang="hu-HU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hibáinkat, vétkeinket, bűneinket.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Ő Segít </a:t>
            </a:r>
            <a:r>
              <a:rPr lang="hu-HU" sz="32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nekünk, gondoskodik rólunk, szeret bennünket</a:t>
            </a:r>
            <a:r>
              <a:rPr lang="hu-HU" sz="32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06" y="1903367"/>
            <a:ext cx="4762500" cy="4305300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383280" y="2090058"/>
            <a:ext cx="18288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Örülj!</a:t>
            </a:r>
            <a:endParaRPr lang="hu-H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60324" y="292733"/>
            <a:ext cx="10292818" cy="5539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hu-HU" sz="3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jó hír: Isten </a:t>
            </a:r>
            <a:r>
              <a:rPr lang="hu-HU" sz="30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minket is megszabadított Jézus Krisztus által.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869" y="4916252"/>
            <a:ext cx="1524132" cy="161558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13435" y="5724042"/>
            <a:ext cx="359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Most köszönjétek meg Istennek, mindazt a jót, amit Tőle </a:t>
            </a:r>
            <a:r>
              <a:rPr lang="hu-HU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kaptatok!</a:t>
            </a:r>
            <a:endParaRPr lang="hu-HU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451" y="1091962"/>
            <a:ext cx="1010025" cy="99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97" y="4911401"/>
            <a:ext cx="1525605" cy="1620027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007532" y="300212"/>
            <a:ext cx="3535527" cy="1071387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2928562" y="2590827"/>
            <a:ext cx="65723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>
                <a:latin typeface="Arial" panose="020B0604020202020204" pitchFamily="34" charset="0"/>
                <a:cs typeface="Arial" panose="020B0604020202020204" pitchFamily="34" charset="0"/>
              </a:rPr>
              <a:t>„Én, az Úr vagyok a te Istened, aki kihoztalak Egyiptom földjéről, a szolgaság házából.” (2Móz 20,2) 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2300" y="1566230"/>
            <a:ext cx="8516984" cy="477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Jegyezd meg az aranymondást! 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5381897" y="4689566"/>
            <a:ext cx="5773783" cy="182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PPT-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felhasznált képek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www.unsplash.com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www.pixabay.hu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internetes oldalon találhatóak és </a:t>
            </a:r>
            <a:r>
              <a:rPr lang="hu-HU" sz="2200" smtClean="0">
                <a:latin typeface="Arial" panose="020B0604020202020204" pitchFamily="34" charset="0"/>
                <a:cs typeface="Arial" panose="020B0604020202020204" pitchFamily="34" charset="0"/>
              </a:rPr>
              <a:t>ingyenesen letölthetők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195651"/>
            <a:ext cx="7199885" cy="17421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ezeket a képeket!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Beszéld meg a padtársaddal, </a:t>
            </a:r>
            <a:b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mit jelentenek nektek!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414288">
            <a:off x="454264" y="299095"/>
            <a:ext cx="4173823" cy="62607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375" y="1066727"/>
            <a:ext cx="1737511" cy="16765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4198" y="3036472"/>
            <a:ext cx="2037864" cy="36314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114" y="4438210"/>
            <a:ext cx="3082290" cy="20528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3602">
            <a:off x="4783896" y="2017015"/>
            <a:ext cx="2904620" cy="21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45" y="1"/>
            <a:ext cx="12213575" cy="68578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209212" y="433379"/>
            <a:ext cx="4982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ezt a képet!</a:t>
            </a:r>
          </a:p>
          <a:p>
            <a:r>
              <a:rPr lang="hu-HU" sz="30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Tíz másodperc múlva a következő dia lesz látható!</a:t>
            </a:r>
            <a:endParaRPr lang="hu-HU" sz="3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1497" y="433128"/>
            <a:ext cx="9317939" cy="93675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Olvasd el ezeket a sorokat!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53395" y="1882230"/>
            <a:ext cx="6309882" cy="2374656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emberek vágynak a szabadságra.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mást jelent a szabadság.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Néhányan a sportban, egy kiránduláskor, esetleg a zenében találják meg a szabadságot.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752" y="4974697"/>
            <a:ext cx="1737511" cy="167654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634446" y="518016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mikor érzed magad szabadnak? Beszéld meg padtársaddal a kérdést!</a:t>
            </a:r>
          </a:p>
        </p:txBody>
      </p:sp>
    </p:spTree>
    <p:extLst>
      <p:ext uri="{BB962C8B-B14F-4D97-AF65-F5344CB8AC3E}">
        <p14:creationId xmlns:p14="http://schemas.microsoft.com/office/powerpoint/2010/main" val="95101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0709" y="273516"/>
            <a:ext cx="8962345" cy="1123132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Hallgassuk meg együtt „Az én Istenem” kezdetű éneket!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198765" y="2009363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221321" y="3125007"/>
            <a:ext cx="45175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21321" y="143713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352974" y="1494085"/>
            <a:ext cx="6678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Most ide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</a:t>
            </a:r>
            <a:r>
              <a:rPr lang="hu-HU" sz="30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elindítsához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!</a:t>
            </a:r>
          </a:p>
        </p:txBody>
      </p:sp>
      <p:sp>
        <p:nvSpPr>
          <p:cNvPr id="13" name="Ellipszis 12"/>
          <p:cNvSpPr/>
          <p:nvPr/>
        </p:nvSpPr>
        <p:spPr>
          <a:xfrm>
            <a:off x="464579" y="2270307"/>
            <a:ext cx="5111517" cy="347009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Miközben a dalt hallgatod, gondolkozz el azon, hogy te hogyan jellemeznéd Istent?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526078" y="3006668"/>
            <a:ext cx="4969235" cy="2100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Folytatsd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alábbi mondatot!</a:t>
            </a:r>
          </a:p>
          <a:p>
            <a:pPr algn="ctr"/>
            <a:endParaRPr lang="hu-HU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Istenem...</a:t>
            </a:r>
          </a:p>
          <a:p>
            <a:pPr algn="ctr"/>
            <a:endParaRPr lang="hu-HU" sz="2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438" y="4251455"/>
            <a:ext cx="1431274" cy="14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725" y="543427"/>
            <a:ext cx="8911687" cy="1280890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Mondd el, melyik állítással értesz egyet!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áromszög 3"/>
          <p:cNvSpPr/>
          <p:nvPr/>
        </p:nvSpPr>
        <p:spPr>
          <a:xfrm>
            <a:off x="4827492" y="2702858"/>
            <a:ext cx="2299449" cy="1922929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az,</a:t>
            </a:r>
            <a:endParaRPr lang="hu-H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Egyenes összekötő nyíllal 5"/>
          <p:cNvCxnSpPr>
            <a:stCxn id="4" idx="5"/>
          </p:cNvCxnSpPr>
          <p:nvPr/>
        </p:nvCxnSpPr>
        <p:spPr>
          <a:xfrm flipV="1">
            <a:off x="6552079" y="2702859"/>
            <a:ext cx="1072403" cy="961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>
            <a:stCxn id="4" idx="3"/>
          </p:cNvCxnSpPr>
          <p:nvPr/>
        </p:nvCxnSpPr>
        <p:spPr>
          <a:xfrm>
            <a:off x="5977217" y="4625787"/>
            <a:ext cx="2160943" cy="25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>
            <a:stCxn id="4" idx="1"/>
          </p:cNvCxnSpPr>
          <p:nvPr/>
        </p:nvCxnSpPr>
        <p:spPr>
          <a:xfrm flipH="1">
            <a:off x="2554942" y="3664323"/>
            <a:ext cx="2847412" cy="141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stCxn id="4" idx="0"/>
          </p:cNvCxnSpPr>
          <p:nvPr/>
        </p:nvCxnSpPr>
        <p:spPr>
          <a:xfrm flipH="1" flipV="1">
            <a:off x="4545106" y="2068606"/>
            <a:ext cx="1432111" cy="634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zis 12"/>
          <p:cNvSpPr/>
          <p:nvPr/>
        </p:nvSpPr>
        <p:spPr>
          <a:xfrm>
            <a:off x="2554941" y="1317812"/>
            <a:ext cx="2272551" cy="860609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Aki megbocsát!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7335371" y="1718982"/>
            <a:ext cx="2124636" cy="10892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Aki vigyáz rám!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8249766" y="4294030"/>
            <a:ext cx="2938836" cy="133125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Aki meghallgatja az imádságokat!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537228" y="3913093"/>
            <a:ext cx="2891116" cy="11295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Aki teremtette a világot!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3691216" y="5272476"/>
            <a:ext cx="1592900" cy="100584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rgbClr val="773D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4000" dirty="0">
              <a:solidFill>
                <a:srgbClr val="773D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Egyenes összekötő nyíllal 25"/>
          <p:cNvCxnSpPr>
            <a:stCxn id="4" idx="2"/>
          </p:cNvCxnSpPr>
          <p:nvPr/>
        </p:nvCxnSpPr>
        <p:spPr>
          <a:xfrm flipH="1">
            <a:off x="4753863" y="4625787"/>
            <a:ext cx="73629" cy="524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alra nyíl 28"/>
          <p:cNvSpPr/>
          <p:nvPr/>
        </p:nvSpPr>
        <p:spPr>
          <a:xfrm>
            <a:off x="5284116" y="5481916"/>
            <a:ext cx="6315701" cy="11030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kérdőjel helyére te is megfogalmazhatod állításod!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966" y="1206639"/>
            <a:ext cx="1195759" cy="1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3097354"/>
            <a:ext cx="3975463" cy="3230138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 rot="10800000" flipV="1">
            <a:off x="2589386" y="4988077"/>
            <a:ext cx="4812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nekünk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Tízparancsolatban adott olyan szabályokat, amelyek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segítik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életünket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Ezek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olyanok, mint az útjelző táblák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Védik, óvják az életünket.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 flipH="1">
            <a:off x="966651" y="2870983"/>
            <a:ext cx="6570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szabadító Isten kijelenti magát az embernek és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Vele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való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szoros kapcsolatra, szövetségre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hív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 Ennek egyik dokumentuma a 10 parancsolat.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1395602" y="931902"/>
            <a:ext cx="10167147" cy="162784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ÖRÖKTŐL FOGVA LÉTEZŐ ÉS CSELEKVŐ, SZABADÍTÓ ÚR!</a:t>
            </a:r>
            <a:br>
              <a:rPr lang="hu-H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KIJELENTI MAGÁT NEKÜNK.</a:t>
            </a:r>
            <a:endParaRPr lang="hu-HU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7" y="5225143"/>
            <a:ext cx="2179969" cy="14143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658" y="250607"/>
            <a:ext cx="1103519" cy="109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56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74914" y="1090747"/>
            <a:ext cx="10515600" cy="4462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Én, az Úr vagyok a te Istened, aki kihoztalak Egyiptom földjéről, a szolgaság házából. Ne legyen más Istened rajtam kívül!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csinálj magadnak semmiféle bálványszobrot… Ne imádd és ne tiszteld azokat!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mondd ki hiába Istenednek, az Úrnak a nevét!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Emlékezzél meg a nyugalom napjáról, és szenteld meg azt!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Tiszteld apádat és anyádat!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ölj!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paráználkodj!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lopj!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tanúskodj hamisan felebarátod ellen!</a:t>
            </a:r>
          </a:p>
          <a:p>
            <a:pPr marL="342900" lvl="0" indent="-342900">
              <a:spcBef>
                <a:spcPct val="20000"/>
              </a:spcBef>
              <a:buFont typeface="+mj-lt"/>
              <a:buAutoNum type="arabicPeriod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 kívánd, … ami a felebarátodé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961892" y="265339"/>
            <a:ext cx="5445579" cy="7334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Tízparancsolat</a:t>
            </a:r>
            <a:endParaRPr lang="hu-H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751" y="417081"/>
            <a:ext cx="1359526" cy="134733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970836" y="5645490"/>
            <a:ext cx="839018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kattintva elolvashatod online a teljes Tízparancsolat szövegét!</a:t>
            </a:r>
          </a:p>
          <a:p>
            <a:pPr algn="ctr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2Móz 20,1-17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4892" y="4181788"/>
            <a:ext cx="136562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</TotalTime>
  <Words>935</Words>
  <Application>Microsoft Office PowerPoint</Application>
  <PresentationFormat>Szélesvásznú</PresentationFormat>
  <Paragraphs>143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1" baseType="lpstr">
      <vt:lpstr>Arial</vt:lpstr>
      <vt:lpstr>Arial</vt:lpstr>
      <vt:lpstr>Century Gothic</vt:lpstr>
      <vt:lpstr>GillSansMT-Bold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Nézd meg ezeket a képeket! Beszéld meg a padtársaddal,  mit jelentenek nektek!</vt:lpstr>
      <vt:lpstr>PowerPoint-bemutató</vt:lpstr>
      <vt:lpstr>Olvasd el ezeket a sorokat!</vt:lpstr>
      <vt:lpstr>PowerPoint-bemutató</vt:lpstr>
      <vt:lpstr>Mondd el, melyik állítással értesz egyet!</vt:lpstr>
      <vt:lpstr>PowerPoint-bemutató</vt:lpstr>
      <vt:lpstr>PowerPoint-bemutató</vt:lpstr>
      <vt:lpstr>Én, az Úr vagyok a te Istened, aki kihoztalak téged Egyiptom földjéről, a szolgaság házából.  </vt:lpstr>
      <vt:lpstr>PowerPoint-bemutató</vt:lpstr>
      <vt:lpstr>Készítsd el a történethez kapcsolódó feladatot!</vt:lpstr>
      <vt:lpstr>PowerPoint-bemutató</vt:lpstr>
      <vt:lpstr>PowerPoint-bemutató</vt:lpstr>
      <vt:lpstr>Az 1. parancsolat jelentősége </vt:lpstr>
      <vt:lpstr>Olvassátok el ezt a verset és beszélgessetek róla!</vt:lpstr>
      <vt:lpstr>PowerPoint-bemutató</vt:lpstr>
      <vt:lpstr>PowerPoint-bemutató</vt:lpstr>
      <vt:lpstr>Hallgasd meg ezt az éneket!  EAST - A szél repítse lelkem 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695</cp:revision>
  <dcterms:created xsi:type="dcterms:W3CDTF">2020-03-16T06:58:02Z</dcterms:created>
  <dcterms:modified xsi:type="dcterms:W3CDTF">2021-07-20T07:15:05Z</dcterms:modified>
</cp:coreProperties>
</file>