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80" r:id="rId3"/>
    <p:sldId id="368" r:id="rId4"/>
    <p:sldId id="354" r:id="rId5"/>
    <p:sldId id="393" r:id="rId6"/>
    <p:sldId id="402" r:id="rId7"/>
    <p:sldId id="400" r:id="rId8"/>
    <p:sldId id="396" r:id="rId9"/>
    <p:sldId id="392" r:id="rId10"/>
    <p:sldId id="399" r:id="rId11"/>
    <p:sldId id="398" r:id="rId12"/>
    <p:sldId id="389" r:id="rId13"/>
    <p:sldId id="403" r:id="rId14"/>
    <p:sldId id="401" r:id="rId15"/>
    <p:sldId id="361" r:id="rId16"/>
    <p:sldId id="404" r:id="rId17"/>
    <p:sldId id="355" r:id="rId18"/>
    <p:sldId id="305" r:id="rId19"/>
    <p:sldId id="30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CAEBFB"/>
    <a:srgbClr val="F7D097"/>
    <a:srgbClr val="A68EC1"/>
    <a:srgbClr val="23AA49"/>
    <a:srgbClr val="FDFAE2"/>
    <a:srgbClr val="F8974E"/>
    <a:srgbClr val="87818D"/>
    <a:srgbClr val="F1B051"/>
    <a:srgbClr val="AE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08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956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9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3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75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49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98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97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436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5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6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5B9CA-5DEC-492E-A784-5D515F5FFDD9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77E5D-339D-4366-BA34-7C9511DCE6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EXO/3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5V9yZFpSQ&amp;list=RDQM80aRBvlcA_s&amp;index=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gi2gRB3C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646331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élő Isten tisztelete    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262982" y="1171548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83326" y="1481146"/>
            <a:ext cx="3801293" cy="19801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második parancsolat</a:t>
            </a: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45" y="2471206"/>
            <a:ext cx="3094045" cy="23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31074" y="1923410"/>
            <a:ext cx="5473337" cy="48132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Isten népe számára, nem volt mindig könnyű Istenben hinni, mert szerették volna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Őt közvetlenül is látni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Amikor sokáig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várták Mózest, Áront kérték meg, hogy készítsen nekik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egy istent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Áron tehát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összeszedte a nép aranyfülbevalóit és egy borjúszobrot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készíttetett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nép egy borjú szobrát tisztelte, mintha abban jelen lett volna Isten.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Isten tudott erről és elmondta Mózesnek. Mózes a két kőtáblára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írt Isten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törvényével indult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 a hegyről.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59126" y="195466"/>
            <a:ext cx="863307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Olvassátok el az aranyborjú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történetét a Bibliából!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313220" y="2786323"/>
            <a:ext cx="54654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Mózes haragra gerjedt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mikor látta mi történt, és ledobta a kőtáblákat, és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összetörte azokat. </a:t>
            </a: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Ezután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visszament az Úrhoz és imádkozott a népéért.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bocsánatát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kérte a nép vétke miatt.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Isten megszánta őket és megbocsájtott,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újra odaadta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két kőtáblát Mózesnek.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462" y="276028"/>
            <a:ext cx="1623231" cy="161865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68855" y="1413381"/>
            <a:ext cx="497123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 2Móz 32 elolvasásához!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08" y="223736"/>
            <a:ext cx="5000931" cy="33306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312" y="223736"/>
            <a:ext cx="5273067" cy="18874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második parancsolat jelentősége 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090059" y="3755894"/>
            <a:ext cx="98778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Istent, az Urat imádjuk és Őt tiszteljük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hu-HU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legyenek bálványaink.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Bálvány lehet minden, amit az ember úgy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tisztel,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mintha Isten lenne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tévesen tőlük várja a segítséget.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élő személy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Hozzá kell ragaszkodnunk.</a:t>
            </a:r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 és félt minket.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Őt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lehet pótolni senki és semmi mással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7" y="1549205"/>
            <a:ext cx="1362503" cy="13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4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2230" y="2952205"/>
            <a:ext cx="4257336" cy="3553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Arra, hogy </a:t>
            </a:r>
            <a:r>
              <a:rPr lang="hu-H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hu-H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 igaz Istent ne tiszteljük másképpen, mint ahogy azt az Ő Igéjében nekünk elmondja!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Istent ugyanis nem lehet tárgyiasítani, kiábrázolni semmilyen formában! 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faragott kép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Isten korlátozását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jelentené és egy kép vagy szobor nem ábrázolhatja ki Őt valójában.</a:t>
            </a:r>
          </a:p>
        </p:txBody>
      </p:sp>
      <p:sp>
        <p:nvSpPr>
          <p:cNvPr id="3" name="Téglalap 2"/>
          <p:cNvSpPr/>
          <p:nvPr/>
        </p:nvSpPr>
        <p:spPr>
          <a:xfrm>
            <a:off x="6361612" y="254767"/>
            <a:ext cx="5381897" cy="2769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Arra, hogyha</a:t>
            </a:r>
            <a:r>
              <a:rPr kumimoji="0" lang="hu-H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Istenről</a:t>
            </a:r>
            <a:r>
              <a:rPr kumimoji="0" lang="hu-HU" sz="2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gondolkodunk, ne formázzuk meg</a:t>
            </a:r>
            <a:r>
              <a:rPr kumimoji="0" lang="hu-H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Istenről csak annyit tudhatunk és ismerhetünk, amennyit kijelent számunkra a Szentírásban. </a:t>
            </a:r>
          </a:p>
        </p:txBody>
      </p:sp>
      <p:sp>
        <p:nvSpPr>
          <p:cNvPr id="5" name="Téglalap 4"/>
          <p:cNvSpPr/>
          <p:nvPr/>
        </p:nvSpPr>
        <p:spPr>
          <a:xfrm>
            <a:off x="5029200" y="3702107"/>
            <a:ext cx="660980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Arra, hogy Isten számon kér minket is!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 azt jelenti,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 Isten nemcsak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maga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szeretetét és hűségét veszi komolyan, hanem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szövetséges társa 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 az ő népe - 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szeretetét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és hűségét is számon kéri.</a:t>
            </a:r>
          </a:p>
        </p:txBody>
      </p:sp>
      <p:sp>
        <p:nvSpPr>
          <p:cNvPr id="6" name="Téglalap 5"/>
          <p:cNvSpPr/>
          <p:nvPr/>
        </p:nvSpPr>
        <p:spPr>
          <a:xfrm>
            <a:off x="850241" y="1042484"/>
            <a:ext cx="5106421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tanít minket Isten Igéje a második parancsolatban?</a:t>
            </a:r>
            <a:endParaRPr lang="hu-HU" sz="2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Egyenes összekötő nyíllal 7"/>
          <p:cNvCxnSpPr>
            <a:stCxn id="6" idx="3"/>
          </p:cNvCxnSpPr>
          <p:nvPr/>
        </p:nvCxnSpPr>
        <p:spPr>
          <a:xfrm>
            <a:off x="5956662" y="1488760"/>
            <a:ext cx="627018" cy="15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stCxn id="6" idx="2"/>
          </p:cNvCxnSpPr>
          <p:nvPr/>
        </p:nvCxnSpPr>
        <p:spPr>
          <a:xfrm flipH="1">
            <a:off x="2965269" y="1935036"/>
            <a:ext cx="438183" cy="108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689566" y="1935036"/>
            <a:ext cx="1672046" cy="176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9131" y="260337"/>
            <a:ext cx="100584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Ismételjük át az aranyborjú történetét! 2Móz 32 </a:t>
            </a:r>
            <a:b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Válaszd ki a helyes megoldást!</a:t>
            </a: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26572" y="2030871"/>
            <a:ext cx="5712506" cy="428042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0"/>
              </a:spcBef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készíttette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az aranyborjút? </a:t>
            </a:r>
          </a:p>
          <a:p>
            <a:pPr>
              <a:lnSpc>
                <a:spcPct val="110000"/>
              </a:lnSpc>
              <a:spcBef>
                <a:spcPts val="4000"/>
              </a:spcBef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Honnan szerezték az aranyat az aranyborjú elkészítéséhez?</a:t>
            </a:r>
          </a:p>
          <a:p>
            <a:pPr>
              <a:lnSpc>
                <a:spcPct val="110000"/>
              </a:lnSpc>
              <a:spcBef>
                <a:spcPts val="4000"/>
              </a:spcBef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Miért öntöttek sok arany- ékszerből aranyborjút? </a:t>
            </a:r>
          </a:p>
          <a:p>
            <a:pPr>
              <a:lnSpc>
                <a:spcPct val="110000"/>
              </a:lnSpc>
              <a:spcBef>
                <a:spcPts val="4000"/>
              </a:spcBef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Mit kért Mózes Istentől?</a:t>
            </a:r>
            <a:r>
              <a:rPr lang="hu-H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9233815" y="2149223"/>
            <a:ext cx="9541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Helyes!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Áron"/>
          <p:cNvSpPr/>
          <p:nvPr/>
        </p:nvSpPr>
        <p:spPr>
          <a:xfrm>
            <a:off x="9153822" y="2088610"/>
            <a:ext cx="1367214" cy="47672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ÁRON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7047166" y="3129055"/>
            <a:ext cx="116937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Helyes!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ülbevaló"/>
          <p:cNvSpPr/>
          <p:nvPr/>
        </p:nvSpPr>
        <p:spPr>
          <a:xfrm>
            <a:off x="5948254" y="3018990"/>
            <a:ext cx="3205568" cy="9173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 </a:t>
            </a:r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 fülbevalóiból.</a:t>
            </a:r>
          </a:p>
          <a:p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9466016" y="4750495"/>
            <a:ext cx="129777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Helyes!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646528" y="4611995"/>
            <a:ext cx="34302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Isten helyett imádják, és hogy előttük járjon 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ÁRON.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0187923" y="5741910"/>
            <a:ext cx="115790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Helyes!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ocsásson meg"/>
          <p:cNvSpPr/>
          <p:nvPr/>
        </p:nvSpPr>
        <p:spPr>
          <a:xfrm>
            <a:off x="7913847" y="5629842"/>
            <a:ext cx="404895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Bocsásson meg a népének, amiért bálványt akartak imádni.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7026557" y="2149223"/>
            <a:ext cx="1210588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Helytelen!</a:t>
            </a:r>
            <a:endParaRPr lang="hu-H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6920527" y="2076152"/>
            <a:ext cx="1525548" cy="4767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MÓZES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9526137" y="3389531"/>
            <a:ext cx="1326004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Helytelen!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abilonia"/>
          <p:cNvSpPr/>
          <p:nvPr/>
        </p:nvSpPr>
        <p:spPr>
          <a:xfrm>
            <a:off x="9377057" y="3014905"/>
            <a:ext cx="2699713" cy="914400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Kölcsönkérték a babiloniaktól.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035715" y="4719717"/>
            <a:ext cx="1326004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Helytelen!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Kincset"/>
          <p:cNvSpPr/>
          <p:nvPr/>
        </p:nvSpPr>
        <p:spPr>
          <a:xfrm>
            <a:off x="5246130" y="4611994"/>
            <a:ext cx="3224872" cy="646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együtt lehessen tartani a sok kincset. 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773783" y="5741910"/>
            <a:ext cx="1210588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Helytelen!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bünti"/>
          <p:cNvSpPr/>
          <p:nvPr/>
        </p:nvSpPr>
        <p:spPr>
          <a:xfrm>
            <a:off x="5203083" y="5607377"/>
            <a:ext cx="2518536" cy="646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büntesse meg a népet vétkükért. 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251" y="122467"/>
            <a:ext cx="1429716" cy="14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" grpId="0" animBg="1"/>
      <p:bldP spid="16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37683" y="297811"/>
            <a:ext cx="10825343" cy="11260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Oldjátok meg a feladatot és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</a:t>
            </a: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róla!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0459" y="2886893"/>
            <a:ext cx="8915400" cy="1985554"/>
          </a:xfrm>
        </p:spPr>
        <p:txBody>
          <a:bodyPr>
            <a:normAutofit/>
          </a:bodyPr>
          <a:lstStyle/>
          <a:p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</a:t>
            </a:r>
            <a:r>
              <a:rPr lang="sv-SE" sz="2600" dirty="0">
                <a:latin typeface="Arial" panose="020B0604020202020204" pitchFamily="34" charset="0"/>
                <a:cs typeface="Arial" panose="020B0604020202020204" pitchFamily="34" charset="0"/>
              </a:rPr>
              <a:t>ragaszkodhatunk 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Istenhez,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sv-SE" sz="2600" dirty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látjuk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Őt</a:t>
            </a:r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Milyen helyzetben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fordulhatunk Hozzá?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tisztelhetjük Istent megfelelő módon?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893" y="689218"/>
            <a:ext cx="1737717" cy="1675159"/>
          </a:xfrm>
          <a:prstGeom prst="rect">
            <a:avLst/>
          </a:prstGeom>
        </p:spPr>
      </p:pic>
      <p:sp>
        <p:nvSpPr>
          <p:cNvPr id="7" name="Folyamatábra: Befejezés 6"/>
          <p:cNvSpPr/>
          <p:nvPr/>
        </p:nvSpPr>
        <p:spPr>
          <a:xfrm>
            <a:off x="2717073" y="5174416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47" y="5312156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9167" y="624110"/>
            <a:ext cx="10015446" cy="8128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Otthoni kutatómunka!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9086" y="1645921"/>
            <a:ext cx="10655526" cy="47679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Keress az </a:t>
            </a:r>
            <a:r>
              <a:rPr lang="hu-HU" sz="3000">
                <a:latin typeface="Arial" panose="020B0604020202020204" pitchFamily="34" charset="0"/>
                <a:cs typeface="Arial" panose="020B0604020202020204" pitchFamily="34" charset="0"/>
              </a:rPr>
              <a:t>Interneten </a:t>
            </a:r>
            <a:r>
              <a:rPr lang="hu-HU" sz="3000" smtClean="0">
                <a:latin typeface="Arial" panose="020B0604020202020204" pitchFamily="34" charset="0"/>
                <a:cs typeface="Arial" panose="020B0604020202020204" pitchFamily="34" charset="0"/>
              </a:rPr>
              <a:t>egy online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református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istentiszteletet. 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végig (akár a szüleiddel is), majd írd le a tapasztalataidat a füzetedbe!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azt is, hogy milyen előnyei illetve hátrányai vannak szerinted az online istentiszteletnek?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Nézz utána annak is,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hogy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lakóhelyed közelében, vagy a saját gyülekezeted közvetít-e online istentiszteleteket!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(A talált linket meg is oszthatod a hittanoktatóddal.)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358" y="336836"/>
            <a:ext cx="1201180" cy="12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1"/>
            <a:ext cx="10273170" cy="9771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ezt az éneket!</a:t>
            </a:r>
            <a:b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46" y="207571"/>
            <a:ext cx="1790284" cy="1795342"/>
          </a:xfrm>
          <a:prstGeom prst="rect">
            <a:avLst/>
          </a:prstGeom>
        </p:spPr>
      </p:pic>
      <p:sp>
        <p:nvSpPr>
          <p:cNvPr id="9" name="Átellenes sarkain levágott téglalap 8"/>
          <p:cNvSpPr/>
          <p:nvPr/>
        </p:nvSpPr>
        <p:spPr>
          <a:xfrm>
            <a:off x="483326" y="3574476"/>
            <a:ext cx="7249885" cy="2277683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Miközben majd a dalt hallgatod, gondolkozz el azon, hogyan ismerhető meg a „Titkok Istene?” </a:t>
            </a:r>
          </a:p>
          <a:p>
            <a:endParaRPr lang="hu-HU" sz="2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Beszélgessetek erről a csoportban! </a:t>
            </a:r>
            <a:endParaRPr lang="hu-HU" sz="2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618412" y="1349889"/>
            <a:ext cx="4682700" cy="12926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698" y="4963886"/>
            <a:ext cx="1629689" cy="15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153620" y="2370803"/>
            <a:ext cx="900206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„Ne csinálj magadnak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semmiféle bálványszobrot…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imádd és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tiszteld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azokat,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mert én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az Úr, a te Istened,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féltőn szerető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vagyok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(2Móz 20,4–5)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153620" y="1566230"/>
            <a:ext cx="887566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Jegyezd meg az aranymondást!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6021977" y="4637314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https://pixabay.com/hu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internetes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oldalon találhatóak és ingyenesen letölthetők!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37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238821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63777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arról lesz szó, hogy </a:t>
            </a:r>
            <a:r>
              <a:rPr lang="hu-HU" sz="3200" noProof="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Istent imádjuk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0709" y="273516"/>
            <a:ext cx="8962345" cy="112313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együtt ezt az ifjúsági éneket!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4600433" y="1769701"/>
            <a:ext cx="54309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21321" y="3125007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64579" y="2270307"/>
            <a:ext cx="5111517" cy="34700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Miközben a dalt hallgatod, gondolkozz el azon, hogyan tisztelhetjük Istent?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438" y="4251455"/>
            <a:ext cx="1431274" cy="14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9326" y="195651"/>
            <a:ext cx="9002560" cy="126738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ezeket a képeket!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Beszéld meg a padtársaddal, hogy mit ábrázolnak!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4010">
            <a:off x="373545" y="3095166"/>
            <a:ext cx="1720053" cy="305022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302" y="1463040"/>
            <a:ext cx="3076262" cy="239948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734" y="1313647"/>
            <a:ext cx="3781045" cy="252573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050" y="4111401"/>
            <a:ext cx="3441168" cy="229181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759" y="4111401"/>
            <a:ext cx="1853148" cy="247209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036" y="287383"/>
            <a:ext cx="168311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26313" y="3134527"/>
            <a:ext cx="6751894" cy="786014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Így szól a második parancsolat: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767" y="4153990"/>
            <a:ext cx="9144000" cy="2181496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„Ne csinálj magadnak semmiféle </a:t>
            </a:r>
            <a:r>
              <a:rPr lang="hu-H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bálványszobrot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azoknak a képmására, amik fenn az égben, lenn a földön vagy a föld alatt, a vízben vannak. </a:t>
            </a:r>
            <a:b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 imádd és ne tiszteld azokat, mert én, az Úr, a te Istened, féltőn szerető Isten vagyok!” (</a:t>
            </a:r>
            <a:r>
              <a:rPr lang="hu-HU" sz="2600" smtClean="0">
                <a:latin typeface="Arial" panose="020B0604020202020204" pitchFamily="34" charset="0"/>
                <a:cs typeface="Arial" panose="020B0604020202020204" pitchFamily="34" charset="0"/>
              </a:rPr>
              <a:t>2Móz 20,4-5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15" y="224553"/>
            <a:ext cx="4762500" cy="26765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524" y="404948"/>
            <a:ext cx="1406068" cy="13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8982" y="545733"/>
            <a:ext cx="9715001" cy="89118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 az a bálványszobor?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770" y="1715586"/>
            <a:ext cx="9078687" cy="490728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bálvány szóval kapcsolatban általában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bálványképekre, vagy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szobrokra gondolhatunk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bálványszobrok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lehettek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ember, vagy állat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formájúak,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esetleg keverék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alakok is. A képen ez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utóbbiak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közül láthatsz egyet, amely egy bika fejű emberalakot ábrázol.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domborműveken is lehet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látni a nap, a hold, vagy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csillagok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képét, szintén istenalakok jelképeiként. A szobrok anyaga lehetett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akár arany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ezüst, réz, vas, fa,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esetleg még kő is.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pogány népek valamilyen formában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kiábrázolták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isteneiket,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ezek voltak a bálványszobrok.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tízparancsolatban az Úr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Ő egyedüli tiszteletét követeli meg népétől.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Izráelben Istennek 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kiábrázolása tiltva volt bármilyen formában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1092">
            <a:off x="9862457" y="1980188"/>
            <a:ext cx="2072820" cy="32372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384" y="242439"/>
            <a:ext cx="1348882" cy="13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07" y="113370"/>
            <a:ext cx="10036731" cy="670358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31074" y="341230"/>
            <a:ext cx="4010297" cy="62478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Bálvány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lehet minden, amit az ember úgy tisztel, mintha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sten lenne a számára.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Azután a bálványától várja, hogy szerencsét hozzon az életébe.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Akár egy tárgy, akár egy gondolat, vagy egy ember is válhat bálvánnyá.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bálványoz” szavunk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éppen arra utal, amikor valaki egy másik személyt, esetleg önmagát isteníti és ezáltal mások fölé emel.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Híres emberek, például sportolók is könnyen válhatnak bálvánnyá. 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143" y="247265"/>
            <a:ext cx="136562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7429" y="278171"/>
            <a:ext cx="10345782" cy="10829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Készítsd el a mai témához kapcsolódó feladatot!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2641" y="3735871"/>
            <a:ext cx="8915400" cy="2351419"/>
          </a:xfrm>
        </p:spPr>
        <p:txBody>
          <a:bodyPr>
            <a:noAutofit/>
          </a:bodyPr>
          <a:lstStyle/>
          <a:p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Készítsetek egy táblázatot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arról, hogy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a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különbség Isten és a bálványok között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nn-NO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</a:t>
            </a:r>
            <a:r>
              <a:rPr lang="nn-NO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veszélyes</a:t>
            </a:r>
            <a:r>
              <a:rPr lang="nn-NO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valaki bálványként tisztel valamit?</a:t>
            </a:r>
            <a:endParaRPr lang="hu-HU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3" y="4807130"/>
            <a:ext cx="1383912" cy="13717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21" y="1527039"/>
            <a:ext cx="1709742" cy="16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2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92332" y="3338071"/>
            <a:ext cx="11038114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Tudod-e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bikát az ókori Keleten a harci erő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jelképének tekintették.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egyiptomiak egy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Ápisz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nevű bikaszobrot tiszteltek.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Úgy képzelték, ez a szobor az istenség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képmása.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571" y="1221887"/>
            <a:ext cx="3383790" cy="401543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32429" y="406279"/>
            <a:ext cx="7780497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5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második parancsolat </a:t>
            </a:r>
            <a:r>
              <a:rPr lang="hu-HU" sz="2500" b="1" dirty="0">
                <a:latin typeface="Arial" panose="020B0604020202020204" pitchFamily="34" charset="0"/>
                <a:cs typeface="Arial" panose="020B0604020202020204" pitchFamily="34" charset="0"/>
              </a:rPr>
              <a:t>arra </a:t>
            </a:r>
            <a:r>
              <a:rPr lang="hu-H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figyelmeztet minket, </a:t>
            </a:r>
          </a:p>
          <a:p>
            <a:r>
              <a:rPr lang="hu-H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hogy ne </a:t>
            </a:r>
            <a:r>
              <a:rPr lang="hu-HU" sz="2500" b="1" dirty="0">
                <a:latin typeface="Arial" panose="020B0604020202020204" pitchFamily="34" charset="0"/>
                <a:cs typeface="Arial" panose="020B0604020202020204" pitchFamily="34" charset="0"/>
              </a:rPr>
              <a:t>legyenek </a:t>
            </a:r>
            <a:r>
              <a:rPr lang="hu-H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bálványaink! 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Isten legyen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számunkra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az első és legfontosabb!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206" y="2806346"/>
            <a:ext cx="136562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4857</TotalTime>
  <Words>1019</Words>
  <Application>Microsoft Office PowerPoint</Application>
  <PresentationFormat>Szélesvásznú</PresentationFormat>
  <Paragraphs>128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Century Gothic</vt:lpstr>
      <vt:lpstr>Helvetica Neue</vt:lpstr>
      <vt:lpstr>Times New Roman</vt:lpstr>
      <vt:lpstr>Wingdings</vt:lpstr>
      <vt:lpstr>Wingdings 3</vt:lpstr>
      <vt:lpstr>7_Szálak</vt:lpstr>
      <vt:lpstr>Office-téma</vt:lpstr>
      <vt:lpstr>PowerPoint-bemutató</vt:lpstr>
      <vt:lpstr>PowerPoint-bemutató</vt:lpstr>
      <vt:lpstr>PowerPoint-bemutató</vt:lpstr>
      <vt:lpstr>Nézd meg ezeket a képeket! Beszéld meg a padtársaddal, hogy mit ábrázolnak!</vt:lpstr>
      <vt:lpstr>Így szól a második parancsolat:</vt:lpstr>
      <vt:lpstr>Mi az a bálványszobor?</vt:lpstr>
      <vt:lpstr>PowerPoint-bemutató</vt:lpstr>
      <vt:lpstr>Készítsd el a mai témához kapcsolódó feladatot!</vt:lpstr>
      <vt:lpstr>PowerPoint-bemutató</vt:lpstr>
      <vt:lpstr>PowerPoint-bemutató</vt:lpstr>
      <vt:lpstr>A második parancsolat jelentősége </vt:lpstr>
      <vt:lpstr>PowerPoint-bemutató</vt:lpstr>
      <vt:lpstr>Ismételjük át az aranyborjú történetét! 2Móz 32  Válaszd ki a helyes megoldást!</vt:lpstr>
      <vt:lpstr>PowerPoint-bemutató</vt:lpstr>
      <vt:lpstr>Otthoni kutatómunka! </vt:lpstr>
      <vt:lpstr>Hallgassuk meg ezt az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791</cp:revision>
  <dcterms:created xsi:type="dcterms:W3CDTF">2020-03-16T06:58:02Z</dcterms:created>
  <dcterms:modified xsi:type="dcterms:W3CDTF">2021-07-20T08:05:40Z</dcterms:modified>
</cp:coreProperties>
</file>