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364" r:id="rId4"/>
    <p:sldId id="354" r:id="rId5"/>
    <p:sldId id="361" r:id="rId6"/>
    <p:sldId id="363" r:id="rId7"/>
    <p:sldId id="360" r:id="rId8"/>
    <p:sldId id="281" r:id="rId9"/>
    <p:sldId id="362" r:id="rId10"/>
    <p:sldId id="357" r:id="rId11"/>
    <p:sldId id="307" r:id="rId12"/>
    <p:sldId id="353" r:id="rId13"/>
    <p:sldId id="355" r:id="rId14"/>
    <p:sldId id="305" r:id="rId15"/>
    <p:sldId id="30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F1886-59E1-45F3-8AC7-A5AF8285B6E9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4DFB1-6641-4A30-AB7A-47A6C37D111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74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CB37B-014A-444E-A5A8-1C20E96BD8C6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3D3AF-6BB2-40DA-89CD-3E216F3EFA2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6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C7EA8-7552-4FB0-B1C4-C4094389D783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9320F-ADC6-4694-91C1-3E0F91217CAA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08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E7D3-E658-4AFF-9039-2C21913EFF8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8CB11-B82C-4404-94FA-158B93FFFB30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2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B6621-C925-4FFD-81B1-0250372C39FB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AC673-FF81-486B-999A-5B8E26921FCB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3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74C77-A0D4-4DF7-B5CF-35F0086D2FFA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F051E-F522-4C8B-A27D-F4A1FBAF1D4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70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3A554-5531-49BE-BC7F-A9CDF5180EBB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93BAE-A7E7-4E0D-9EC4-6E9F6EF4162B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85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041C8-4496-456B-88D7-9262CF76FD17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57A2C-492A-44B8-9E0A-F7FD3875A7E0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83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6FCB0-1C5B-4B1D-87C6-FA32187F251F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326C3-F75A-4D27-A9CD-61E749ABDCBC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83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BF7C9-5303-42C3-80D0-8B25336D5FE2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C887F-EC5A-407F-AB86-730C3D479563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8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C585C-F108-48F7-B1BC-3B78AAA4C679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D6A58-4C9F-4AF3-B058-0EC5A0E5B626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1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8BA8B-FED1-40F7-A5E9-3FD894EA9D88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E24D3-BDC3-475A-B569-D3EF7CE6BDFC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12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B553B-E524-43D5-B42E-D0018E1653B1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F781F-1484-496E-AD18-3E2F1CC123B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2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583BC-0CA8-4DCC-B092-EDE7CA7D1DFD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F8A64-CD3B-47A9-A6CC-88B7BD0D8AC7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02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E18F3-BBFF-477F-8C26-0343585C36C4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DD56A-2F2C-498F-BA44-B3988462D451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12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74B43-D989-42DF-BB19-A270AE61AFA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CF8CC-1F83-4F0D-87C4-311CDD023EB5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409F6-29D6-4D33-83E0-CEEFF90CFA65}" type="datetimeFigureOut">
              <a:rPr kumimoji="0" lang="hu-H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DA226-7F5F-45B8-A483-3C7917350868}" type="slidenum"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Hx7hqzKs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v85W1Axs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világosságában vagyunk!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26052" y="1651355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76618" y="1651355"/>
            <a:ext cx="3991350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 anyagának címe: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világosságában</a:t>
            </a:r>
            <a:endParaRPr lang="hu-HU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746504" y="2142636"/>
            <a:ext cx="5351930" cy="350512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Szentíráson keresztül szólítja meg az embert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Jézus életéről szóló történetekben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látjuk meg azt,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személyiségével </a:t>
            </a:r>
            <a:r>
              <a:rPr lang="hu-H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 Isten örömüzenetének a meghirdetésével 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embernek adott fényt! </a:t>
            </a:r>
          </a:p>
          <a:p>
            <a:pPr algn="ctr"/>
            <a:endParaRPr lang="hu-HU" sz="2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Ötszög 6"/>
          <p:cNvSpPr/>
          <p:nvPr/>
        </p:nvSpPr>
        <p:spPr>
          <a:xfrm>
            <a:off x="7019364" y="5647765"/>
            <a:ext cx="4787153" cy="968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 lehetőségeket és új utakat ad számodra is!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Óh, Uram, a Te Igéd lámpás, utamon a fényforrás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913772" y="1777655"/>
            <a:ext cx="3432011" cy="165429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az ének elindításához!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509" y="3576752"/>
            <a:ext cx="2366561" cy="315699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18309" y="1295852"/>
            <a:ext cx="6295463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Uram, a te igéd lámpás, utamon a fényforrás! </a:t>
            </a:r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</a:p>
          <a:p>
            <a:r>
              <a:rPr lang="hu-HU" sz="3000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Amikor kísért szorongás, csüggedés, ott vagy, így nem félek,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erőt veszek, veled tovább megyek, míg az út véget ér.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Nem felejtem el, hogy te vagy itt közel, Jézus van mellettem!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olyan veszély, amit ne ismernél, Te vagy, ki örökké élsz!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0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372699" y="2590827"/>
            <a:ext cx="6572368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„Legyetek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tehát Isten követői mint szeretett gyermekei, 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éljetek szeretetben, ahogyan Krisztus is szeretett minket, és önmagát adta értünk áldozati ajándékul, Istennek kedves illatként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5,1.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Egy Igével induljunk neki ennek a tanévnek!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ingyenesen letölthetők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1" y="1151063"/>
            <a:ext cx="53800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913715" y="1300692"/>
            <a:ext cx="41115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499478" y="2458370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 tanév bevezetése lesz a téma!</a:t>
            </a:r>
          </a:p>
        </p:txBody>
      </p:sp>
    </p:spTree>
    <p:extLst>
      <p:ext uri="{BB962C8B-B14F-4D97-AF65-F5344CB8AC3E}">
        <p14:creationId xmlns:p14="http://schemas.microsoft.com/office/powerpoint/2010/main" val="38938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120036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ezt az ifjúsági éneket! 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fénye út a sötétben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7011873" y="2476131"/>
            <a:ext cx="4566045" cy="81839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zene elindításához kattints ide!</a:t>
            </a: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59999" y="1466740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1" dirty="0">
                <a:solidFill>
                  <a:srgbClr val="000000"/>
                </a:solidFill>
                <a:latin typeface="arial" panose="020B0604020202020204" pitchFamily="34" charset="0"/>
              </a:rPr>
              <a:t>Isten fénye</a:t>
            </a:r>
          </a:p>
          <a:p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Isten fénye út a sötétben. /4x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hu-H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Fogd a kezünk</a:t>
            </a: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, (jöjj hát gyere velünk,)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Isten útján együtt hadd menjünk! /2x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Isten </a:t>
            </a:r>
            <a:r>
              <a:rPr lang="hu-HU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Lelke</a:t>
            </a: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 az ki erőt ad. /4x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hu-H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Fogd a kezünk</a:t>
            </a: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, (jöjj hát gyere velünk,)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Isten útján együtt hadd menjünk! /2x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Istenünknek nagy a hatalma. /4x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hu-HU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Fogd a </a:t>
            </a: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kezünk, (jöjj hát gyere velünk,)</a:t>
            </a:r>
            <a:b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hu-HU" sz="2200" dirty="0">
                <a:solidFill>
                  <a:srgbClr val="000000"/>
                </a:solidFill>
                <a:latin typeface="arial" panose="020B0604020202020204" pitchFamily="34" charset="0"/>
              </a:rPr>
              <a:t>Isten útján együtt hadd menjünk! /2x</a:t>
            </a:r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01" y="3566709"/>
            <a:ext cx="4349003" cy="28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79269" y="624110"/>
            <a:ext cx="10825343" cy="11785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Válaszolj a kérdésekre!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54" y="286787"/>
            <a:ext cx="1749704" cy="172531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683" y="2091138"/>
            <a:ext cx="8915400" cy="3777622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eszedbe a képeket látva?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Szereteted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napsütést?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lámpa fényét?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csillagokat?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égitesteket és emberek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által készített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tárgyakat, amelyek világosságot adnak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Mire jó a fény?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804">
            <a:off x="6154791" y="1224078"/>
            <a:ext cx="1808822" cy="220314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637" y="2820075"/>
            <a:ext cx="2346221" cy="351933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06" y="4513372"/>
            <a:ext cx="3520462" cy="23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0266" y="328273"/>
            <a:ext cx="8911687" cy="9760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342" y="1662953"/>
            <a:ext cx="8060858" cy="48588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fény, a világosság valóban jó. Segít abban, hogy tájékozódni tudjunk, mivel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sokkal jobban látunk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világosságban.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Sőt! Ha keresünk valamit, sokkal könnyebben megtaláljuk, ha fényforrás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segítségével odavilágítunk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számunkra világosságot ad az Igéjében, hogy lássuk dolgainkat, életünket!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naponta olvassuk a Szentírást, megláthatjuk, megismerhetjük Isten akaratát is!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2" y="225278"/>
            <a:ext cx="2182557" cy="21581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25" y="3856334"/>
            <a:ext cx="3233724" cy="21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hogyan használ nekünk Isten Igéje?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ábra segít a válaszadásban!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54" y="258350"/>
            <a:ext cx="1749704" cy="172531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631282" y="3064580"/>
            <a:ext cx="4746811" cy="1704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Igéje </a:t>
            </a: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általi világosság </a:t>
            </a:r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életünkben</a:t>
            </a:r>
            <a:endParaRPr lang="hu-HU" sz="3000" b="1" dirty="0">
              <a:solidFill>
                <a:srgbClr val="002060"/>
              </a:solidFill>
            </a:endParaRPr>
          </a:p>
        </p:txBody>
      </p:sp>
      <p:sp>
        <p:nvSpPr>
          <p:cNvPr id="7" name="Folyamatábra: Dokumentum 6"/>
          <p:cNvSpPr/>
          <p:nvPr/>
        </p:nvSpPr>
        <p:spPr>
          <a:xfrm>
            <a:off x="8565777" y="2313341"/>
            <a:ext cx="3012141" cy="1182893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Segít tájékozódni!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yamatábra: Dokumentum 7"/>
          <p:cNvSpPr/>
          <p:nvPr/>
        </p:nvSpPr>
        <p:spPr>
          <a:xfrm>
            <a:off x="9359154" y="4370294"/>
            <a:ext cx="2605703" cy="147917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Olyan, mint a legszebben ragyogó napsütés.</a:t>
            </a:r>
            <a:endParaRPr lang="hu-HU" sz="2200" dirty="0"/>
          </a:p>
        </p:txBody>
      </p:sp>
      <p:sp>
        <p:nvSpPr>
          <p:cNvPr id="9" name="Folyamatábra: Dokumentum 8"/>
          <p:cNvSpPr/>
          <p:nvPr/>
        </p:nvSpPr>
        <p:spPr>
          <a:xfrm>
            <a:off x="322727" y="4908177"/>
            <a:ext cx="3536579" cy="94129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Beragyogja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életünket!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yamatábra: Dokumentum 9"/>
          <p:cNvSpPr/>
          <p:nvPr/>
        </p:nvSpPr>
        <p:spPr>
          <a:xfrm>
            <a:off x="793376" y="1967303"/>
            <a:ext cx="3657600" cy="1097277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meglátni a jó utat egy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döntéshelyzetben!</a:t>
            </a:r>
            <a:endParaRPr lang="hu-HU" sz="2200" dirty="0"/>
          </a:p>
        </p:txBody>
      </p:sp>
      <p:sp>
        <p:nvSpPr>
          <p:cNvPr id="11" name="Folyamatábra: Dokumentum 10"/>
          <p:cNvSpPr/>
          <p:nvPr/>
        </p:nvSpPr>
        <p:spPr>
          <a:xfrm>
            <a:off x="4693025" y="5378824"/>
            <a:ext cx="4114799" cy="1304364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felismerni: minek van helye az életünkben és minek nincs.</a:t>
            </a:r>
          </a:p>
        </p:txBody>
      </p:sp>
      <p:cxnSp>
        <p:nvCxnSpPr>
          <p:cNvPr id="13" name="Egyenes összekötő nyíllal 12"/>
          <p:cNvCxnSpPr>
            <a:stCxn id="6" idx="1"/>
          </p:cNvCxnSpPr>
          <p:nvPr/>
        </p:nvCxnSpPr>
        <p:spPr>
          <a:xfrm flipH="1" flipV="1">
            <a:off x="3351199" y="2995102"/>
            <a:ext cx="975237" cy="31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3004457" y="4370294"/>
            <a:ext cx="953589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981406" y="3064580"/>
            <a:ext cx="396687" cy="3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242663" y="4370294"/>
            <a:ext cx="809897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322423" y="4908177"/>
            <a:ext cx="52251" cy="34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4810" y="129432"/>
            <a:ext cx="10254342" cy="116547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a tanévben arról lesz szó, hogy Isten világosságában vagyunk!</a:t>
            </a:r>
          </a:p>
        </p:txBody>
      </p:sp>
      <p:sp>
        <p:nvSpPr>
          <p:cNvPr id="4" name="Folyamatábra: Másik feldolgozás 3"/>
          <p:cNvSpPr/>
          <p:nvPr/>
        </p:nvSpPr>
        <p:spPr>
          <a:xfrm>
            <a:off x="6207705" y="1724297"/>
            <a:ext cx="5466229" cy="399723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Igéje segít nekünk világosabban </a:t>
            </a: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látni saját 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magunkat</a:t>
            </a: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Tízparancsolat 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 megláthatjuk, hogyan szerethetjük Istent és az embertársainkat.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életén keresztül </a:t>
            </a: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példákat 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láthatunk arra, hogy mit jelent a Tízparancsolat</a:t>
            </a:r>
          </a:p>
          <a:p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megélése </a:t>
            </a:r>
            <a:r>
              <a:rPr lang="hu-H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mindennapokban.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2047402"/>
            <a:ext cx="4762500" cy="315277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hívása, jelenléte neked is szól! Sokat akar adni neked!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8" y="375694"/>
            <a:ext cx="1525057" cy="15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9130" y="362853"/>
            <a:ext cx="8911687" cy="8685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tanévünk fontosabb témakörei vázlatosan!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9012" y="1521951"/>
            <a:ext cx="10261730" cy="49395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Igéje megvilágítja az életünket.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Tízparancsolat: Isten útjelző </a:t>
            </a:r>
            <a:r>
              <a:rPr lang="hu-H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táblája, ami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korlátokat ad a mindennapi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életben.</a:t>
            </a:r>
          </a:p>
          <a:p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Hitünk </a:t>
            </a:r>
            <a:r>
              <a:rPr lang="hu-H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megvallása: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Aki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szereti Istent és felebarátait, az az ember bizonyságot tesz a hitéről is.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Hitvallók a történelem </a:t>
            </a:r>
            <a:r>
              <a:rPr lang="hu-H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során: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adott év történelmi tanulmányaihoz kapcsolódóan egyháztörténeti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személyekről is tanulunk.</a:t>
            </a:r>
          </a:p>
          <a:p>
            <a:r>
              <a:rPr lang="hu-HU" sz="3000" b="1" i="1" dirty="0" smtClean="0"/>
              <a:t>Ünnepeljünk együtt!</a:t>
            </a:r>
            <a:r>
              <a:rPr lang="hu-HU" sz="3000" dirty="0"/>
              <a:t> </a:t>
            </a:r>
            <a:r>
              <a:rPr lang="hu-HU" sz="3000" dirty="0" smtClean="0"/>
              <a:t>Az </a:t>
            </a:r>
            <a:r>
              <a:rPr lang="hu-HU" sz="3000" dirty="0"/>
              <a:t>ünneplésre, ünnepekre való közös készülődéshez nyújt segítséget a témakör.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317" y="141884"/>
            <a:ext cx="152413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943034" y="148319"/>
            <a:ext cx="10852726" cy="66489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Igéje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számodra is világosságot ad!</a:t>
            </a:r>
            <a:r>
              <a:rPr lang="hu-HU" sz="22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25" y="496388"/>
            <a:ext cx="1183017" cy="1171857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476103" y="2429691"/>
            <a:ext cx="10149839" cy="134597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„Jézus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ismét megszólalt, és ezt mondta nekik: Én vagyok a világ világossága: aki engem követ, nem jár sötétségben, hanem övé lesz az élet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világossága.”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8,12.</a:t>
            </a:r>
            <a:endParaRPr lang="hu-HU" sz="2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8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661</Words>
  <Application>Microsoft Office PowerPoint</Application>
  <PresentationFormat>Szélesvásznú</PresentationFormat>
  <Paragraphs>84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8_Szálak</vt:lpstr>
      <vt:lpstr>PowerPoint-bemutató</vt:lpstr>
      <vt:lpstr>PowerPoint-bemutató</vt:lpstr>
      <vt:lpstr>PowerPoint-bemutató</vt:lpstr>
      <vt:lpstr>PowerPoint-bemutató</vt:lpstr>
      <vt:lpstr>Olvasd el figyelmesen a szöveget! </vt:lpstr>
      <vt:lpstr>Mit gondolsz, hogyan használ nekünk Isten Igéje?  Az itt látható ábra segít a válaszadásban!</vt:lpstr>
      <vt:lpstr>PowerPoint-bemutató</vt:lpstr>
      <vt:lpstr>A tanévünk fontosabb témakörei vázlatosan!</vt:lpstr>
      <vt:lpstr>PowerPoint-bemutató</vt:lpstr>
      <vt:lpstr>A tanév témáinak fontos üzenete</vt:lpstr>
      <vt:lpstr>Gondolkozz el a kérdéseken!  </vt:lpstr>
      <vt:lpstr>Hallgasd meg ezt a dalt!  Óh, Uram, a Te Igéd lámpás, utamon a fényforrás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534</cp:revision>
  <dcterms:created xsi:type="dcterms:W3CDTF">2020-03-16T06:58:02Z</dcterms:created>
  <dcterms:modified xsi:type="dcterms:W3CDTF">2020-09-17T11:27:30Z</dcterms:modified>
</cp:coreProperties>
</file>