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3"/>
  </p:notesMasterIdLst>
  <p:sldIdLst>
    <p:sldId id="340" r:id="rId2"/>
    <p:sldId id="323" r:id="rId3"/>
    <p:sldId id="310" r:id="rId4"/>
    <p:sldId id="346" r:id="rId5"/>
    <p:sldId id="354" r:id="rId6"/>
    <p:sldId id="342" r:id="rId7"/>
    <p:sldId id="353" r:id="rId8"/>
    <p:sldId id="355" r:id="rId9"/>
    <p:sldId id="352" r:id="rId10"/>
    <p:sldId id="357" r:id="rId11"/>
    <p:sldId id="326" r:id="rId12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:p15="http://schemas.microsoft.com/office/powerpoint/2012/main" userId="Szász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51"/>
    <a:srgbClr val="F6C6ED"/>
    <a:srgbClr val="FDFAE2"/>
    <a:srgbClr val="AE2E51"/>
    <a:srgbClr val="A51B8B"/>
    <a:srgbClr val="F7D097"/>
    <a:srgbClr val="CAEBFB"/>
    <a:srgbClr val="C5B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4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2020. 04. 16.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2020. 04. 16.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2020. 04. 16.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14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2020. 04. 16.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31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2020. 04. 16.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10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2020. 04. 16.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41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2020. 04. 16.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82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2020. 04. 16.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1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2020. 04. 16.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95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2020. 04. 16.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03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2020. 04. 16.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67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2020. 04. 16.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745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2020. 04. 16.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7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wordwall.net/hu/resource/146393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d9fnK6n4ka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grTwNKP5Ew" TargetMode="External"/><Relationship Id="rId2" Type="http://schemas.openxmlformats.org/officeDocument/2006/relationships/hyperlink" Target="https://www.youtube.com/watch?v=ZY20GL37ms4&amp;t=8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418923" y="181845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8082643" y="181846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418923" y="3360915"/>
            <a:ext cx="11691257" cy="1446550"/>
          </a:xfrm>
          <a:prstGeom prst="rect">
            <a:avLst/>
          </a:prstGeom>
          <a:gradFill>
            <a:gsLst>
              <a:gs pos="0">
                <a:srgbClr val="AE2E51"/>
              </a:gs>
              <a:gs pos="74000">
                <a:schemeClr val="accent1">
                  <a:lumMod val="45000"/>
                  <a:lumOff val="5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 dirty="0" smtClean="0">
                <a:cs typeface="Arial" panose="020B0604020202020204" pitchFamily="34" charset="0"/>
              </a:rPr>
              <a:t>A mai óra témája:</a:t>
            </a:r>
          </a:p>
          <a:p>
            <a:pPr algn="ctr" eaLnBrk="1" hangingPunct="1"/>
            <a:r>
              <a:rPr lang="hu-HU" altLang="hu-HU" sz="4400" dirty="0" smtClean="0">
                <a:solidFill>
                  <a:srgbClr val="AE2E51"/>
                </a:solidFill>
                <a:cs typeface="Arial" panose="020B0604020202020204" pitchFamily="34" charset="0"/>
              </a:rPr>
              <a:t>Hálás szívvel Isten előtt</a:t>
            </a:r>
            <a:endParaRPr lang="hu-HU" altLang="hu-HU" sz="40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12" b="89988" l="12075" r="89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60" t="10179" r="9667" b="13206"/>
          <a:stretch/>
        </p:blipFill>
        <p:spPr>
          <a:xfrm>
            <a:off x="7952013" y="198600"/>
            <a:ext cx="4033158" cy="3922799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163286" y="2383972"/>
            <a:ext cx="8115300" cy="4327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Mi minden kerülhet a hála dobozba?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Azért, hogy könnyebben találj ötleteket, itt találsz egy „Hála-kereket”!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  <a:hlinkClick r:id="rId4"/>
              </a:rPr>
              <a:t>Kattints ide és forgasd meg minden nap, akár többször is!</a:t>
            </a:r>
            <a:endParaRPr lang="hu-HU" sz="2800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Mi mindenért tudsz hálát adni? Írd föl – ha lehet 21 napon keresztül! </a:t>
            </a:r>
            <a:r>
              <a:rPr lang="hu-HU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endParaRPr lang="hu-HU" sz="2800" dirty="0" smtClean="0">
              <a:solidFill>
                <a:schemeClr val="tx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29" y="0"/>
            <a:ext cx="215470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6" y="221835"/>
            <a:ext cx="2123230" cy="1834119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096000" y="5960218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Áldás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, békesség!</a:t>
            </a:r>
          </a:p>
        </p:txBody>
      </p:sp>
      <p:sp>
        <p:nvSpPr>
          <p:cNvPr id="2" name="Ellipszis 1"/>
          <p:cNvSpPr/>
          <p:nvPr/>
        </p:nvSpPr>
        <p:spPr>
          <a:xfrm>
            <a:off x="130628" y="2233022"/>
            <a:ext cx="2906486" cy="25573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" y="2833008"/>
            <a:ext cx="3037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sp>
        <p:nvSpPr>
          <p:cNvPr id="3" name="Tekercs vízszintesen 2"/>
          <p:cNvSpPr/>
          <p:nvPr/>
        </p:nvSpPr>
        <p:spPr>
          <a:xfrm>
            <a:off x="3037114" y="114590"/>
            <a:ext cx="8997044" cy="627256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</a:t>
            </a:r>
            <a:r>
              <a:rPr kumimoji="0" lang="hu-HU" sz="2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</a:t>
            </a: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tyánk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ma,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vétkeinket,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ellenünk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ország,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hatalom, és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dicsőség</a:t>
            </a:r>
            <a:r>
              <a:rPr lang="hu-HU" sz="24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</p:spTree>
    <p:extLst>
      <p:ext uri="{BB962C8B-B14F-4D97-AF65-F5344CB8AC3E}">
        <p14:creationId xmlns:p14="http://schemas.microsoft.com/office/powerpoint/2010/main" val="37367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89857" y="367962"/>
            <a:ext cx="5584372" cy="5262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Kedves Hittanos Barátom!</a:t>
            </a:r>
          </a:p>
          <a:p>
            <a:pPr algn="ctr"/>
            <a:endParaRPr lang="hu-HU" sz="2400" b="1" dirty="0" smtClean="0">
              <a:cs typeface="Arial" panose="020B0604020202020204" pitchFamily="34" charset="0"/>
            </a:endParaRPr>
          </a:p>
          <a:p>
            <a:pPr algn="ctr"/>
            <a:r>
              <a:rPr lang="hu-HU" sz="2400" b="1" dirty="0" smtClean="0">
                <a:cs typeface="Arial" panose="020B0604020202020204" pitchFamily="34" charset="0"/>
              </a:rPr>
              <a:t>ISTEN HOZOTT!</a:t>
            </a:r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digitális hittanórán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szükséged lesz a következőkre:</a:t>
            </a:r>
          </a:p>
          <a:p>
            <a:pPr algn="ctr"/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kapcsolat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Laptop, okostelefon vagy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tablet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cs typeface="Arial" panose="020B0604020202020204" pitchFamily="34" charset="0"/>
              </a:rPr>
              <a:t>Hangszóró vagy fülhallgató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Üres lap vagy a füzeted és ceruza.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Te lelkes hozzáállásod.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270171" y="2432957"/>
            <a:ext cx="5534048" cy="410282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Kérlek, hogy olvasd el a diákon szereplő információkat és kövesd az utasításokat!</a:t>
            </a:r>
          </a:p>
          <a:p>
            <a:pPr algn="ctr"/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Állítsd be a diavetítést és </a:t>
            </a:r>
            <a:r>
              <a:rPr lang="hu-H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indítsd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a PPT-t! </a:t>
            </a:r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350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193800" y="2790825"/>
            <a:ext cx="50244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3600" dirty="0">
                <a:solidFill>
                  <a:srgbClr val="7030A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/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19460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873125"/>
            <a:ext cx="5380037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93285" cy="216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2" b="94984" l="3872" r="981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0000"/>
            <a:ext cx="6027285" cy="4973114"/>
          </a:xfrm>
          <a:prstGeom prst="rect">
            <a:avLst/>
          </a:prstGeom>
        </p:spPr>
      </p:pic>
      <p:sp>
        <p:nvSpPr>
          <p:cNvPr id="11" name="Lekerekített téglalapbuborék 10"/>
          <p:cNvSpPr/>
          <p:nvPr/>
        </p:nvSpPr>
        <p:spPr>
          <a:xfrm>
            <a:off x="5845629" y="212270"/>
            <a:ext cx="6172200" cy="3804559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hu-HU" sz="2400" dirty="0" smtClean="0">
                <a:solidFill>
                  <a:schemeClr val="tx1"/>
                </a:solidFill>
              </a:rPr>
              <a:t>Mit gondolsz, mit jelentenek a „hála” és a „hálásnak lenni” kifejezések? 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hu-HU" sz="2400" dirty="0" smtClean="0">
                <a:solidFill>
                  <a:schemeClr val="tx1"/>
                </a:solidFill>
              </a:rPr>
              <a:t>Mit gondolsz, hogyan kapcsolódhatnak össze ezek a „köszönöm” kifejezéssel?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hu-HU" sz="2400" dirty="0" smtClean="0">
                <a:solidFill>
                  <a:schemeClr val="tx1"/>
                </a:solidFill>
              </a:rPr>
              <a:t>Nézz jól körül! </a:t>
            </a:r>
            <a:r>
              <a:rPr lang="hu-HU" sz="2400" dirty="0" err="1" smtClean="0">
                <a:solidFill>
                  <a:schemeClr val="tx1"/>
                </a:solidFill>
              </a:rPr>
              <a:t>Gyűjts</a:t>
            </a:r>
            <a:r>
              <a:rPr lang="hu-HU" sz="2400" dirty="0" smtClean="0">
                <a:solidFill>
                  <a:schemeClr val="tx1"/>
                </a:solidFill>
              </a:rPr>
              <a:t> legalább 5 dolgot, amiért te köszönetet tudsz mondani?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hu-HU" sz="2400" dirty="0" smtClean="0">
                <a:solidFill>
                  <a:schemeClr val="tx1"/>
                </a:solidFill>
              </a:rPr>
              <a:t>Kinek mondtál köszönetet és miért voltál hálás?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3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465614" y="458075"/>
            <a:ext cx="9519557" cy="1815882"/>
          </a:xfrm>
          <a:prstGeom prst="rect">
            <a:avLst/>
          </a:prstGeom>
          <a:gradFill>
            <a:gsLst>
              <a:gs pos="0">
                <a:srgbClr val="92D050"/>
              </a:gs>
              <a:gs pos="13000">
                <a:srgbClr val="F6C6ED"/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hu-HU" sz="2800" dirty="0" smtClean="0"/>
              <a:t>„Mindenkor örüljetek, szüntelenül imádkozzatok, mindenért hálát adjatok, mert ez Isten akarata Jézus Krisztus által a ti javatokra.” </a:t>
            </a:r>
          </a:p>
          <a:p>
            <a:r>
              <a:rPr lang="hu-HU" sz="2800" dirty="0" smtClean="0"/>
              <a:t>1 </a:t>
            </a:r>
            <a:r>
              <a:rPr lang="hu-HU" sz="2800" dirty="0" err="1" smtClean="0"/>
              <a:t>Thesszalonika</a:t>
            </a:r>
            <a:r>
              <a:rPr lang="hu-HU" sz="2800" dirty="0" smtClean="0"/>
              <a:t> 5,16-17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2849" cy="2088000"/>
          </a:xfrm>
          <a:prstGeom prst="rect">
            <a:avLst/>
          </a:prstGeom>
        </p:spPr>
      </p:pic>
      <p:sp>
        <p:nvSpPr>
          <p:cNvPr id="6" name="Folyamatábra: Másik feldolgozás 5"/>
          <p:cNvSpPr/>
          <p:nvPr/>
        </p:nvSpPr>
        <p:spPr>
          <a:xfrm>
            <a:off x="2465614" y="2775857"/>
            <a:ext cx="9307286" cy="3690257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>
                <a:solidFill>
                  <a:schemeClr val="tx1"/>
                </a:solidFill>
              </a:rPr>
              <a:t>Az  Ige  szeretne  ráébreszteni  minket  </a:t>
            </a:r>
            <a:r>
              <a:rPr lang="hu-HU" sz="2800" dirty="0" smtClean="0">
                <a:solidFill>
                  <a:schemeClr val="tx1"/>
                </a:solidFill>
              </a:rPr>
              <a:t>néhány fontos dologra: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minden    </a:t>
            </a:r>
            <a:r>
              <a:rPr lang="hu-HU" sz="2800" dirty="0">
                <a:solidFill>
                  <a:schemeClr val="tx1"/>
                </a:solidFill>
              </a:rPr>
              <a:t>élethelyzetben    lehetőségünk    van imádkozni,  </a:t>
            </a:r>
            <a:endParaRPr lang="hu-HU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mindig  </a:t>
            </a:r>
            <a:r>
              <a:rPr lang="hu-HU" sz="2800" dirty="0">
                <a:solidFill>
                  <a:schemeClr val="tx1"/>
                </a:solidFill>
              </a:rPr>
              <a:t>van  miért  hálát  adni</a:t>
            </a:r>
            <a:r>
              <a:rPr lang="hu-HU" sz="2800" dirty="0" smtClean="0">
                <a:solidFill>
                  <a:schemeClr val="tx1"/>
                </a:solidFill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és </a:t>
            </a:r>
            <a:r>
              <a:rPr lang="hu-HU" sz="2800" dirty="0">
                <a:solidFill>
                  <a:schemeClr val="tx1"/>
                </a:solidFill>
              </a:rPr>
              <a:t>Isten mindig  adhat  örömöt  is  nekünk. </a:t>
            </a:r>
            <a:endParaRPr lang="hu-HU" sz="2800" dirty="0" smtClean="0">
              <a:solidFill>
                <a:schemeClr val="tx1"/>
              </a:solidFill>
            </a:endParaRPr>
          </a:p>
          <a:p>
            <a:pPr algn="ctr"/>
            <a:r>
              <a:rPr lang="hu-HU" sz="2800" b="1" dirty="0" smtClean="0">
                <a:solidFill>
                  <a:schemeClr val="tx1"/>
                </a:solidFill>
              </a:rPr>
              <a:t>Isten  </a:t>
            </a:r>
            <a:r>
              <a:rPr lang="hu-HU" sz="2800" b="1" dirty="0">
                <a:solidFill>
                  <a:schemeClr val="tx1"/>
                </a:solidFill>
              </a:rPr>
              <a:t>azt  akarja, hogy ennek örüljünk, ez a javunkra </a:t>
            </a:r>
            <a:r>
              <a:rPr lang="hu-HU" sz="2800" b="1" dirty="0" smtClean="0">
                <a:solidFill>
                  <a:schemeClr val="tx1"/>
                </a:solidFill>
              </a:rPr>
              <a:t>váljon!</a:t>
            </a:r>
            <a:endParaRPr lang="hu-HU" sz="2800" b="1" dirty="0">
              <a:solidFill>
                <a:schemeClr val="tx1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" y="3002143"/>
            <a:ext cx="218477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2497540" y="191066"/>
            <a:ext cx="8993875" cy="6469041"/>
          </a:xfrm>
          <a:prstGeom prst="roundRect">
            <a:avLst/>
          </a:prstGeom>
          <a:solidFill>
            <a:srgbClr val="F6C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endParaRPr lang="hu-HU" sz="2800" dirty="0" smtClean="0">
              <a:solidFill>
                <a:schemeClr val="tx1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Lehet-e mindig örülni? </a:t>
            </a:r>
            <a:endParaRPr lang="hu-HU" sz="2800" dirty="0">
              <a:solidFill>
                <a:schemeClr val="tx1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Mi mindenért lehetünk hálásak az életünkben?</a:t>
            </a:r>
          </a:p>
          <a:p>
            <a:pPr algn="ctr"/>
            <a:endParaRPr lang="hu-HU" sz="2800" dirty="0" smtClean="0">
              <a:solidFill>
                <a:schemeClr val="tx1"/>
              </a:solidFill>
            </a:endParaRPr>
          </a:p>
          <a:p>
            <a:pPr algn="ctr"/>
            <a:r>
              <a:rPr lang="hu-HU" sz="2800" dirty="0" smtClean="0">
                <a:solidFill>
                  <a:srgbClr val="FF0000"/>
                </a:solidFill>
              </a:rPr>
              <a:t>Egy amerikai igehirdető és motivációs tréner, Nick </a:t>
            </a:r>
            <a:r>
              <a:rPr lang="hu-HU" sz="2800" dirty="0" err="1" smtClean="0">
                <a:solidFill>
                  <a:srgbClr val="FF0000"/>
                </a:solidFill>
              </a:rPr>
              <a:t>Vujicic</a:t>
            </a:r>
            <a:r>
              <a:rPr lang="hu-HU" sz="2800" dirty="0" smtClean="0">
                <a:solidFill>
                  <a:srgbClr val="FF0000"/>
                </a:solidFill>
              </a:rPr>
              <a:t> </a:t>
            </a:r>
            <a:r>
              <a:rPr lang="hu-HU" sz="2800" dirty="0" smtClean="0">
                <a:solidFill>
                  <a:srgbClr val="FF0000"/>
                </a:solidFill>
              </a:rPr>
              <a:t>története elgondolkodtathat bennünket. </a:t>
            </a:r>
          </a:p>
          <a:p>
            <a:pPr algn="ctr"/>
            <a:endParaRPr lang="hu-HU" sz="2800" dirty="0" smtClean="0">
              <a:solidFill>
                <a:schemeClr val="tx1"/>
              </a:solidFill>
            </a:endParaRPr>
          </a:p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Nézd meg ezt </a:t>
            </a:r>
            <a:r>
              <a:rPr lang="hu-HU" sz="2800" dirty="0" smtClean="0">
                <a:solidFill>
                  <a:schemeClr val="tx1"/>
                </a:solidFill>
              </a:rPr>
              <a:t>a videót! </a:t>
            </a:r>
            <a:endParaRPr lang="hu-HU" sz="2800" dirty="0" smtClean="0">
              <a:solidFill>
                <a:schemeClr val="tx1"/>
              </a:solidFill>
            </a:endParaRPr>
          </a:p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Hogyan </a:t>
            </a:r>
            <a:r>
              <a:rPr lang="hu-HU" sz="2800" dirty="0">
                <a:solidFill>
                  <a:schemeClr val="tx1"/>
                </a:solidFill>
              </a:rPr>
              <a:t>mesélnéd el egy barátodnak, amit </a:t>
            </a:r>
            <a:r>
              <a:rPr lang="hu-HU" sz="2800" dirty="0" err="1">
                <a:solidFill>
                  <a:schemeClr val="tx1"/>
                </a:solidFill>
              </a:rPr>
              <a:t>láttál</a:t>
            </a:r>
            <a:r>
              <a:rPr lang="hu-HU" sz="2800" dirty="0" smtClean="0">
                <a:solidFill>
                  <a:schemeClr val="tx1"/>
                </a:solidFill>
              </a:rPr>
              <a:t>? Röviden foglald össze írásban – vagy akár egy hangüzenetben a látottakat! </a:t>
            </a:r>
          </a:p>
          <a:p>
            <a:pPr algn="ctr"/>
            <a:endParaRPr lang="hu-HU" sz="2800" dirty="0">
              <a:solidFill>
                <a:schemeClr val="tx1"/>
              </a:solidFill>
            </a:endParaRPr>
          </a:p>
          <a:p>
            <a:pPr algn="ctr"/>
            <a:r>
              <a:rPr lang="hu-HU" sz="2800" dirty="0" smtClean="0">
                <a:solidFill>
                  <a:schemeClr val="tx1"/>
                </a:solidFill>
                <a:hlinkClick r:id="rId2"/>
              </a:rPr>
              <a:t>IDE KATTINTS </a:t>
            </a:r>
            <a:r>
              <a:rPr lang="hu-HU" sz="2800" dirty="0" smtClean="0">
                <a:solidFill>
                  <a:schemeClr val="tx1"/>
                </a:solidFill>
                <a:hlinkClick r:id="rId2"/>
              </a:rPr>
              <a:t>A </a:t>
            </a:r>
            <a:r>
              <a:rPr lang="hu-HU" sz="2800" dirty="0" smtClean="0">
                <a:solidFill>
                  <a:schemeClr val="tx1"/>
                </a:solidFill>
              </a:rPr>
              <a:t>VIDEÓ megnézéséhez!</a:t>
            </a:r>
            <a:endParaRPr lang="hu-HU" sz="2800" dirty="0" smtClean="0">
              <a:solidFill>
                <a:schemeClr val="tx1"/>
              </a:solidFill>
            </a:endParaRPr>
          </a:p>
          <a:p>
            <a:pPr algn="ctr"/>
            <a:endParaRPr lang="hu-HU" sz="2800" dirty="0" smtClean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8" y="0"/>
            <a:ext cx="2171028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302329" y="733246"/>
            <a:ext cx="95685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b="1" dirty="0" smtClean="0"/>
              <a:t>Legyünk hálásak Istennek!</a:t>
            </a:r>
          </a:p>
          <a:p>
            <a:pPr algn="just"/>
            <a:endParaRPr lang="hu-HU" sz="2800" b="1" dirty="0" smtClean="0"/>
          </a:p>
          <a:p>
            <a:pPr algn="just"/>
            <a:r>
              <a:rPr lang="hu-HU" sz="2800" dirty="0" smtClean="0"/>
              <a:t>Minden nap sok-sok dolog történik velünk, amiért hálásak lehetünk. Hálát érezhetünk a körülöttünk lévő emberek felé. Ilyenkor használjuk gyakran ezt a szót: „Köszönöm”. Nemcsak az emberek felé, hanem Isten felé is kifejezhetjük a hálánkat. Gondoljunk csak arra, hogy mennyi mindennel ajándékozott meg minket! Tudsz példákat mondani rá? </a:t>
            </a:r>
          </a:p>
          <a:p>
            <a:pPr algn="just"/>
            <a:endParaRPr lang="hu-HU" sz="2800" dirty="0" smtClean="0"/>
          </a:p>
          <a:p>
            <a:pPr algn="just"/>
            <a:r>
              <a:rPr lang="hu-HU" sz="2800" dirty="0" smtClean="0"/>
              <a:t>A hálánkat kifejezzük, köszönetet mondunk Istennek imádságban. Minden helyzetben felfedezhetjük, hogy Isten jót akar nekünk. Ezt jelenti „mindenért” hálát adni. Ha hálásak vagyunk Istennek, örömmel tesszük meg, amit kér tőlünk.</a:t>
            </a:r>
            <a:endParaRPr lang="hu-HU" sz="2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önnycsepp 1"/>
          <p:cNvSpPr/>
          <p:nvPr/>
        </p:nvSpPr>
        <p:spPr>
          <a:xfrm>
            <a:off x="641236" y="3151415"/>
            <a:ext cx="4065815" cy="3053443"/>
          </a:xfrm>
          <a:prstGeom prst="teardro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Mikor és miért lehetünk hálásak Istennek? 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Könnycsepp 3"/>
          <p:cNvSpPr/>
          <p:nvPr/>
        </p:nvSpPr>
        <p:spPr>
          <a:xfrm>
            <a:off x="4707051" y="408215"/>
            <a:ext cx="5331280" cy="3020785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Például ha itt a reggel!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  <a:hlinkClick r:id="rId2"/>
              </a:rPr>
              <a:t>Mi mindenért? Hallgasd meg ezt a dalt és olvasd el a szövegét!</a:t>
            </a:r>
            <a:endParaRPr lang="hu-HU" sz="2400" dirty="0" smtClean="0">
              <a:solidFill>
                <a:schemeClr val="tx1"/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Könnyű a dallam, Te is énekelheted! 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5" name="Könnycsepp 4"/>
          <p:cNvSpPr/>
          <p:nvPr/>
        </p:nvSpPr>
        <p:spPr>
          <a:xfrm>
            <a:off x="5617029" y="4016828"/>
            <a:ext cx="5649686" cy="2873829"/>
          </a:xfrm>
          <a:prstGeom prst="teardrop">
            <a:avLst>
              <a:gd name="adj" fmla="val 109827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Vagy éppen, ha elérkezett az este!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  <a:hlinkClick r:id="rId3"/>
              </a:rPr>
              <a:t>Hallgasd meg ezt a dalt és olvasd közben a szövegét! </a:t>
            </a:r>
            <a:r>
              <a:rPr lang="hu-HU" sz="2400" dirty="0" smtClean="0">
                <a:solidFill>
                  <a:schemeClr val="tx1"/>
                </a:solidFill>
              </a:rPr>
              <a:t>Könnyű dallam, Te is énekelheted! 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60" y="117836"/>
            <a:ext cx="217880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3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12" b="89988" l="12075" r="89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60" t="10179" r="9667" b="13206"/>
          <a:stretch/>
        </p:blipFill>
        <p:spPr>
          <a:xfrm>
            <a:off x="5110842" y="-76012"/>
            <a:ext cx="7081158" cy="6887396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0" y="2383972"/>
            <a:ext cx="5110843" cy="4327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Olvasd el ezt a bibliai Igét!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Keress vagy készíts magadnak egy kis méretű dobozt!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Naponta írj fel legalább 3-5 dolgot, amiért aznap hálás lehetsz!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Tedd bele a dobozodba a hálás feljegyzéseidet!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Tudod legalább 21 napig vezetni?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Próbáld ki!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29" y="0"/>
            <a:ext cx="215470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1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TM03457491[[fn=Nagyvárosi]]</Template>
  <TotalTime>2023</TotalTime>
  <Words>617</Words>
  <Application>Microsoft Office PowerPoint</Application>
  <PresentationFormat>Szélesvásznú</PresentationFormat>
  <Paragraphs>75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Nagyvárosi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Szászi Andrea</cp:lastModifiedBy>
  <cp:revision>238</cp:revision>
  <dcterms:created xsi:type="dcterms:W3CDTF">2020-03-16T06:58:02Z</dcterms:created>
  <dcterms:modified xsi:type="dcterms:W3CDTF">2020-04-16T08:24:07Z</dcterms:modified>
</cp:coreProperties>
</file>