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6" r:id="rId3"/>
    <p:sldId id="354" r:id="rId4"/>
    <p:sldId id="364" r:id="rId5"/>
    <p:sldId id="365" r:id="rId6"/>
    <p:sldId id="360" r:id="rId7"/>
    <p:sldId id="363" r:id="rId8"/>
    <p:sldId id="357" r:id="rId9"/>
    <p:sldId id="307" r:id="rId10"/>
    <p:sldId id="353" r:id="rId11"/>
    <p:sldId id="355" r:id="rId12"/>
    <p:sldId id="305" r:id="rId13"/>
    <p:sldId id="30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773D22"/>
    <a:srgbClr val="F8974E"/>
    <a:srgbClr val="87818D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GhecmSM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t8uCuYOJ6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PSA/9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1292662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 a félelemben és a szomorúságban!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(Olvasmány)   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24527" y="2374427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76618" y="1651355"/>
            <a:ext cx="3991350" cy="144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óra címe: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nagyobb a félelmeinknél is!</a:t>
            </a:r>
            <a:endParaRPr lang="hu-HU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letöltések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lehet fontos Istenben bízni?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Írj le egy olyan helyzetet, amikor úgy érezted, hogy Isten veled volt, megszabadított téged!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nem tudsz írni, akkor keress egy bibliai személyt, aki átélt ilyet!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 dalt!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félj, mert megváltottalak, neveden szólítottalak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sp>
        <p:nvSpPr>
          <p:cNvPr id="7" name="Szabályos ötszög 6"/>
          <p:cNvSpPr/>
          <p:nvPr/>
        </p:nvSpPr>
        <p:spPr>
          <a:xfrm>
            <a:off x="6593729" y="1180976"/>
            <a:ext cx="3432011" cy="1654299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az ének elindításához</a:t>
            </a:r>
            <a:r>
              <a:rPr lang="hu-HU" sz="2400" dirty="0" smtClean="0">
                <a:hlinkClick r:id="rId3"/>
              </a:rPr>
              <a:t>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572" y="1306360"/>
            <a:ext cx="1906696" cy="236430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59328" y="2596589"/>
            <a:ext cx="66991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||: Ne félj, mert megváltottalak,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Neveden szólítottalak,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Karjaimba zártalak,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Örökre enyém vagy. :||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Viruló réteken át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Hűs forrás felé vezetlek,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Pásztorod vagyok,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Elveszni senkit sem hagyok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Karom feléd tárom, kiárad áldásom;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rejtőzöm el,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Szívem a szívednek felel,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úgy érzed, nyomaszt az élet.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096000" y="39358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félj...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taszítalak el, amikor vétkezel,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Irgalmat lelsz a szívemben,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Örök feléd a hűségem,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Amerre jársz </a:t>
            </a:r>
            <a:r>
              <a:rPr lang="hu-HU" dirty="0" err="1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védlek</a:t>
            </a: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nyomodba lépek.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rejtőzöm el, szeretetlángom átölel,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félj, ha éjben jársz, hidd, hogy a fény vár rád</a:t>
            </a:r>
            <a:r>
              <a:rPr lang="hu-HU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hu-HU" dirty="0" smtClean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Dicsérem neved, ifjúsági énekeskönyv 1. 2000.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162207" y="2255833"/>
            <a:ext cx="6572368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„Aki a Felséges rejtekében lakik,</a:t>
            </a:r>
          </a:p>
          <a:p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Mindenható árnyékában pihen,</a:t>
            </a:r>
          </a:p>
          <a:p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az ezt mondhatja az Úrnak:</a:t>
            </a:r>
          </a:p>
          <a:p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Oltalmam és váram, Istenem, akiben bízom!”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Zsoltárok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91,1-2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 ezt az Igét!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hu-HU" sz="2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pixabay.com/hu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hu-HU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internetes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oldalon találhatóak és ingyenesen letölthetők!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1241937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499349" y="2543793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nagyobb a félelmeinknél is!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8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6"/>
            <a:ext cx="8697889" cy="120036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ezt a videóklipet! 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kisfilm címe: Félelem 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7011873" y="2476131"/>
            <a:ext cx="4566045" cy="81839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elindításához! </a:t>
            </a:r>
          </a:p>
        </p:txBody>
      </p:sp>
      <p:sp>
        <p:nvSpPr>
          <p:cNvPr id="2" name="Téglalap 1"/>
          <p:cNvSpPr/>
          <p:nvPr/>
        </p:nvSpPr>
        <p:spPr>
          <a:xfrm>
            <a:off x="866539" y="1899022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45" y="355251"/>
            <a:ext cx="1775673" cy="1770686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217251" y="2329909"/>
            <a:ext cx="6129761" cy="345589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Gondolj végig néhány olyan élethelyzetet, amikor féltél!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 mulasztotta el a félelmed?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 szeretnéd megosztani, el is mondhatod!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82386"/>
            <a:ext cx="1812415" cy="17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3589" y="375916"/>
            <a:ext cx="10054635" cy="11132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olvasd el a bibliai szöveget!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91. Zsoltár 3-5, 9-13. versei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651" y="1754778"/>
            <a:ext cx="10290766" cy="453405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„Mert </a:t>
            </a:r>
            <a:r>
              <a:rPr lang="hu-HU" sz="3200" u="sng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 meg téged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madarász csapdájától, a pusztító dögvésztől. Tollaival betakar téged, szárnyai alatt oltalmat találsz, pajzs és páncél a hűsége. Nem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kell félned a rémségektől éjjel, sem a suhanó nyíltól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nappal…Ha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Urat tartod oltalmadnak, a Felségest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hajlékodnak,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érhet téged baj, 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sátradhoz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közel sem férhet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csapás.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megparancsolja angyalainak, hogy vigyázzanak rád minden utadon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 kézen fogva vezetnek téged, hogy meg ne üsd lábadat a kőben. 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Eltaposod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az oroszlánt és a viperát, eltiprod a fiatal oroszlánt és a tengeri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szörnyet.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Mivel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ragaszkodik hozzám, megmentem őt, oltalmazom, mert ismeri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nevemet. Ha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kiált hozzám, meghallgatom, vele leszek a nyomorúságban, kiragadom onnan, és megdicsőítem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őt.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Megelégítem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hosszú élettel, gyönyörködhet szabadításomban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337" y="225079"/>
            <a:ext cx="1691732" cy="168696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573894" y="6288833"/>
            <a:ext cx="6008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online is elolvashatod a szöveget!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6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3211" y="611047"/>
            <a:ext cx="8911687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olvasott Ige alapján válaszolj a kérdésekre!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3211" y="2225040"/>
            <a:ext cx="8915400" cy="377762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zsoltáros milyen jellemzőkkel és tulajdonságokkal mutatja be Istent? Sorolj fel legalább ötöt!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Kiknek parancsol a 91. zsoltár szerint Isten, hogy vigyázzon az Övéire?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Hogyan tudunk ma Istenhez „kiáltani”?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973" y="1954709"/>
            <a:ext cx="1521532" cy="1470099"/>
          </a:xfrm>
          <a:prstGeom prst="rect">
            <a:avLst/>
          </a:prstGeom>
        </p:spPr>
      </p:pic>
      <p:sp>
        <p:nvSpPr>
          <p:cNvPr id="5" name="Folyamatábra: Befejezés 4"/>
          <p:cNvSpPr/>
          <p:nvPr/>
        </p:nvSpPr>
        <p:spPr>
          <a:xfrm>
            <a:off x="3540032" y="5538650"/>
            <a:ext cx="5329647" cy="114953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9" y="4741697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91348" y="363219"/>
            <a:ext cx="6191075" cy="62335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vár Isten erejének jelképe a Bibliában. Mindig számíthatunk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arra, hogy Isten meg tud menteni bennünket,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ahogyan az erős vár biztonságot, oltalmat nyújt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lakóinak. Ezzel a gondolattal bátorít az evangélikus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felekezetűek köszöntése: „Erős vár a mi Istenünk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50" y="770709"/>
            <a:ext cx="5214897" cy="55255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875" y="259081"/>
            <a:ext cx="1287214" cy="12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0266" y="328273"/>
            <a:ext cx="8911687" cy="9760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342" y="1662953"/>
            <a:ext cx="8060858" cy="485887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Isten veled van, amikor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teljesen védtelennek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érzed magad.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Ő a Mindenható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Úr,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Aki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mindent tud és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mindent megtehet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számon tartja félelmeidet és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szomorú napjaidat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gondjaidat is.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Vigasztalásával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erejével segítségedre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siet, mint ahogyan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madár gondozza és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védelmezi fiókáit.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92" y="225278"/>
            <a:ext cx="2182557" cy="21581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777" y="2486444"/>
            <a:ext cx="2775696" cy="41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54343" cy="68293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54" y="5376655"/>
            <a:ext cx="1183017" cy="117185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80161" y="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400" b="1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</a:t>
            </a:r>
            <a:r>
              <a:rPr lang="hu-HU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jegyezd meg!</a:t>
            </a:r>
          </a:p>
          <a:p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Igéje téged is bátorít!</a:t>
            </a:r>
            <a:r>
              <a:rPr lang="hu-H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nemcsak a bibliai személyeket, a református hithősöket támogatta. </a:t>
            </a: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bennünket is szeret; megóv és vár az Ő közelébe!</a:t>
            </a:r>
          </a:p>
          <a:p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yamatábra: Másik feldolgozás 6"/>
          <p:cNvSpPr/>
          <p:nvPr/>
        </p:nvSpPr>
        <p:spPr>
          <a:xfrm>
            <a:off x="444139" y="5847879"/>
            <a:ext cx="10149839" cy="775588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biztos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menedék számunkra! </a:t>
            </a:r>
            <a:endParaRPr lang="hu-HU" sz="3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mai óra fontos üzenete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99" y="299642"/>
            <a:ext cx="1457818" cy="1443431"/>
          </a:xfrm>
          <a:prstGeom prst="rect">
            <a:avLst/>
          </a:prstGeom>
        </p:spPr>
      </p:pic>
      <p:sp>
        <p:nvSpPr>
          <p:cNvPr id="3" name="Folyamatábra: Másik feldolgozás 2"/>
          <p:cNvSpPr/>
          <p:nvPr/>
        </p:nvSpPr>
        <p:spPr>
          <a:xfrm>
            <a:off x="785692" y="1371927"/>
            <a:ext cx="5351930" cy="416672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nap minden órájára és minden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helyzetére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az ígéretet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kapjuk Istentől,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velünk van!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egment és megoltalmaz minket, ha segítségül hívjuk Őt!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olyan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helyzetekben is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fordulhatunk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Istenhez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segítségért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amelyek váratlanul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érnek minket!</a:t>
            </a: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3938</TotalTime>
  <Words>503</Words>
  <Application>Microsoft Office PowerPoint</Application>
  <PresentationFormat>Szélesvásznú</PresentationFormat>
  <Paragraphs>67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Figyelmesen olvasd el a bibliai szöveget! 91. Zsoltár 3-5, 9-13. versei</vt:lpstr>
      <vt:lpstr>Az olvasott Ige alapján válaszolj a kérdésekre! </vt:lpstr>
      <vt:lpstr>Tudod-e?  A vár Isten erejének jelképe a Bibliában. Mindig számíthatunk arra, hogy Isten meg tud menteni bennünket, ahogyan az erős vár biztonságot, oltalmat nyújt lakóinak. Ezzel a gondolattal bátorít az evangélikus felekezetűek köszöntése: „Erős vár a mi Istenünk!”</vt:lpstr>
      <vt:lpstr>Olvasd el figyelmesen a szöveget! </vt:lpstr>
      <vt:lpstr>PowerPoint-bemutató</vt:lpstr>
      <vt:lpstr>A mai óra fontos üzenete</vt:lpstr>
      <vt:lpstr>Gondolkozz el a kérdéseken!  </vt:lpstr>
      <vt:lpstr>Hallgasd meg ezt a dalt!  Ne félj, mert megváltottalak, neveden szólítottalak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567</cp:revision>
  <dcterms:created xsi:type="dcterms:W3CDTF">2020-03-16T06:58:02Z</dcterms:created>
  <dcterms:modified xsi:type="dcterms:W3CDTF">2021-07-20T06:59:16Z</dcterms:modified>
</cp:coreProperties>
</file>