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67" r:id="rId3"/>
    <p:sldId id="371" r:id="rId4"/>
    <p:sldId id="354" r:id="rId5"/>
    <p:sldId id="368" r:id="rId6"/>
    <p:sldId id="364" r:id="rId7"/>
    <p:sldId id="365" r:id="rId8"/>
    <p:sldId id="369" r:id="rId9"/>
    <p:sldId id="360" r:id="rId10"/>
    <p:sldId id="307" r:id="rId11"/>
    <p:sldId id="370" r:id="rId12"/>
    <p:sldId id="355" r:id="rId13"/>
    <p:sldId id="305" r:id="rId14"/>
    <p:sldId id="30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773D22"/>
    <a:srgbClr val="F8974E"/>
    <a:srgbClr val="87818D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2020. 09. 24.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2xj6v2AiI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oBP_FIfHF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onlap.parokia.hu/lap/egy-lelkesz-bizonysagtetele/cikk/mutat/gondolatok-az-oromro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1292662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Istennel az örömeinkben!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(Olvasmány)  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924527" y="2374427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76618" y="1651355"/>
            <a:ext cx="3991350" cy="144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óra címe:</a:t>
            </a:r>
          </a:p>
          <a:p>
            <a:pPr lvl="0" algn="ctr">
              <a:defRPr/>
            </a:pPr>
            <a:r>
              <a:rPr lang="hu-HU" sz="2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 </a:t>
            </a:r>
            <a:r>
              <a:rPr lang="hu-HU" sz="2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örülj </a:t>
            </a: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Istennel!</a:t>
            </a: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-23422"/>
            <a:ext cx="11917681" cy="685839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843" y="482873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mai óra fontos üzenetei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699" y="299642"/>
            <a:ext cx="1457818" cy="1443431"/>
          </a:xfrm>
          <a:prstGeom prst="rect">
            <a:avLst/>
          </a:prstGeom>
        </p:spPr>
      </p:pic>
      <p:sp>
        <p:nvSpPr>
          <p:cNvPr id="3" name="Folyamatábra: Másik feldolgozás 2"/>
          <p:cNvSpPr/>
          <p:nvPr/>
        </p:nvSpPr>
        <p:spPr>
          <a:xfrm>
            <a:off x="6871064" y="1854224"/>
            <a:ext cx="4935454" cy="472945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örömödben se feledkezz meg Istenről!</a:t>
            </a:r>
          </a:p>
          <a:p>
            <a:endParaRPr lang="hu-HU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Örülhetünk mindannak, amit Isten tett és tesz értünk!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Köszönd meg neki azokat a dolgokat és eseményeket is, amelyek miatt örülsz!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Próbálj meg figyelni arra, hogy másoknak örömet szerezz!</a:t>
            </a: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0594" y="519607"/>
            <a:ext cx="8911687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Mondj el most magadban egy hálaadó imádságot!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491" y="2438400"/>
            <a:ext cx="5420817" cy="36102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215" y="351469"/>
            <a:ext cx="1524132" cy="161558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7249886" y="2689052"/>
            <a:ext cx="3879668" cy="121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Köszönd meg Istennek néhány mondatban azt, ami örömöt okozott neked!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83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4252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 dalt! A címe: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Itt a szívem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6" y="3800067"/>
            <a:ext cx="6096000" cy="23145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71155" y="6279581"/>
            <a:ext cx="451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kép forrása: a videóklip egyik háttérképe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Könnycsepp 7"/>
          <p:cNvSpPr/>
          <p:nvPr/>
        </p:nvSpPr>
        <p:spPr>
          <a:xfrm>
            <a:off x="4846320" y="2225534"/>
            <a:ext cx="6727372" cy="1409594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az ének elindításához!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512300" y="2435401"/>
            <a:ext cx="6572368" cy="186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„Ezért örül a szívem, és ujjong a lelkem, testem is biztonságban van.</a:t>
            </a:r>
          </a:p>
          <a:p>
            <a:r>
              <a:rPr lang="hu-H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Megismerteted velem az élet útját, teljes öröm van </a:t>
            </a:r>
            <a:r>
              <a:rPr lang="hu-HU" sz="2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tenálad</a:t>
            </a:r>
            <a:r>
              <a:rPr lang="hu-H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</a:p>
          <a:p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Zsoltárok 16,9 és </a:t>
            </a:r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16,11.</a:t>
            </a:r>
            <a:endParaRPr lang="hu-H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2300" y="1566230"/>
            <a:ext cx="851698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 ezt az Igét!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ingyenesen letölthetők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39" y="1228874"/>
            <a:ext cx="5380529" cy="540418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492679" y="1564332"/>
            <a:ext cx="3715253" cy="12316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együtt!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45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27165" y="143044"/>
            <a:ext cx="8911687" cy="7844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ezt a képet! Mi jut róla eszedbe?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720" y="1087793"/>
            <a:ext cx="9459827" cy="54436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05" y="102539"/>
            <a:ext cx="1485711" cy="14650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2420" y="5133703"/>
            <a:ext cx="1612342" cy="15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3393" y="115386"/>
            <a:ext cx="8697889" cy="97004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Gondold végig a következő kérdéseket!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169517" y="1773064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66539" y="1899022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5075" y="269924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340657" y="1712952"/>
            <a:ext cx="6129761" cy="27237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Mi jelent számodra örömöt</a:t>
            </a: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?</a:t>
            </a:r>
          </a:p>
          <a:p>
            <a:endParaRPr lang="hu-HU" sz="3200" dirty="0">
              <a:solidFill>
                <a:schemeClr val="accent4">
                  <a:lumMod val="50000"/>
                </a:schemeClr>
              </a:solidFill>
              <a:latin typeface="GillSansM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M</a:t>
            </a: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ilyen </a:t>
            </a:r>
            <a:r>
              <a:rPr lang="hu-HU" sz="3200" dirty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örömeid voltak tegnap és ma</a:t>
            </a: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GillSansMT"/>
              </a:rPr>
              <a:t>?</a:t>
            </a:r>
            <a:endParaRPr lang="hu-HU" sz="3200" dirty="0">
              <a:solidFill>
                <a:schemeClr val="accent4">
                  <a:lumMod val="50000"/>
                </a:schemeClr>
              </a:solidFill>
              <a:latin typeface="GillSansM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19788"/>
            <a:ext cx="1749704" cy="1725318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1471748" y="5261184"/>
            <a:ext cx="9248503" cy="1249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kérdéseket beszéljétek meg együtt a hittancsoportban!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369" y="4136470"/>
            <a:ext cx="1810669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4942" y="377510"/>
            <a:ext cx="8911687" cy="1034873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Énekeljük el együtt ezt az éneket!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2426" y="1672328"/>
            <a:ext cx="8669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Olyan örömöt, mint a forrás kezdetű dal innen elindítható!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2701572"/>
            <a:ext cx="6105525" cy="36766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891118" y="6378222"/>
            <a:ext cx="363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kép forrása: az ének háttérképe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7524206" y="2441769"/>
            <a:ext cx="4254726" cy="37776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Az ének első versszakát itt elolvashatod</a:t>
            </a:r>
          </a:p>
          <a:p>
            <a:pPr marL="0" indent="0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Olyan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örömöt, mint a forrás,</a:t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Olyan örömöt, mint a forrás,</a:t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Olyan örömöt kaptam tőled,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lelkembe.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Olyan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örömöt, mint a forrás,</a:t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Olyan örömöt, mint a forrás,</a:t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Olyan örömöt kaptam tőled,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lelkembe.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383" y="377510"/>
            <a:ext cx="1597229" cy="15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3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3589" y="375915"/>
            <a:ext cx="10054635" cy="1536129"/>
          </a:xfr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Figyelmesen olvasd el a bibliai szöveget!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Olvasás közben arra figyelj, milyen érzések fogalmazódnak meg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ebben a zsoltárban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2441" y="2159727"/>
            <a:ext cx="10450286" cy="43455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„Áldjad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, lelkem, az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Urat, és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egész bensőm az Ő szent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nevét! Áldjad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, lelkem, az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Urat, és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ne feledd el, mennyi jót tett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veled! Ő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megbocsátja minden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bűnödet, meggyógyítja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betegségedet, megváltja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életedet a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sírtól, szeretettel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és irgalommal koronáz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meg. Betölti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javaival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életedet, megújul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ifjúságod, mint a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sasé. Irgalmas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és kegyelmes az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Úr, türelme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hosszú, szeretete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nagy. Nem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perel mindvégig, nem tart haragja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örökké. Nem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vétkeink szerint bánik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velünk, Nem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bűneink szerint fizet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nekünk. Mert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amilyen magasan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van az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ég a föld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fölött, olyan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nagy a szeretete az istenfélők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iránt. Amilyen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messze van napkelet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napnyugattól, olyan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messzire veti el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vétkeinket. Amilyen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irgalmas az apa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fiaihoz, olyan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irgalmas az Úr az istenfélőkhöz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Zsoltárok 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103,1-5.,8-13.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337" y="225079"/>
            <a:ext cx="1691732" cy="16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9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3211" y="611047"/>
            <a:ext cx="8911687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olvasott Ige alapján válaszolj a kérdésekre!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3211" y="2225040"/>
            <a:ext cx="8915400" cy="3777622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zsoltáros milyen szavakkal fejezi ki Istennel való személyes, bensőséges kapcsolatát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zsoltáros szerint mit tesz Isten azokkal, akiket szeret?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emberi kapcsolathoz hasonlítja Isten irgalmát a zsoltár szerzője?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973" y="1954709"/>
            <a:ext cx="1521532" cy="1470099"/>
          </a:xfrm>
          <a:prstGeom prst="rect">
            <a:avLst/>
          </a:prstGeom>
        </p:spPr>
      </p:pic>
      <p:sp>
        <p:nvSpPr>
          <p:cNvPr id="5" name="Folyamatábra: Befejezés 4"/>
          <p:cNvSpPr/>
          <p:nvPr/>
        </p:nvSpPr>
        <p:spPr>
          <a:xfrm>
            <a:off x="3540032" y="5538650"/>
            <a:ext cx="5329647" cy="1149531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9" y="4741697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841" y="387229"/>
            <a:ext cx="5431382" cy="625275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 Bibliában nagyon sokszor előfordul az öröm kifejezése mind az Ószövetségben,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mind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az Újszövetségben. </a:t>
            </a:r>
            <a:endParaRPr lang="hu-H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Biblia bizonyságtétele szerint Isten az öröm forrása. Ezért, ha az ember tartós örömben szeretne részesülni, akkor Istennel kell közösségben lennie. </a:t>
            </a:r>
            <a:endParaRPr lang="hu-H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ember az örömből a legteljesebben Istentől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kaphat!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500" b="1" dirty="0">
                <a:latin typeface="Arial" panose="020B0604020202020204" pitchFamily="34" charset="0"/>
                <a:cs typeface="Arial" panose="020B0604020202020204" pitchFamily="34" charset="0"/>
              </a:rPr>
              <a:t>Isten alapvetően szeretetre és örömre teremtette az embert.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46" y="136037"/>
            <a:ext cx="1460385" cy="144456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979446" y="205469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„Ezért örül a szívem, és ujjong a lelkem, testem is biztonságban van. Megismerteted velem az élet útját, teljes öröm van </a:t>
            </a:r>
            <a:r>
              <a:rPr lang="hu-HU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tenálad</a:t>
            </a:r>
            <a:r>
              <a:rPr lang="hu-HU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hu-HU" sz="2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Zsoltárok 16, 9.,11.</a:t>
            </a:r>
            <a:endParaRPr lang="hu-HU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7260410" y="601681"/>
            <a:ext cx="3540034" cy="1214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Igében így fejezi ki magát a szerző: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947" y="3580317"/>
            <a:ext cx="4607932" cy="30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165565" y="17162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! Gondolatok az örömről</a:t>
            </a:r>
          </a:p>
          <a:p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874467" y="637174"/>
            <a:ext cx="8911687" cy="74749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ezt az online írást!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022" y="305578"/>
            <a:ext cx="1685748" cy="166691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69574" y="3176310"/>
            <a:ext cx="555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 gondolsz? </a:t>
            </a:r>
          </a:p>
          <a:p>
            <a:r>
              <a:rPr lang="hu-H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 </a:t>
            </a:r>
            <a:r>
              <a:rPr lang="hu-H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kinek és hogyan </a:t>
            </a:r>
            <a:r>
              <a:rPr lang="hu-HU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okozhatnál örömöt?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831874" y="2547257"/>
            <a:ext cx="4500537" cy="40445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el egy listát a füzetedbe vagy egy lapra.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le, hogy kikre és milyen módon tudnál figyelni a következő héten, hogy örömet okozz számukra! 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164" y="5220090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9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665</Words>
  <Application>Microsoft Office PowerPoint</Application>
  <PresentationFormat>Szélesvásznú</PresentationFormat>
  <Paragraphs>64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GillSansMT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Nézd meg ezt a képet! Mi jut róla eszedbe?</vt:lpstr>
      <vt:lpstr>PowerPoint-bemutató</vt:lpstr>
      <vt:lpstr>Énekeljük el együtt ezt az éneket!</vt:lpstr>
      <vt:lpstr>Figyelmesen olvasd el a bibliai szöveget! Olvasás közben arra figyelj, milyen érzések fogalmazódnak meg ebben a zsoltárban!</vt:lpstr>
      <vt:lpstr>Az olvasott Ige alapján válaszolj a kérdésekre! </vt:lpstr>
      <vt:lpstr>PowerPoint-bemutató</vt:lpstr>
      <vt:lpstr>Olvasd el ezt az online írást!</vt:lpstr>
      <vt:lpstr>A mai óra fontos üzenetei</vt:lpstr>
      <vt:lpstr>Mondj el most magadban egy hálaadó imádságot!</vt:lpstr>
      <vt:lpstr>Hallgasd meg ezt a dalt! A címe: Itt a szívem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590</cp:revision>
  <dcterms:created xsi:type="dcterms:W3CDTF">2020-03-16T06:58:02Z</dcterms:created>
  <dcterms:modified xsi:type="dcterms:W3CDTF">2020-09-24T07:25:40Z</dcterms:modified>
</cp:coreProperties>
</file>