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400" r:id="rId2"/>
    <p:sldId id="402" r:id="rId3"/>
    <p:sldId id="364" r:id="rId4"/>
    <p:sldId id="404" r:id="rId5"/>
    <p:sldId id="405" r:id="rId6"/>
    <p:sldId id="414" r:id="rId7"/>
    <p:sldId id="412" r:id="rId8"/>
    <p:sldId id="387" r:id="rId9"/>
    <p:sldId id="406" r:id="rId10"/>
    <p:sldId id="407" r:id="rId11"/>
    <p:sldId id="408" r:id="rId12"/>
    <p:sldId id="409" r:id="rId13"/>
    <p:sldId id="410" r:id="rId14"/>
    <p:sldId id="375" r:id="rId15"/>
    <p:sldId id="411" r:id="rId16"/>
    <p:sldId id="343" r:id="rId17"/>
    <p:sldId id="40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7D097"/>
    <a:srgbClr val="F6C6ED"/>
    <a:srgbClr val="F1B051"/>
    <a:srgbClr val="663300"/>
    <a:srgbClr val="FF9966"/>
    <a:srgbClr val="003300"/>
    <a:srgbClr val="333300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4249" autoAdjust="0"/>
  </p:normalViewPr>
  <p:slideViewPr>
    <p:cSldViewPr snapToGrid="0">
      <p:cViewPr varScale="1">
        <p:scale>
          <a:sx n="105" d="100"/>
          <a:sy n="105" d="100"/>
        </p:scale>
        <p:origin x="3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F2045-1218-4A05-A80B-3E1E64841B42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17B247-7D33-465B-A14A-5D81EE7BD144}">
      <dgm:prSet custT="1"/>
      <dgm:spPr/>
      <dgm:t>
        <a:bodyPr/>
        <a:lstStyle/>
        <a:p>
          <a:pPr algn="ctr"/>
          <a:r>
            <a:rPr lang="hu-HU" sz="3200" b="1" dirty="0"/>
            <a:t>Kedves Hittanoktató Kolléga!</a:t>
          </a:r>
        </a:p>
        <a:p>
          <a:pPr algn="ctr"/>
          <a:endParaRPr lang="hu-HU" sz="3200" b="0" dirty="0"/>
        </a:p>
        <a:p>
          <a:pPr algn="ctr"/>
          <a:r>
            <a:rPr lang="hu-HU" sz="3200" b="0" dirty="0"/>
            <a:t>A diákon található anyag segítséget nyújt a tankönyv „Kapcsolat a másik nemmel” című olvasmányának feldolgozásához.</a:t>
          </a:r>
        </a:p>
        <a:p>
          <a:pPr algn="ctr"/>
          <a:r>
            <a:rPr lang="hu-HU" sz="3200" b="0" dirty="0"/>
            <a:t>A következő diasort, a témakör jellege miatt tanórai feldolgozásra ajánljuk az otthoni egyéni munka helyett.</a:t>
          </a:r>
        </a:p>
        <a:p>
          <a:pPr algn="ctr"/>
          <a:endParaRPr lang="hu-HU" sz="3200" b="0" dirty="0"/>
        </a:p>
        <a:p>
          <a:pPr algn="ctr"/>
          <a:r>
            <a:rPr lang="hu-HU" sz="3200" b="0" dirty="0"/>
            <a:t>Jó munkát és áldott alkalmat kívánunk!</a:t>
          </a:r>
        </a:p>
      </dgm:t>
    </dgm:pt>
    <dgm:pt modelId="{0C4344C3-75EE-48D6-B850-BF9FF662D0E2}" type="parTrans" cxnId="{AC51D73E-CC76-430D-880C-AF11B47BD2BE}">
      <dgm:prSet/>
      <dgm:spPr/>
      <dgm:t>
        <a:bodyPr/>
        <a:lstStyle/>
        <a:p>
          <a:endParaRPr lang="en-US"/>
        </a:p>
      </dgm:t>
    </dgm:pt>
    <dgm:pt modelId="{CD497D2B-9BA2-4F26-B1CA-E6EFA730333B}" type="sibTrans" cxnId="{AC51D73E-CC76-430D-880C-AF11B47BD2BE}">
      <dgm:prSet/>
      <dgm:spPr/>
      <dgm:t>
        <a:bodyPr/>
        <a:lstStyle/>
        <a:p>
          <a:endParaRPr lang="en-US"/>
        </a:p>
      </dgm:t>
    </dgm:pt>
    <dgm:pt modelId="{01D6F136-462E-48A4-809C-CA8B6B02E696}" type="pres">
      <dgm:prSet presAssocID="{77CF2045-1218-4A05-A80B-3E1E64841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F5BCFB9-2F4D-41C0-8C77-AC23BBFA4C0D}" type="pres">
      <dgm:prSet presAssocID="{D817B247-7D33-465B-A14A-5D81EE7BD144}" presName="parentText" presStyleLbl="node1" presStyleIdx="0" presStyleCnt="1" custScaleY="938507" custLinFactNeighborY="-2309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5BD9FC-989B-48EA-9830-35D112C0D820}" type="presOf" srcId="{77CF2045-1218-4A05-A80B-3E1E64841B42}" destId="{01D6F136-462E-48A4-809C-CA8B6B02E696}" srcOrd="0" destOrd="0" presId="urn:microsoft.com/office/officeart/2005/8/layout/vList2"/>
    <dgm:cxn modelId="{AC51D73E-CC76-430D-880C-AF11B47BD2BE}" srcId="{77CF2045-1218-4A05-A80B-3E1E64841B42}" destId="{D817B247-7D33-465B-A14A-5D81EE7BD144}" srcOrd="0" destOrd="0" parTransId="{0C4344C3-75EE-48D6-B850-BF9FF662D0E2}" sibTransId="{CD497D2B-9BA2-4F26-B1CA-E6EFA730333B}"/>
    <dgm:cxn modelId="{04DF14DA-4A37-4854-96B8-84394C7FFB8A}" type="presOf" srcId="{D817B247-7D33-465B-A14A-5D81EE7BD144}" destId="{3F5BCFB9-2F4D-41C0-8C77-AC23BBFA4C0D}" srcOrd="0" destOrd="0" presId="urn:microsoft.com/office/officeart/2005/8/layout/vList2"/>
    <dgm:cxn modelId="{2E009D3C-A2B4-4CB5-A58D-2E6763EF3917}" type="presParOf" srcId="{01D6F136-462E-48A4-809C-CA8B6B02E696}" destId="{3F5BCFB9-2F4D-41C0-8C77-AC23BBFA4C0D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9DB5521E-AB9D-416E-8AB7-BB82FE6C6861}">
      <dgm:prSet phldrT="[Szöveg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Isten az embert férfivá és nővé teremtette.</a:t>
          </a:r>
        </a:p>
      </dgm:t>
    </dgm:pt>
    <dgm:pt modelId="{F466804F-5062-4D8B-9292-EE50FB4521D2}" type="parTrans" cxnId="{7F6C8E29-4575-4431-9367-D04ACA43447F}">
      <dgm:prSet/>
      <dgm:spPr/>
      <dgm:t>
        <a:bodyPr/>
        <a:lstStyle/>
        <a:p>
          <a:endParaRPr lang="hu-HU"/>
        </a:p>
      </dgm:t>
    </dgm:pt>
    <dgm:pt modelId="{B8D757D9-6074-4582-91AC-A1F21A32C95D}" type="sibTrans" cxnId="{7F6C8E29-4575-4431-9367-D04ACA43447F}">
      <dgm:prSet/>
      <dgm:spPr/>
      <dgm:t>
        <a:bodyPr/>
        <a:lstStyle/>
        <a:p>
          <a:endParaRPr lang="hu-HU"/>
        </a:p>
      </dgm:t>
    </dgm:pt>
    <dgm:pt modelId="{D11DAE8A-CB95-43BA-94D1-338EC3BC7F1A}">
      <dgm:prSet phldrT="[Szöveg]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A fiúk és lányok néhány dologban különböznek egymástól, ezért más-más feladatot kaptak Istentől.</a:t>
          </a:r>
        </a:p>
      </dgm:t>
    </dgm:pt>
    <dgm:pt modelId="{65F5BE7D-006D-4216-A753-8316BD9B6A98}" type="sibTrans" cxnId="{A02C747E-5214-4A66-8349-FE0DF48305A7}">
      <dgm:prSet/>
      <dgm:spPr/>
      <dgm:t>
        <a:bodyPr/>
        <a:lstStyle/>
        <a:p>
          <a:endParaRPr lang="hu-HU"/>
        </a:p>
      </dgm:t>
    </dgm:pt>
    <dgm:pt modelId="{132D27AC-5BE2-4E24-8A73-225FDFA6ED34}" type="parTrans" cxnId="{A02C747E-5214-4A66-8349-FE0DF48305A7}">
      <dgm:prSet/>
      <dgm:spPr/>
      <dgm:t>
        <a:bodyPr/>
        <a:lstStyle/>
        <a:p>
          <a:endParaRPr lang="hu-HU"/>
        </a:p>
      </dgm:t>
    </dgm:pt>
    <dgm:pt modelId="{371A6803-1EF4-4F8D-8E93-6E2B6F8B79DC}" type="pres">
      <dgm:prSet presAssocID="{DD212DB7-5CDC-491D-A2FB-71C5D798D9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9DB5D7B-BC84-4269-BB8E-8D0DA715F045}" type="pres">
      <dgm:prSet presAssocID="{9DB5521E-AB9D-416E-8AB7-BB82FE6C6861}" presName="node" presStyleLbl="node1" presStyleIdx="0" presStyleCnt="2" custLinFactNeighborX="18198" custLinFactNeighborY="-468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38BB51-E193-4D57-B6BE-95475099C373}" type="pres">
      <dgm:prSet presAssocID="{B8D757D9-6074-4582-91AC-A1F21A32C95D}" presName="sibTrans" presStyleCnt="0"/>
      <dgm:spPr/>
    </dgm:pt>
    <dgm:pt modelId="{BDE1C791-9D67-4C50-951E-A15F4047FBD0}" type="pres">
      <dgm:prSet presAssocID="{D11DAE8A-CB95-43BA-94D1-338EC3BC7F1A}" presName="node" presStyleLbl="node1" presStyleIdx="1" presStyleCnt="2" custLinFactNeighborX="-2272" custLinFactNeighborY="4460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F6C8E29-4575-4431-9367-D04ACA43447F}" srcId="{DD212DB7-5CDC-491D-A2FB-71C5D798D979}" destId="{9DB5521E-AB9D-416E-8AB7-BB82FE6C6861}" srcOrd="0" destOrd="0" parTransId="{F466804F-5062-4D8B-9292-EE50FB4521D2}" sibTransId="{B8D757D9-6074-4582-91AC-A1F21A32C95D}"/>
    <dgm:cxn modelId="{E2EDBF6F-6404-47F5-A821-47058EF60E0B}" type="presOf" srcId="{DD212DB7-5CDC-491D-A2FB-71C5D798D979}" destId="{371A6803-1EF4-4F8D-8E93-6E2B6F8B79DC}" srcOrd="0" destOrd="0" presId="urn:microsoft.com/office/officeart/2005/8/layout/default"/>
    <dgm:cxn modelId="{A02C747E-5214-4A66-8349-FE0DF48305A7}" srcId="{DD212DB7-5CDC-491D-A2FB-71C5D798D979}" destId="{D11DAE8A-CB95-43BA-94D1-338EC3BC7F1A}" srcOrd="1" destOrd="0" parTransId="{132D27AC-5BE2-4E24-8A73-225FDFA6ED34}" sibTransId="{65F5BE7D-006D-4216-A753-8316BD9B6A98}"/>
    <dgm:cxn modelId="{9E2CDCD1-945E-4BE2-9FC4-9BA8CB294B57}" type="presOf" srcId="{D11DAE8A-CB95-43BA-94D1-338EC3BC7F1A}" destId="{BDE1C791-9D67-4C50-951E-A15F4047FBD0}" srcOrd="0" destOrd="0" presId="urn:microsoft.com/office/officeart/2005/8/layout/default"/>
    <dgm:cxn modelId="{7786319D-3369-4D24-8C91-E483E2461892}" type="presOf" srcId="{9DB5521E-AB9D-416E-8AB7-BB82FE6C6861}" destId="{79DB5D7B-BC84-4269-BB8E-8D0DA715F045}" srcOrd="0" destOrd="0" presId="urn:microsoft.com/office/officeart/2005/8/layout/default"/>
    <dgm:cxn modelId="{B353B5FD-C4F2-4073-9B77-FFCBA21EA866}" type="presParOf" srcId="{371A6803-1EF4-4F8D-8E93-6E2B6F8B79DC}" destId="{79DB5D7B-BC84-4269-BB8E-8D0DA715F045}" srcOrd="0" destOrd="0" presId="urn:microsoft.com/office/officeart/2005/8/layout/default"/>
    <dgm:cxn modelId="{156D9F8B-0BF2-4408-9F65-7ACDE9953510}" type="presParOf" srcId="{371A6803-1EF4-4F8D-8E93-6E2B6F8B79DC}" destId="{B738BB51-E193-4D57-B6BE-95475099C373}" srcOrd="1" destOrd="0" presId="urn:microsoft.com/office/officeart/2005/8/layout/default"/>
    <dgm:cxn modelId="{0365106D-B24C-407B-B976-B57B2E7CCC7E}" type="presParOf" srcId="{371A6803-1EF4-4F8D-8E93-6E2B6F8B79DC}" destId="{BDE1C791-9D67-4C50-951E-A15F4047FBD0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FFC5532E-CBF9-4D39-A632-3FF503B12E63}">
      <dgm:prSet phldrT="[Szöveg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b="0" i="0" dirty="0"/>
            <a:t>Az Istenben hívő felnőtt szerelmesek házasságra lépnek.</a:t>
          </a:r>
          <a:endParaRPr lang="hu-HU" dirty="0"/>
        </a:p>
      </dgm:t>
    </dgm:pt>
    <dgm:pt modelId="{5047A9FB-5F28-473B-BAA1-84C50EE992AB}" type="parTrans" cxnId="{8FBC1EC2-D87F-45C1-9A6D-F57C0F505257}">
      <dgm:prSet/>
      <dgm:spPr/>
      <dgm:t>
        <a:bodyPr/>
        <a:lstStyle/>
        <a:p>
          <a:endParaRPr lang="hu-HU"/>
        </a:p>
      </dgm:t>
    </dgm:pt>
    <dgm:pt modelId="{58792684-AB56-457D-8431-5E1333FC77D2}" type="sibTrans" cxnId="{8FBC1EC2-D87F-45C1-9A6D-F57C0F505257}">
      <dgm:prSet/>
      <dgm:spPr/>
      <dgm:t>
        <a:bodyPr/>
        <a:lstStyle/>
        <a:p>
          <a:endParaRPr lang="hu-HU"/>
        </a:p>
      </dgm:t>
    </dgm:pt>
    <dgm:pt modelId="{0E32EC9A-DD0C-40D6-9CF3-6ECDCD2A7A87}">
      <dgm:prSet phldrT="[Szöveg]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dirty="0"/>
            <a:t>A házasságban az ember „elhagyja” szüleit és „</a:t>
          </a:r>
          <a:r>
            <a:rPr lang="hu-HU" dirty="0" smtClean="0"/>
            <a:t>ragaszkodik” a </a:t>
          </a:r>
          <a:r>
            <a:rPr lang="hu-HU" dirty="0"/>
            <a:t>házastársához.</a:t>
          </a:r>
        </a:p>
        <a:p>
          <a:r>
            <a:rPr lang="hu-HU" dirty="0"/>
            <a:t>Így létrejön egy új család.</a:t>
          </a:r>
        </a:p>
      </dgm:t>
    </dgm:pt>
    <dgm:pt modelId="{D1B1BD1C-CE5A-481B-9499-2B92E7506654}" type="parTrans" cxnId="{CFED6D73-2D07-4412-989D-4FDFD08176B2}">
      <dgm:prSet/>
      <dgm:spPr/>
      <dgm:t>
        <a:bodyPr/>
        <a:lstStyle/>
        <a:p>
          <a:endParaRPr lang="hu-HU"/>
        </a:p>
      </dgm:t>
    </dgm:pt>
    <dgm:pt modelId="{CA6576F6-90AC-4C91-85A4-AF0A81FBEAA0}" type="sibTrans" cxnId="{CFED6D73-2D07-4412-989D-4FDFD08176B2}">
      <dgm:prSet/>
      <dgm:spPr/>
      <dgm:t>
        <a:bodyPr/>
        <a:lstStyle/>
        <a:p>
          <a:endParaRPr lang="hu-HU"/>
        </a:p>
      </dgm:t>
    </dgm:pt>
    <dgm:pt modelId="{21A1F828-C723-468A-8C0E-32E5D0FD2390}">
      <dgm:prSet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hu-HU" dirty="0"/>
            <a:t>Ádám és Éva történetéből tudjuk, hogy az embernek társra van szüksége. </a:t>
          </a:r>
        </a:p>
      </dgm:t>
    </dgm:pt>
    <dgm:pt modelId="{73F8AA58-42D5-4122-A545-DFDFF404EB76}" type="parTrans" cxnId="{18EC2F53-C144-4B6A-B870-C292F01718DD}">
      <dgm:prSet/>
      <dgm:spPr/>
      <dgm:t>
        <a:bodyPr/>
        <a:lstStyle/>
        <a:p>
          <a:endParaRPr lang="hu-HU"/>
        </a:p>
      </dgm:t>
    </dgm:pt>
    <dgm:pt modelId="{4B790B17-60C6-4990-9DE0-926DF428D394}" type="sibTrans" cxnId="{18EC2F53-C144-4B6A-B870-C292F01718DD}">
      <dgm:prSet/>
      <dgm:spPr/>
      <dgm:t>
        <a:bodyPr/>
        <a:lstStyle/>
        <a:p>
          <a:endParaRPr lang="hu-HU"/>
        </a:p>
      </dgm:t>
    </dgm:pt>
    <dgm:pt modelId="{6A98CC5A-C60D-4737-A839-6714565C3F76}">
      <dgm:prSet/>
      <dgm:spPr>
        <a:gradFill flip="none"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hu-HU" b="0" i="0" dirty="0"/>
            <a:t>Fiú és lány között lehet barátság.</a:t>
          </a:r>
        </a:p>
        <a:p>
          <a:r>
            <a:rPr lang="hu-HU" b="0" i="0" dirty="0"/>
            <a:t>Az is előfordul, hogy szerelmesek lesznek egymásba.</a:t>
          </a:r>
          <a:endParaRPr lang="hu-HU" dirty="0"/>
        </a:p>
      </dgm:t>
    </dgm:pt>
    <dgm:pt modelId="{85F987C6-6F6A-48A5-9559-2C7835149F4F}" type="parTrans" cxnId="{541FC8F0-F757-49BA-8FEB-758B8E8B32D6}">
      <dgm:prSet/>
      <dgm:spPr/>
      <dgm:t>
        <a:bodyPr/>
        <a:lstStyle/>
        <a:p>
          <a:endParaRPr lang="hu-HU"/>
        </a:p>
      </dgm:t>
    </dgm:pt>
    <dgm:pt modelId="{E6B8F097-C9C3-48E4-B38B-D1777A9E40F6}" type="sibTrans" cxnId="{541FC8F0-F757-49BA-8FEB-758B8E8B32D6}">
      <dgm:prSet/>
      <dgm:spPr/>
      <dgm:t>
        <a:bodyPr/>
        <a:lstStyle/>
        <a:p>
          <a:endParaRPr lang="hu-HU"/>
        </a:p>
      </dgm:t>
    </dgm:pt>
    <dgm:pt modelId="{371A6803-1EF4-4F8D-8E93-6E2B6F8B79DC}" type="pres">
      <dgm:prSet presAssocID="{DD212DB7-5CDC-491D-A2FB-71C5D798D9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2C8D83C-4553-46DA-86A8-AEC6CBE5F43A}" type="pres">
      <dgm:prSet presAssocID="{21A1F828-C723-468A-8C0E-32E5D0FD23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2E71040-32B4-4E36-98D5-25CDC17E1888}" type="pres">
      <dgm:prSet presAssocID="{4B790B17-60C6-4990-9DE0-926DF428D394}" presName="sibTrans" presStyleCnt="0"/>
      <dgm:spPr/>
    </dgm:pt>
    <dgm:pt modelId="{94CF4D3F-BA07-458D-A28F-1CF0914AA785}" type="pres">
      <dgm:prSet presAssocID="{6A98CC5A-C60D-4737-A839-6714565C3F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723635-8A49-4ED9-B819-058B1BE62EAA}" type="pres">
      <dgm:prSet presAssocID="{E6B8F097-C9C3-48E4-B38B-D1777A9E40F6}" presName="sibTrans" presStyleCnt="0"/>
      <dgm:spPr/>
    </dgm:pt>
    <dgm:pt modelId="{4A9DFA00-485F-4ED9-93F8-D9F5FE7E670E}" type="pres">
      <dgm:prSet presAssocID="{FFC5532E-CBF9-4D39-A632-3FF503B12E63}" presName="node" presStyleLbl="node1" presStyleIdx="2" presStyleCnt="4" custLinFactNeighborX="-11746" custLinFactNeighborY="-83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9402F14-08B5-4A22-A29B-6118B12E1E03}" type="pres">
      <dgm:prSet presAssocID="{58792684-AB56-457D-8431-5E1333FC77D2}" presName="sibTrans" presStyleCnt="0"/>
      <dgm:spPr/>
    </dgm:pt>
    <dgm:pt modelId="{69BC8D00-8A68-43B9-85B0-944741804852}" type="pres">
      <dgm:prSet presAssocID="{0E32EC9A-DD0C-40D6-9CF3-6ECDCD2A7A87}" presName="node" presStyleLbl="node1" presStyleIdx="3" presStyleCnt="4" custLinFactNeighborX="-10655" custLinFactNeighborY="-83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FBC1EC2-D87F-45C1-9A6D-F57C0F505257}" srcId="{DD212DB7-5CDC-491D-A2FB-71C5D798D979}" destId="{FFC5532E-CBF9-4D39-A632-3FF503B12E63}" srcOrd="2" destOrd="0" parTransId="{5047A9FB-5F28-473B-BAA1-84C50EE992AB}" sibTransId="{58792684-AB56-457D-8431-5E1333FC77D2}"/>
    <dgm:cxn modelId="{CFED6D73-2D07-4412-989D-4FDFD08176B2}" srcId="{DD212DB7-5CDC-491D-A2FB-71C5D798D979}" destId="{0E32EC9A-DD0C-40D6-9CF3-6ECDCD2A7A87}" srcOrd="3" destOrd="0" parTransId="{D1B1BD1C-CE5A-481B-9499-2B92E7506654}" sibTransId="{CA6576F6-90AC-4C91-85A4-AF0A81FBEAA0}"/>
    <dgm:cxn modelId="{18EC2F53-C144-4B6A-B870-C292F01718DD}" srcId="{DD212DB7-5CDC-491D-A2FB-71C5D798D979}" destId="{21A1F828-C723-468A-8C0E-32E5D0FD2390}" srcOrd="0" destOrd="0" parTransId="{73F8AA58-42D5-4122-A545-DFDFF404EB76}" sibTransId="{4B790B17-60C6-4990-9DE0-926DF428D394}"/>
    <dgm:cxn modelId="{52DD0663-A018-4A84-A8E3-C491148F3B5F}" type="presOf" srcId="{0E32EC9A-DD0C-40D6-9CF3-6ECDCD2A7A87}" destId="{69BC8D00-8A68-43B9-85B0-944741804852}" srcOrd="0" destOrd="0" presId="urn:microsoft.com/office/officeart/2005/8/layout/default"/>
    <dgm:cxn modelId="{0DA12721-2555-4549-91FE-D55055CA5B03}" type="presOf" srcId="{21A1F828-C723-468A-8C0E-32E5D0FD2390}" destId="{72C8D83C-4553-46DA-86A8-AEC6CBE5F43A}" srcOrd="0" destOrd="0" presId="urn:microsoft.com/office/officeart/2005/8/layout/default"/>
    <dgm:cxn modelId="{541FC8F0-F757-49BA-8FEB-758B8E8B32D6}" srcId="{DD212DB7-5CDC-491D-A2FB-71C5D798D979}" destId="{6A98CC5A-C60D-4737-A839-6714565C3F76}" srcOrd="1" destOrd="0" parTransId="{85F987C6-6F6A-48A5-9559-2C7835149F4F}" sibTransId="{E6B8F097-C9C3-48E4-B38B-D1777A9E40F6}"/>
    <dgm:cxn modelId="{E2EDBF6F-6404-47F5-A821-47058EF60E0B}" type="presOf" srcId="{DD212DB7-5CDC-491D-A2FB-71C5D798D979}" destId="{371A6803-1EF4-4F8D-8E93-6E2B6F8B79DC}" srcOrd="0" destOrd="0" presId="urn:microsoft.com/office/officeart/2005/8/layout/default"/>
    <dgm:cxn modelId="{89A25BC0-641B-43C2-8EB8-E9A7F4689AF1}" type="presOf" srcId="{FFC5532E-CBF9-4D39-A632-3FF503B12E63}" destId="{4A9DFA00-485F-4ED9-93F8-D9F5FE7E670E}" srcOrd="0" destOrd="0" presId="urn:microsoft.com/office/officeart/2005/8/layout/default"/>
    <dgm:cxn modelId="{523685B9-34AE-4740-B4B8-168AB7578AE1}" type="presOf" srcId="{6A98CC5A-C60D-4737-A839-6714565C3F76}" destId="{94CF4D3F-BA07-458D-A28F-1CF0914AA785}" srcOrd="0" destOrd="0" presId="urn:microsoft.com/office/officeart/2005/8/layout/default"/>
    <dgm:cxn modelId="{C09B8D5C-5CEA-474A-88F6-C5DD874477DC}" type="presParOf" srcId="{371A6803-1EF4-4F8D-8E93-6E2B6F8B79DC}" destId="{72C8D83C-4553-46DA-86A8-AEC6CBE5F43A}" srcOrd="0" destOrd="0" presId="urn:microsoft.com/office/officeart/2005/8/layout/default"/>
    <dgm:cxn modelId="{D4C4670F-96D1-4FBF-BED5-AD75A98A502A}" type="presParOf" srcId="{371A6803-1EF4-4F8D-8E93-6E2B6F8B79DC}" destId="{C2E71040-32B4-4E36-98D5-25CDC17E1888}" srcOrd="1" destOrd="0" presId="urn:microsoft.com/office/officeart/2005/8/layout/default"/>
    <dgm:cxn modelId="{29591FEF-A1A0-4400-8D21-095591338C51}" type="presParOf" srcId="{371A6803-1EF4-4F8D-8E93-6E2B6F8B79DC}" destId="{94CF4D3F-BA07-458D-A28F-1CF0914AA785}" srcOrd="2" destOrd="0" presId="urn:microsoft.com/office/officeart/2005/8/layout/default"/>
    <dgm:cxn modelId="{64AF8536-FA2A-4997-99C4-DBACB9855AF2}" type="presParOf" srcId="{371A6803-1EF4-4F8D-8E93-6E2B6F8B79DC}" destId="{A2723635-8A49-4ED9-B819-058B1BE62EAA}" srcOrd="3" destOrd="0" presId="urn:microsoft.com/office/officeart/2005/8/layout/default"/>
    <dgm:cxn modelId="{D759B3FA-E1FC-4CD2-95E4-512B4656FC13}" type="presParOf" srcId="{371A6803-1EF4-4F8D-8E93-6E2B6F8B79DC}" destId="{4A9DFA00-485F-4ED9-93F8-D9F5FE7E670E}" srcOrd="4" destOrd="0" presId="urn:microsoft.com/office/officeart/2005/8/layout/default"/>
    <dgm:cxn modelId="{C54BB4B1-DD3A-46D6-8E2E-523657CEB5E7}" type="presParOf" srcId="{371A6803-1EF4-4F8D-8E93-6E2B6F8B79DC}" destId="{C9402F14-08B5-4A22-A29B-6118B12E1E03}" srcOrd="5" destOrd="0" presId="urn:microsoft.com/office/officeart/2005/8/layout/default"/>
    <dgm:cxn modelId="{0461CDCD-DB78-499E-9DC7-4BBEE7B28EA2}" type="presParOf" srcId="{371A6803-1EF4-4F8D-8E93-6E2B6F8B79DC}" destId="{69BC8D00-8A68-43B9-85B0-944741804852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BCFB9-2F4D-41C0-8C77-AC23BBFA4C0D}">
      <dsp:nvSpPr>
        <dsp:cNvPr id="0" name=""/>
        <dsp:cNvSpPr/>
      </dsp:nvSpPr>
      <dsp:spPr>
        <a:xfrm>
          <a:off x="0" y="0"/>
          <a:ext cx="8188186" cy="64153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/>
            <a:t>Kedves Hittanoktató Kolléga!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200" b="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kern="1200" dirty="0"/>
            <a:t>A diákon található anyag segítséget nyújt a tankönyv „Kapcsolat a másik nemmel” című olvasmányának feldolgozásához.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kern="1200" dirty="0"/>
            <a:t>A következő diasort, a témakör jellege miatt tanórai feldolgozásra ajánljuk az otthoni egyéni munka helyett.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200" b="0" kern="1200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kern="1200" dirty="0"/>
            <a:t>Jó munkát és áldott alkalmat kívánunk!</a:t>
          </a:r>
        </a:p>
      </dsp:txBody>
      <dsp:txXfrm>
        <a:off x="313173" y="313173"/>
        <a:ext cx="7561840" cy="578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B5D7B-BC84-4269-BB8E-8D0DA715F045}">
      <dsp:nvSpPr>
        <dsp:cNvPr id="0" name=""/>
        <dsp:cNvSpPr/>
      </dsp:nvSpPr>
      <dsp:spPr>
        <a:xfrm>
          <a:off x="1024927" y="0"/>
          <a:ext cx="5624163" cy="3374498"/>
        </a:xfrm>
        <a:prstGeom prst="rect">
          <a:avLst/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>
              <a:solidFill>
                <a:schemeClr val="tx1"/>
              </a:solidFill>
            </a:rPr>
            <a:t>Isten az embert férfivá és nővé teremtette.</a:t>
          </a:r>
        </a:p>
      </dsp:txBody>
      <dsp:txXfrm>
        <a:off x="1024927" y="0"/>
        <a:ext cx="5624163" cy="3374498"/>
      </dsp:txXfrm>
    </dsp:sp>
    <dsp:sp modelId="{BDE1C791-9D67-4C50-951E-A15F4047FBD0}">
      <dsp:nvSpPr>
        <dsp:cNvPr id="0" name=""/>
        <dsp:cNvSpPr/>
      </dsp:nvSpPr>
      <dsp:spPr>
        <a:xfrm>
          <a:off x="6060241" y="3010530"/>
          <a:ext cx="5624163" cy="3374498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900" kern="1200" dirty="0">
              <a:solidFill>
                <a:schemeClr val="tx1"/>
              </a:solidFill>
            </a:rPr>
            <a:t>A fiúk és lányok néhány dologban különböznek egymástól, ezért más-más feladatot kaptak Istentől.</a:t>
          </a:r>
        </a:p>
      </dsp:txBody>
      <dsp:txXfrm>
        <a:off x="6060241" y="3010530"/>
        <a:ext cx="5624163" cy="3374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8D83C-4553-46DA-86A8-AEC6CBE5F43A}">
      <dsp:nvSpPr>
        <dsp:cNvPr id="0" name=""/>
        <dsp:cNvSpPr/>
      </dsp:nvSpPr>
      <dsp:spPr>
        <a:xfrm>
          <a:off x="752484" y="1741"/>
          <a:ext cx="4908885" cy="2945331"/>
        </a:xfrm>
        <a:prstGeom prst="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Ádám és Éva történetéből tudjuk, hogy az embernek társra van szüksége. </a:t>
          </a:r>
        </a:p>
      </dsp:txBody>
      <dsp:txXfrm>
        <a:off x="752484" y="1741"/>
        <a:ext cx="4908885" cy="2945331"/>
      </dsp:txXfrm>
    </dsp:sp>
    <dsp:sp modelId="{94CF4D3F-BA07-458D-A28F-1CF0914AA785}">
      <dsp:nvSpPr>
        <dsp:cNvPr id="0" name=""/>
        <dsp:cNvSpPr/>
      </dsp:nvSpPr>
      <dsp:spPr>
        <a:xfrm>
          <a:off x="6152258" y="1741"/>
          <a:ext cx="4908885" cy="2945331"/>
        </a:xfrm>
        <a:prstGeom prst="rect">
          <a:avLst/>
        </a:prstGeom>
        <a:gradFill flip="none"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/>
            <a:t>Fiú és lány között lehet barátság.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/>
            <a:t>Az is előfordul, hogy szerelmesek lesznek egymásba.</a:t>
          </a:r>
          <a:endParaRPr lang="hu-HU" sz="3200" kern="1200" dirty="0"/>
        </a:p>
      </dsp:txBody>
      <dsp:txXfrm>
        <a:off x="6152258" y="1741"/>
        <a:ext cx="4908885" cy="2945331"/>
      </dsp:txXfrm>
    </dsp:sp>
    <dsp:sp modelId="{4A9DFA00-485F-4ED9-93F8-D9F5FE7E670E}">
      <dsp:nvSpPr>
        <dsp:cNvPr id="0" name=""/>
        <dsp:cNvSpPr/>
      </dsp:nvSpPr>
      <dsp:spPr>
        <a:xfrm>
          <a:off x="175886" y="3192526"/>
          <a:ext cx="4908885" cy="2945331"/>
        </a:xfrm>
        <a:prstGeom prst="rect">
          <a:avLst/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0" i="0" kern="1200" dirty="0"/>
            <a:t>Az Istenben hívő felnőtt szerelmesek házasságra lépnek.</a:t>
          </a:r>
          <a:endParaRPr lang="hu-HU" sz="3200" kern="1200" dirty="0"/>
        </a:p>
      </dsp:txBody>
      <dsp:txXfrm>
        <a:off x="175886" y="3192526"/>
        <a:ext cx="4908885" cy="2945331"/>
      </dsp:txXfrm>
    </dsp:sp>
    <dsp:sp modelId="{69BC8D00-8A68-43B9-85B0-944741804852}">
      <dsp:nvSpPr>
        <dsp:cNvPr id="0" name=""/>
        <dsp:cNvSpPr/>
      </dsp:nvSpPr>
      <dsp:spPr>
        <a:xfrm>
          <a:off x="5629216" y="3192526"/>
          <a:ext cx="4908885" cy="2945331"/>
        </a:xfrm>
        <a:prstGeom prst="rect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A házasságban az ember „elhagyja” szüleit és „</a:t>
          </a:r>
          <a:r>
            <a:rPr lang="hu-HU" sz="3200" kern="1200" dirty="0" smtClean="0"/>
            <a:t>ragaszkodik” a </a:t>
          </a:r>
          <a:r>
            <a:rPr lang="hu-HU" sz="3200" kern="1200" dirty="0"/>
            <a:t>házastársához.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Így létrejön egy új család.</a:t>
          </a:r>
        </a:p>
      </dsp:txBody>
      <dsp:txXfrm>
        <a:off x="5629216" y="3192526"/>
        <a:ext cx="4908885" cy="2945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2T13:54:55.8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2020. 12. 14.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1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2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0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4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6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7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C7B3DB"/>
            </a:gs>
            <a:gs pos="0">
              <a:schemeClr val="accent3">
                <a:lumMod val="40000"/>
                <a:lumOff val="60000"/>
              </a:schemeClr>
            </a:gs>
            <a:gs pos="34000">
              <a:schemeClr val="accent3">
                <a:lumMod val="60000"/>
                <a:lumOff val="40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2020. 12. 14.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CratKNSZ5jc&amp;feature=youtu.b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6/kapcsolat_a_masik_nemmel.html#gondold_vegi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zövegdoboz 3">
            <a:extLst>
              <a:ext uri="{FF2B5EF4-FFF2-40B4-BE49-F238E27FC236}">
                <a16:creationId xmlns:a16="http://schemas.microsoft.com/office/drawing/2014/main" id="{C63599A2-98A7-4546-AAC6-086F6C9CC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851413"/>
              </p:ext>
            </p:extLst>
          </p:nvPr>
        </p:nvGraphicFramePr>
        <p:xfrm>
          <a:off x="2001907" y="154745"/>
          <a:ext cx="8188186" cy="642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6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átellenes sarkain lekerekítve 1">
            <a:extLst>
              <a:ext uri="{FF2B5EF4-FFF2-40B4-BE49-F238E27FC236}">
                <a16:creationId xmlns:a16="http://schemas.microsoft.com/office/drawing/2014/main" id="{6D6F341F-0126-4B31-8FBE-FA0603B2EF1A}"/>
              </a:ext>
            </a:extLst>
          </p:cNvPr>
          <p:cNvSpPr/>
          <p:nvPr/>
        </p:nvSpPr>
        <p:spPr>
          <a:xfrm>
            <a:off x="342899" y="209551"/>
            <a:ext cx="3935186" cy="1943100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Rajzoljátok le a füzetetekbe a családotokat!</a:t>
            </a:r>
          </a:p>
        </p:txBody>
      </p:sp>
      <p:sp>
        <p:nvSpPr>
          <p:cNvPr id="3" name="Téglalap: átellenes sarkain lekerekítve 2">
            <a:extLst>
              <a:ext uri="{FF2B5EF4-FFF2-40B4-BE49-F238E27FC236}">
                <a16:creationId xmlns:a16="http://schemas.microsoft.com/office/drawing/2014/main" id="{E6E21C74-3138-412E-8092-2ED6C838DF67}"/>
              </a:ext>
            </a:extLst>
          </p:cNvPr>
          <p:cNvSpPr/>
          <p:nvPr/>
        </p:nvSpPr>
        <p:spPr>
          <a:xfrm>
            <a:off x="2773138" y="2256064"/>
            <a:ext cx="4729841" cy="2345871"/>
          </a:xfrm>
          <a:prstGeom prst="round2Diag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A rajzon minden családtag mellé írjátok oda néhány szóban, hogy mi a feladata a családban!</a:t>
            </a:r>
          </a:p>
        </p:txBody>
      </p:sp>
      <p:sp>
        <p:nvSpPr>
          <p:cNvPr id="4" name="Téglalap: átellenes sarkain lekerekítve 3">
            <a:extLst>
              <a:ext uri="{FF2B5EF4-FFF2-40B4-BE49-F238E27FC236}">
                <a16:creationId xmlns:a16="http://schemas.microsoft.com/office/drawing/2014/main" id="{B2F07B7C-4665-462A-8F3E-FDB4224B6DBF}"/>
              </a:ext>
            </a:extLst>
          </p:cNvPr>
          <p:cNvSpPr/>
          <p:nvPr/>
        </p:nvSpPr>
        <p:spPr>
          <a:xfrm>
            <a:off x="7372350" y="4452257"/>
            <a:ext cx="4435931" cy="2215242"/>
          </a:xfrm>
          <a:prstGeom prst="round2Diag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Ha elkészültetek, beszéljétek meg a mellettetek ülővel, hogy ki mit írt fel!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43727A7-043D-4B14-B9BF-4E853465A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73996"/>
            <a:ext cx="1559967" cy="152413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CBA6AF5-15A9-463C-905F-417A0D2FB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43" y="784651"/>
            <a:ext cx="136351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1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9B567DE-DDFA-45BD-8256-C830831AED51}"/>
              </a:ext>
            </a:extLst>
          </p:cNvPr>
          <p:cNvSpPr/>
          <p:nvPr/>
        </p:nvSpPr>
        <p:spPr>
          <a:xfrm>
            <a:off x="445928" y="257099"/>
            <a:ext cx="11300144" cy="2501867"/>
          </a:xfrm>
          <a:prstGeom prst="roundRect">
            <a:avLst/>
          </a:prstGeom>
          <a:solidFill>
            <a:srgbClr val="FFC000">
              <a:alpha val="91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tx1"/>
                </a:solidFill>
              </a:rPr>
              <a:t>Válassz ki egy szót az alábbiak közül</a:t>
            </a:r>
            <a:br>
              <a:rPr lang="hu-HU" sz="4000" dirty="0">
                <a:solidFill>
                  <a:schemeClr val="tx1"/>
                </a:solidFill>
              </a:rPr>
            </a:br>
            <a:r>
              <a:rPr lang="hu-HU" sz="4000" dirty="0">
                <a:solidFill>
                  <a:schemeClr val="tx1"/>
                </a:solidFill>
              </a:rPr>
              <a:t>és mutogasd el a többieknek szavak nélkül!</a:t>
            </a:r>
          </a:p>
          <a:p>
            <a:pPr algn="ctr"/>
            <a:r>
              <a:rPr lang="hu-HU" sz="4000" dirty="0">
                <a:solidFill>
                  <a:schemeClr val="tx1"/>
                </a:solidFill>
              </a:rPr>
              <a:t>A csoport többi tagja próbálja meg kitalálni, mire gondoltál!</a:t>
            </a:r>
          </a:p>
        </p:txBody>
      </p:sp>
      <p:sp>
        <p:nvSpPr>
          <p:cNvPr id="3" name="Téglalap: szamárfül 2">
            <a:extLst>
              <a:ext uri="{FF2B5EF4-FFF2-40B4-BE49-F238E27FC236}">
                <a16:creationId xmlns:a16="http://schemas.microsoft.com/office/drawing/2014/main" id="{03C759EB-B88A-4967-9BC5-052DBAA9ED28}"/>
              </a:ext>
            </a:extLst>
          </p:cNvPr>
          <p:cNvSpPr/>
          <p:nvPr/>
        </p:nvSpPr>
        <p:spPr>
          <a:xfrm>
            <a:off x="977462" y="4540469"/>
            <a:ext cx="2207172" cy="1749972"/>
          </a:xfrm>
          <a:prstGeom prst="foldedCorner">
            <a:avLst>
              <a:gd name="adj" fmla="val 33784"/>
            </a:avLst>
          </a:prstGeom>
          <a:solidFill>
            <a:schemeClr val="accent3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Szeretet</a:t>
            </a:r>
          </a:p>
        </p:txBody>
      </p:sp>
      <p:sp>
        <p:nvSpPr>
          <p:cNvPr id="4" name="Téglalap: szamárfül 3">
            <a:extLst>
              <a:ext uri="{FF2B5EF4-FFF2-40B4-BE49-F238E27FC236}">
                <a16:creationId xmlns:a16="http://schemas.microsoft.com/office/drawing/2014/main" id="{630E56AB-2D65-4B4F-8FB0-824BDB093164}"/>
              </a:ext>
            </a:extLst>
          </p:cNvPr>
          <p:cNvSpPr/>
          <p:nvPr/>
        </p:nvSpPr>
        <p:spPr>
          <a:xfrm>
            <a:off x="3636580" y="4540469"/>
            <a:ext cx="2207172" cy="1749972"/>
          </a:xfrm>
          <a:prstGeom prst="foldedCorner">
            <a:avLst>
              <a:gd name="adj" fmla="val 33784"/>
            </a:avLst>
          </a:prstGeom>
          <a:solidFill>
            <a:schemeClr val="accent3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Barátság</a:t>
            </a:r>
          </a:p>
        </p:txBody>
      </p:sp>
      <p:sp>
        <p:nvSpPr>
          <p:cNvPr id="5" name="Téglalap: szamárfül 4">
            <a:extLst>
              <a:ext uri="{FF2B5EF4-FFF2-40B4-BE49-F238E27FC236}">
                <a16:creationId xmlns:a16="http://schemas.microsoft.com/office/drawing/2014/main" id="{2665E935-0EF6-4CDA-958F-61DD27F67C1D}"/>
              </a:ext>
            </a:extLst>
          </p:cNvPr>
          <p:cNvSpPr/>
          <p:nvPr/>
        </p:nvSpPr>
        <p:spPr>
          <a:xfrm>
            <a:off x="6295698" y="4540469"/>
            <a:ext cx="2207172" cy="1749972"/>
          </a:xfrm>
          <a:prstGeom prst="foldedCorner">
            <a:avLst>
              <a:gd name="adj" fmla="val 33784"/>
            </a:avLst>
          </a:prstGeom>
          <a:solidFill>
            <a:schemeClr val="accent3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Szerelem</a:t>
            </a:r>
          </a:p>
        </p:txBody>
      </p:sp>
      <p:sp>
        <p:nvSpPr>
          <p:cNvPr id="6" name="Téglalap: szamárfül 5">
            <a:extLst>
              <a:ext uri="{FF2B5EF4-FFF2-40B4-BE49-F238E27FC236}">
                <a16:creationId xmlns:a16="http://schemas.microsoft.com/office/drawing/2014/main" id="{0DB25295-6A55-4FCC-862E-F608707CD363}"/>
              </a:ext>
            </a:extLst>
          </p:cNvPr>
          <p:cNvSpPr/>
          <p:nvPr/>
        </p:nvSpPr>
        <p:spPr>
          <a:xfrm>
            <a:off x="9007368" y="4540469"/>
            <a:ext cx="2207172" cy="1749972"/>
          </a:xfrm>
          <a:prstGeom prst="foldedCorner">
            <a:avLst>
              <a:gd name="adj" fmla="val 33784"/>
            </a:avLst>
          </a:prstGeom>
          <a:solidFill>
            <a:schemeClr val="accent3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Esküvő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FAA1A59-2098-4A3C-8B91-1952732A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913" y="2317531"/>
            <a:ext cx="13940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7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336423F-BBEF-4B87-99C8-CF5B1A1ECB25}"/>
              </a:ext>
            </a:extLst>
          </p:cNvPr>
          <p:cNvSpPr txBox="1"/>
          <p:nvPr/>
        </p:nvSpPr>
        <p:spPr>
          <a:xfrm>
            <a:off x="1221921" y="1479706"/>
            <a:ext cx="9748158" cy="3915966"/>
          </a:xfrm>
          <a:prstGeom prst="roundRect">
            <a:avLst/>
          </a:prstGeom>
          <a:solidFill>
            <a:srgbClr val="FF0000">
              <a:alpha val="51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b="0" i="0" dirty="0">
                <a:effectLst/>
                <a:latin typeface="+mj-lt"/>
              </a:rPr>
              <a:t>Szerintetek mi a különbség a barátság és a szerelem közöt</a:t>
            </a:r>
            <a:r>
              <a:rPr lang="hu-HU" sz="3200" dirty="0">
                <a:latin typeface="+mj-lt"/>
              </a:rPr>
              <a:t>t?</a:t>
            </a:r>
          </a:p>
          <a:p>
            <a:pPr algn="ctr"/>
            <a:endParaRPr lang="hu-HU" sz="3200" dirty="0">
              <a:latin typeface="+mj-lt"/>
            </a:endParaRPr>
          </a:p>
          <a:p>
            <a:pPr algn="ctr"/>
            <a:r>
              <a:rPr lang="hu-HU" sz="3200" dirty="0">
                <a:latin typeface="+mj-lt"/>
              </a:rPr>
              <a:t>Mit jelent szerelmesnek lenni?</a:t>
            </a:r>
          </a:p>
          <a:p>
            <a:pPr algn="ctr"/>
            <a:endParaRPr lang="hu-HU" sz="3200" dirty="0">
              <a:latin typeface="+mj-lt"/>
            </a:endParaRPr>
          </a:p>
          <a:p>
            <a:pPr algn="ctr"/>
            <a:r>
              <a:rPr lang="hu-HU" sz="3200" dirty="0">
                <a:latin typeface="+mj-lt"/>
              </a:rPr>
              <a:t>Ha egy barátod arról mesélne neked, hogy úgy érzi, szerelmes valakibe, mit tanácsolnál neki?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B1C2C5B-021B-4072-BEE2-614C2D4A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9133"/>
            <a:ext cx="1542422" cy="152413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DB14065-1110-4EC4-914E-C0C331349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422" y="5320080"/>
            <a:ext cx="1542422" cy="153792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1AB8C14-645E-4300-B68D-1A61D8C1D597}"/>
              </a:ext>
            </a:extLst>
          </p:cNvPr>
          <p:cNvSpPr txBox="1"/>
          <p:nvPr/>
        </p:nvSpPr>
        <p:spPr>
          <a:xfrm>
            <a:off x="1221921" y="232812"/>
            <a:ext cx="9748158" cy="1191816"/>
          </a:xfrm>
          <a:prstGeom prst="roundRect">
            <a:avLst/>
          </a:prstGeom>
          <a:solidFill>
            <a:schemeClr val="accent3">
              <a:lumMod val="50000"/>
              <a:alpha val="51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b="0" i="0" dirty="0">
                <a:effectLst/>
                <a:latin typeface="+mj-lt"/>
              </a:rPr>
              <a:t>A következő kérdésekről fiúk és lányok két külön csoportban beszélgessenek! </a:t>
            </a:r>
            <a:endParaRPr lang="hu-H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29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336423F-BBEF-4B87-99C8-CF5B1A1ECB25}"/>
              </a:ext>
            </a:extLst>
          </p:cNvPr>
          <p:cNvSpPr txBox="1"/>
          <p:nvPr/>
        </p:nvSpPr>
        <p:spPr>
          <a:xfrm>
            <a:off x="0" y="0"/>
            <a:ext cx="7298411" cy="2826306"/>
          </a:xfrm>
          <a:prstGeom prst="roundRect">
            <a:avLst/>
          </a:prstGeom>
          <a:solidFill>
            <a:srgbClr val="FFC000">
              <a:alpha val="5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000000"/>
                </a:solidFill>
                <a:effectLst/>
                <a:latin typeface="pt-sans"/>
              </a:rPr>
              <a:t>„Kérve kérlek titeket,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b="1" dirty="0">
                <a:solidFill>
                  <a:srgbClr val="000000"/>
                </a:solidFill>
                <a:effectLst/>
                <a:latin typeface="pt-sans"/>
              </a:rPr>
              <a:t>Jeruzsálem lányai...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b="1" dirty="0">
                <a:solidFill>
                  <a:srgbClr val="000000"/>
                </a:solidFill>
                <a:effectLst/>
                <a:latin typeface="pt-sans"/>
              </a:rPr>
              <a:t>Ne keltsétek, ne ébresszétek föl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b="1" dirty="0">
                <a:solidFill>
                  <a:srgbClr val="000000"/>
                </a:solidFill>
                <a:effectLst/>
                <a:latin typeface="pt-sans"/>
              </a:rPr>
              <a:t>a szerelmet, amíg nem akarja!”</a:t>
            </a:r>
          </a:p>
          <a:p>
            <a:pPr algn="ctr"/>
            <a:r>
              <a:rPr lang="hu-HU" sz="3200" i="1" dirty="0">
                <a:solidFill>
                  <a:srgbClr val="000000"/>
                </a:solidFill>
                <a:effectLst/>
                <a:latin typeface="pt-sans"/>
              </a:rPr>
              <a:t>(Énekek éneke 2,7)</a:t>
            </a:r>
            <a:endParaRPr lang="hu-HU" sz="3200" dirty="0">
              <a:latin typeface="+mj-lt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1AB8C14-645E-4300-B68D-1A61D8C1D597}"/>
              </a:ext>
            </a:extLst>
          </p:cNvPr>
          <p:cNvSpPr txBox="1"/>
          <p:nvPr/>
        </p:nvSpPr>
        <p:spPr>
          <a:xfrm>
            <a:off x="7298411" y="0"/>
            <a:ext cx="4893589" cy="282630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94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3200" b="0" i="0" dirty="0">
                <a:effectLst/>
                <a:latin typeface="+mj-lt"/>
              </a:rPr>
              <a:t>Az Ige arról tanít, hogy a szerelem Isten ajándéka, amit nem érdemes idő előtt elpazarolni.</a:t>
            </a:r>
            <a:endParaRPr lang="hu-HU" sz="3200" dirty="0">
              <a:latin typeface="+mj-lt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17948B5-CF05-49C4-8975-8EBAFBA88E1E}"/>
              </a:ext>
            </a:extLst>
          </p:cNvPr>
          <p:cNvSpPr txBox="1"/>
          <p:nvPr/>
        </p:nvSpPr>
        <p:spPr>
          <a:xfrm>
            <a:off x="1" y="2826306"/>
            <a:ext cx="7298410" cy="173664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3200" b="0" i="0" dirty="0">
                <a:effectLst/>
                <a:latin typeface="+mj-lt"/>
              </a:rPr>
              <a:t>A Biblia arra is figyelmeztet, hogy a szerelemben is tiszteletben kell tartani a másik érzéseit.</a:t>
            </a:r>
            <a:endParaRPr lang="hu-HU" sz="3200" dirty="0">
              <a:latin typeface="+mj-lt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C5E3481-AD11-424E-B849-832C8EF35EA3}"/>
              </a:ext>
            </a:extLst>
          </p:cNvPr>
          <p:cNvSpPr txBox="1"/>
          <p:nvPr/>
        </p:nvSpPr>
        <p:spPr>
          <a:xfrm>
            <a:off x="7298410" y="2826306"/>
            <a:ext cx="4893589" cy="173664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3200" b="0" i="0" dirty="0">
                <a:effectLst/>
                <a:latin typeface="+mj-lt"/>
              </a:rPr>
              <a:t>Arra is bátorít, hogy ne féljünk beszélni az érzéseinkről.</a:t>
            </a:r>
            <a:endParaRPr lang="hu-HU" sz="3200" dirty="0">
              <a:latin typeface="+mj-lt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6F798BC-6AED-4837-860F-5F0D43F74752}"/>
              </a:ext>
            </a:extLst>
          </p:cNvPr>
          <p:cNvSpPr txBox="1"/>
          <p:nvPr/>
        </p:nvSpPr>
        <p:spPr>
          <a:xfrm>
            <a:off x="70946" y="4576524"/>
            <a:ext cx="12050109" cy="2360930"/>
          </a:xfrm>
          <a:prstGeom prst="roundRect">
            <a:avLst/>
          </a:prstGeom>
          <a:solidFill>
            <a:schemeClr val="accent1">
              <a:lumMod val="75000"/>
              <a:alpha val="89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hu-HU" sz="3200" b="0" i="0" u="sng" dirty="0">
                <a:effectLst/>
                <a:latin typeface="+mj-lt"/>
              </a:rPr>
              <a:t>Mit tegyek, ha maradtak még kérdéseim?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+mj-lt"/>
              </a:rPr>
              <a:t>Ne feledd, hogy bármikor viheted ezeket is Isten elé!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+mj-lt"/>
              </a:rPr>
              <a:t>Beszélgethetsz szüleiddel is a szerelemről.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+mj-lt"/>
              </a:rPr>
              <a:t>Hittanoktatódnak is felteheted kérdéseidet.</a:t>
            </a:r>
          </a:p>
        </p:txBody>
      </p:sp>
      <p:pic>
        <p:nvPicPr>
          <p:cNvPr id="4" name="Ábra 3" descr="Csevegés egyszínű kitöltéssel">
            <a:extLst>
              <a:ext uri="{FF2B5EF4-FFF2-40B4-BE49-F238E27FC236}">
                <a16:creationId xmlns:a16="http://schemas.microsoft.com/office/drawing/2014/main" id="{89845B87-BCD5-42AC-B91D-6EBE2B736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0422" y="44644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41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8" t="666" r="-832" b="-2887"/>
          <a:stretch/>
        </p:blipFill>
        <p:spPr>
          <a:xfrm>
            <a:off x="-21020" y="5170175"/>
            <a:ext cx="1762539" cy="1736034"/>
          </a:xfrm>
          <a:prstGeom prst="rect">
            <a:avLst/>
          </a:prstGeom>
        </p:spPr>
      </p:pic>
      <p:sp>
        <p:nvSpPr>
          <p:cNvPr id="2" name="Téglalap: átellenes sarkain lekerekítve 1">
            <a:extLst>
              <a:ext uri="{FF2B5EF4-FFF2-40B4-BE49-F238E27FC236}">
                <a16:creationId xmlns:a16="http://schemas.microsoft.com/office/drawing/2014/main" id="{A7C4EEA7-66F7-4C00-99A0-52DF4320ACD2}"/>
              </a:ext>
            </a:extLst>
          </p:cNvPr>
          <p:cNvSpPr/>
          <p:nvPr/>
        </p:nvSpPr>
        <p:spPr>
          <a:xfrm>
            <a:off x="1665890" y="347754"/>
            <a:ext cx="4251435" cy="3081246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Énekeljétek el a néhány héttel ez előtt tanult „Isten szívén megpihenve” kezdetű énekeskönyvi éneket!</a:t>
            </a:r>
          </a:p>
        </p:txBody>
      </p:sp>
      <p:sp>
        <p:nvSpPr>
          <p:cNvPr id="12" name="Téglalap: átellenes sarkain lekerekítve 11">
            <a:extLst>
              <a:ext uri="{FF2B5EF4-FFF2-40B4-BE49-F238E27FC236}">
                <a16:creationId xmlns:a16="http://schemas.microsoft.com/office/drawing/2014/main" id="{BB24870E-67C7-49E5-94EA-3EA4A1726E8F}"/>
              </a:ext>
            </a:extLst>
          </p:cNvPr>
          <p:cNvSpPr/>
          <p:nvPr/>
        </p:nvSpPr>
        <p:spPr>
          <a:xfrm>
            <a:off x="6647793" y="347754"/>
            <a:ext cx="4585709" cy="3081247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Megpróbálhatjátok úgy is elénekelni, hogy az első versszakot csak a lányok éneklik, a másodikat a fiúk, a harmadikat pedig mindenki együtt.</a:t>
            </a:r>
          </a:p>
        </p:txBody>
      </p:sp>
      <p:sp>
        <p:nvSpPr>
          <p:cNvPr id="15" name="Téglalap: átellenes sarkain lekerekítve 14">
            <a:extLst>
              <a:ext uri="{FF2B5EF4-FFF2-40B4-BE49-F238E27FC236}">
                <a16:creationId xmlns:a16="http://schemas.microsoft.com/office/drawing/2014/main" id="{D1160DDD-274E-44F4-8B04-9641BB63E4B0}"/>
              </a:ext>
            </a:extLst>
          </p:cNvPr>
          <p:cNvSpPr/>
          <p:nvPr/>
        </p:nvSpPr>
        <p:spPr>
          <a:xfrm>
            <a:off x="4205166" y="3776754"/>
            <a:ext cx="3781668" cy="2537335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A gombra kattintva elérhető az ének szövege és dallama.</a:t>
            </a:r>
          </a:p>
        </p:txBody>
      </p:sp>
      <p:sp>
        <p:nvSpPr>
          <p:cNvPr id="11" name="Folyamatábra: Bekötés 10">
            <a:hlinkClick r:id="rId4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7644237" y="5498249"/>
            <a:ext cx="1103586" cy="107988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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átellenes sarkain lekerekítve 1">
            <a:extLst>
              <a:ext uri="{FF2B5EF4-FFF2-40B4-BE49-F238E27FC236}">
                <a16:creationId xmlns:a16="http://schemas.microsoft.com/office/drawing/2014/main" id="{450CBFD9-E460-4E94-A20A-514BA3277E4A}"/>
              </a:ext>
            </a:extLst>
          </p:cNvPr>
          <p:cNvSpPr/>
          <p:nvPr/>
        </p:nvSpPr>
        <p:spPr>
          <a:xfrm>
            <a:off x="961694" y="781969"/>
            <a:ext cx="4540469" cy="25776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Ide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>
                <a:solidFill>
                  <a:schemeClr val="tx1"/>
                </a:solidFill>
              </a:rPr>
              <a:t>kattintva olvassátok el a tankönyvben szereplő két imádságot, amik közül az egyik a fiúkról, a másik pedig a lányokról szól.</a:t>
            </a:r>
          </a:p>
        </p:txBody>
      </p:sp>
      <p:sp>
        <p:nvSpPr>
          <p:cNvPr id="3" name="Téglalap: átellenes sarkain lekerekítve 2">
            <a:extLst>
              <a:ext uri="{FF2B5EF4-FFF2-40B4-BE49-F238E27FC236}">
                <a16:creationId xmlns:a16="http://schemas.microsoft.com/office/drawing/2014/main" id="{060C297E-7360-4948-91E1-0D2BBAE0646B}"/>
              </a:ext>
            </a:extLst>
          </p:cNvPr>
          <p:cNvSpPr/>
          <p:nvPr/>
        </p:nvSpPr>
        <p:spPr>
          <a:xfrm>
            <a:off x="6689837" y="662151"/>
            <a:ext cx="4540469" cy="25776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Mit gondoltok ezekről?</a:t>
            </a:r>
          </a:p>
        </p:txBody>
      </p:sp>
      <p:sp>
        <p:nvSpPr>
          <p:cNvPr id="4" name="Téglalap: átellenes sarkain lekerekítve 3">
            <a:extLst>
              <a:ext uri="{FF2B5EF4-FFF2-40B4-BE49-F238E27FC236}">
                <a16:creationId xmlns:a16="http://schemas.microsoft.com/office/drawing/2014/main" id="{76049054-8278-4C39-9A53-390E3DB50AC0}"/>
              </a:ext>
            </a:extLst>
          </p:cNvPr>
          <p:cNvSpPr/>
          <p:nvPr/>
        </p:nvSpPr>
        <p:spPr>
          <a:xfrm>
            <a:off x="3704251" y="4129676"/>
            <a:ext cx="5008179" cy="257766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Írjatok közösen egy imádságot a témában úgy, hogy mindenki egy mondatot ír hozzá, majd mondjátok el ezt közösen!</a:t>
            </a:r>
          </a:p>
        </p:txBody>
      </p:sp>
    </p:spTree>
    <p:extLst>
      <p:ext uri="{BB962C8B-B14F-4D97-AF65-F5344CB8AC3E}">
        <p14:creationId xmlns:p14="http://schemas.microsoft.com/office/powerpoint/2010/main" val="290935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B01F1F11-7086-4134-A35F-D8D3811E4153}"/>
              </a:ext>
            </a:extLst>
          </p:cNvPr>
          <p:cNvSpPr/>
          <p:nvPr/>
        </p:nvSpPr>
        <p:spPr>
          <a:xfrm>
            <a:off x="859220" y="417786"/>
            <a:ext cx="10473560" cy="6022428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Zárjuk az órát a Jézustól tanult imádsággal!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</a:t>
            </a:r>
            <a:r>
              <a:rPr kumimoji="0" lang="hu-HU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</a:t>
            </a: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És </a:t>
            </a:r>
            <a:r>
              <a:rPr kumimoji="0" lang="hu-HU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bocsásd</a:t>
            </a: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Mert Tiéd az ország, a hatalom, és a dicsőség</a:t>
            </a:r>
            <a:r>
              <a:rPr lang="hu-HU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			Ámen.</a:t>
            </a:r>
            <a:r>
              <a:rPr kumimoji="0" lang="hu-H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”</a:t>
            </a:r>
            <a:endParaRPr lang="hu-HU" sz="1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6B9D18F2-FAA4-4CDD-B0F7-BDA920947A87}"/>
              </a:ext>
            </a:extLst>
          </p:cNvPr>
          <p:cNvSpPr txBox="1"/>
          <p:nvPr/>
        </p:nvSpPr>
        <p:spPr>
          <a:xfrm>
            <a:off x="1851450" y="1063758"/>
            <a:ext cx="8489100" cy="3972648"/>
          </a:xfrm>
          <a:prstGeom prst="roundRect">
            <a:avLst/>
          </a:prstGeom>
          <a:gradFill>
            <a:gsLst>
              <a:gs pos="42000">
                <a:srgbClr val="C7B3DB"/>
              </a:gs>
              <a:gs pos="100000">
                <a:schemeClr val="accent3">
                  <a:lumMod val="40000"/>
                  <a:lumOff val="60000"/>
                </a:schemeClr>
              </a:gs>
              <a:gs pos="62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 További szép napot kívánok!</a:t>
            </a:r>
            <a:endParaRPr lang="hu-HU" sz="3600" dirty="0">
              <a:latin typeface="Arial" panose="020B0604020202020204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latin typeface="Arial" panose="020B0604020202020204"/>
                <a:cs typeface="Times New Roman" panose="02020603050405020304" pitchFamily="18" charset="0"/>
              </a:rPr>
              <a:t>Áldás, békesség</a:t>
            </a:r>
            <a:r>
              <a:rPr lang="hu-HU" sz="4000" dirty="0">
                <a:latin typeface="Arial" panose="020B0604020202020204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9B0B9D0-6793-46C1-BA33-1195D218C548}"/>
              </a:ext>
            </a:extLst>
          </p:cNvPr>
          <p:cNvSpPr txBox="1"/>
          <p:nvPr/>
        </p:nvSpPr>
        <p:spPr>
          <a:xfrm>
            <a:off x="114300" y="5934670"/>
            <a:ext cx="5845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diasorban használt képek a </a:t>
            </a:r>
            <a:r>
              <a:rPr lang="hu-HU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www.pixabay.com</a:t>
            </a:r>
            <a:r>
              <a:rPr lang="hu-HU" dirty="0"/>
              <a:t> és az </a:t>
            </a:r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unsplash</a:t>
            </a:r>
            <a:r>
              <a:rPr lang="hu-HU" dirty="0"/>
              <a:t>.com oldalon találhatóak és ingyenesen letölthetők.</a:t>
            </a:r>
          </a:p>
        </p:txBody>
      </p:sp>
    </p:spTree>
    <p:extLst>
      <p:ext uri="{BB962C8B-B14F-4D97-AF65-F5344CB8AC3E}">
        <p14:creationId xmlns:p14="http://schemas.microsoft.com/office/powerpoint/2010/main" val="9104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0E9D145A-1216-42E4-B014-C97257DC7A42}"/>
                  </a:ext>
                </a:extLst>
              </p14:cNvPr>
              <p14:cNvContentPartPr/>
              <p14:nvPr/>
            </p14:nvContentPartPr>
            <p14:xfrm>
              <a:off x="9806003" y="3672993"/>
              <a:ext cx="360" cy="360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0E9D145A-1216-42E4-B014-C97257DC7A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7363" y="366399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6A3A26C9-256E-4C94-9FB8-1C1592BEE08F}"/>
              </a:ext>
            </a:extLst>
          </p:cNvPr>
          <p:cNvSpPr/>
          <p:nvPr/>
        </p:nvSpPr>
        <p:spPr>
          <a:xfrm>
            <a:off x="4611414" y="3672993"/>
            <a:ext cx="6374524" cy="17181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A mai óra témája:</a:t>
            </a:r>
          </a:p>
          <a:p>
            <a:pPr algn="ctr"/>
            <a:r>
              <a:rPr lang="hu-HU" sz="3600" b="1" dirty="0">
                <a:solidFill>
                  <a:schemeClr val="tx1"/>
                </a:solidFill>
              </a:rPr>
              <a:t>Kapcsolat a másik nemmel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61227865-D56E-4957-9296-2415946BD6F9}"/>
              </a:ext>
            </a:extLst>
          </p:cNvPr>
          <p:cNvSpPr/>
          <p:nvPr/>
        </p:nvSpPr>
        <p:spPr>
          <a:xfrm>
            <a:off x="2400078" y="1710802"/>
            <a:ext cx="5398598" cy="17181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>
                <a:solidFill>
                  <a:schemeClr val="tx1"/>
                </a:solidFill>
              </a:rPr>
              <a:t>Áldás, békesség!</a:t>
            </a:r>
          </a:p>
        </p:txBody>
      </p:sp>
      <p:pic>
        <p:nvPicPr>
          <p:cNvPr id="1026" name="Picture 2" descr="Babájáról, Figura, Lány, Fiú, Csinos, Betű, Dekoráció">
            <a:extLst>
              <a:ext uri="{FF2B5EF4-FFF2-40B4-BE49-F238E27FC236}">
                <a16:creationId xmlns:a16="http://schemas.microsoft.com/office/drawing/2014/main" id="{0D0837F0-914F-4BF5-AF55-42C041A45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1146" y1="34165" x2="33646" y2="34789"/>
                        <a14:foregroundMark x1="32083" y1="30265" x2="34896" y2="37285"/>
                        <a14:foregroundMark x1="34896" y1="37285" x2="32813" y2="29797"/>
                        <a14:foregroundMark x1="32813" y1="29797" x2="32396" y2="29797"/>
                        <a14:foregroundMark x1="26146" y1="57410" x2="25313" y2="58658"/>
                        <a14:foregroundMark x1="40000" y1="57410" x2="37917" y2="56786"/>
                        <a14:foregroundMark x1="50833" y1="35725" x2="50833" y2="38378"/>
                        <a14:foregroundMark x1="48854" y1="59906" x2="52292" y2="59906"/>
                        <a14:foregroundMark x1="52917" y1="62715" x2="54375" y2="73323"/>
                        <a14:foregroundMark x1="28438" y1="72387" x2="27813" y2="72231"/>
                        <a14:foregroundMark x1="45208" y1="57878" x2="44063" y2="57878"/>
                        <a14:foregroundMark x1="40417" y1="59438" x2="40417" y2="58814"/>
                        <a14:backgroundMark x1="70417" y1="73323" x2="66875" y2="13885"/>
                        <a14:backgroundMark x1="65208" y1="27925" x2="52083" y2="21217"/>
                        <a14:backgroundMark x1="43438" y1="23089" x2="41042" y2="31513"/>
                        <a14:backgroundMark x1="41042" y1="31513" x2="40833" y2="40718"/>
                        <a14:backgroundMark x1="40833" y1="40718" x2="41458" y2="43214"/>
                        <a14:backgroundMark x1="78542" y1="84087" x2="79167" y2="20593"/>
                        <a14:backgroundMark x1="79167" y1="20593" x2="79167" y2="20593"/>
                        <a14:backgroundMark x1="50104" y1="83619" x2="50104" y2="73947"/>
                        <a14:backgroundMark x1="55625" y1="83931" x2="45313" y2="84399"/>
                        <a14:backgroundMark x1="41771" y1="82995" x2="19063" y2="81903"/>
                        <a14:backgroundMark x1="26458" y1="80499" x2="36458" y2="79563"/>
                        <a14:backgroundMark x1="37188" y1="78471" x2="29792" y2="78783"/>
                        <a14:backgroundMark x1="36667" y1="78003" x2="29688" y2="78003"/>
                        <a14:backgroundMark x1="30000" y1="78783" x2="31354" y2="78159"/>
                        <a14:backgroundMark x1="27500" y1="78783" x2="30729" y2="77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21859" r="40960" b="21870"/>
          <a:stretch/>
        </p:blipFill>
        <p:spPr bwMode="auto">
          <a:xfrm>
            <a:off x="565041" y="3978536"/>
            <a:ext cx="2846024" cy="28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79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876"/>
            <a:ext cx="2743200" cy="24121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azdaság Kezek, Biblia, Imádkozás, Barátok, Szó">
            <a:extLst>
              <a:ext uri="{FF2B5EF4-FFF2-40B4-BE49-F238E27FC236}">
                <a16:creationId xmlns:a16="http://schemas.microsoft.com/office/drawing/2014/main" id="{4484355E-E5D2-43FB-885F-44808EB0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74209" cy="44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43ED2351-5DAB-4C17-83A2-D3EF160363E0}"/>
              </a:ext>
            </a:extLst>
          </p:cNvPr>
          <p:cNvSpPr/>
          <p:nvPr/>
        </p:nvSpPr>
        <p:spPr>
          <a:xfrm>
            <a:off x="2743200" y="4445876"/>
            <a:ext cx="5031008" cy="24121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chemeClr val="tx1"/>
                </a:solidFill>
              </a:rPr>
              <a:t>Kezdjük az órát imádsággal!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D8AC6A2-DF8B-4BC6-B6DF-80DC995BB152}"/>
              </a:ext>
            </a:extLst>
          </p:cNvPr>
          <p:cNvSpPr/>
          <p:nvPr/>
        </p:nvSpPr>
        <p:spPr>
          <a:xfrm>
            <a:off x="7774208" y="0"/>
            <a:ext cx="441779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3200" b="1" dirty="0">
                <a:solidFill>
                  <a:schemeClr val="tx1"/>
                </a:solidFill>
                <a:cs typeface="Arial" panose="020B0604020202020204" pitchFamily="34" charset="0"/>
              </a:rPr>
              <a:t> Te taníts </a:t>
            </a:r>
            <a:r>
              <a:rPr lang="hu-H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tx1"/>
                </a:solidFill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tx1"/>
                </a:solidFill>
                <a:cs typeface="Arial" panose="020B0604020202020204" pitchFamily="34" charset="0"/>
              </a:rPr>
              <a:t>Ámen.”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32A41B3-05BE-4540-9532-2FF734CA7CD7}"/>
              </a:ext>
            </a:extLst>
          </p:cNvPr>
          <p:cNvSpPr/>
          <p:nvPr/>
        </p:nvSpPr>
        <p:spPr>
          <a:xfrm>
            <a:off x="6948484" y="0"/>
            <a:ext cx="52951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/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A919A033-2084-4595-AADC-9026828F45F8}"/>
              </a:ext>
            </a:extLst>
          </p:cNvPr>
          <p:cNvSpPr/>
          <p:nvPr/>
        </p:nvSpPr>
        <p:spPr>
          <a:xfrm>
            <a:off x="27372" y="52058"/>
            <a:ext cx="7120071" cy="16881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schemeClr val="tx1"/>
                </a:solidFill>
              </a:rPr>
              <a:t>Szerintetek az alábbiak közül melyik tulajdonságok igazak inkább a lányokra? Beszélgessetek </a:t>
            </a:r>
            <a:r>
              <a:rPr lang="hu-HU" sz="2500" dirty="0" smtClean="0">
                <a:solidFill>
                  <a:schemeClr val="tx1"/>
                </a:solidFill>
              </a:rPr>
              <a:t>ezekről </a:t>
            </a:r>
            <a:r>
              <a:rPr lang="hu-HU" sz="2500" dirty="0">
                <a:solidFill>
                  <a:schemeClr val="tx1"/>
                </a:solidFill>
              </a:rPr>
              <a:t>és kattintsatok rá,</a:t>
            </a:r>
            <a:br>
              <a:rPr lang="hu-HU" sz="2500" dirty="0">
                <a:solidFill>
                  <a:schemeClr val="tx1"/>
                </a:solidFill>
              </a:rPr>
            </a:br>
            <a:r>
              <a:rPr lang="hu-HU" sz="2500" dirty="0">
                <a:solidFill>
                  <a:schemeClr val="tx1"/>
                </a:solidFill>
              </a:rPr>
              <a:t>ha megegyeztetek!</a:t>
            </a:r>
          </a:p>
        </p:txBody>
      </p:sp>
      <p:sp>
        <p:nvSpPr>
          <p:cNvPr id="4" name="Felhő 3">
            <a:extLst>
              <a:ext uri="{FF2B5EF4-FFF2-40B4-BE49-F238E27FC236}">
                <a16:creationId xmlns:a16="http://schemas.microsoft.com/office/drawing/2014/main" id="{00FBE289-965D-4048-A4A3-870CE33A412F}"/>
              </a:ext>
            </a:extLst>
          </p:cNvPr>
          <p:cNvSpPr/>
          <p:nvPr/>
        </p:nvSpPr>
        <p:spPr>
          <a:xfrm rot="21424993">
            <a:off x="61221" y="4635930"/>
            <a:ext cx="3340208" cy="116354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segítőkészek</a:t>
            </a:r>
          </a:p>
        </p:txBody>
      </p:sp>
      <p:sp>
        <p:nvSpPr>
          <p:cNvPr id="10" name="Felhő 9">
            <a:extLst>
              <a:ext uri="{FF2B5EF4-FFF2-40B4-BE49-F238E27FC236}">
                <a16:creationId xmlns:a16="http://schemas.microsoft.com/office/drawing/2014/main" id="{E62CA4B4-F148-4704-AD9A-98300274FA8E}"/>
              </a:ext>
            </a:extLst>
          </p:cNvPr>
          <p:cNvSpPr/>
          <p:nvPr/>
        </p:nvSpPr>
        <p:spPr>
          <a:xfrm>
            <a:off x="251986" y="1733498"/>
            <a:ext cx="2616591" cy="97067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őszinték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D0D296A-F4AF-4CD5-9679-7EF91409D005}"/>
              </a:ext>
            </a:extLst>
          </p:cNvPr>
          <p:cNvSpPr txBox="1"/>
          <p:nvPr/>
        </p:nvSpPr>
        <p:spPr>
          <a:xfrm>
            <a:off x="7105047" y="180406"/>
            <a:ext cx="426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Szerintünk a lányok….</a:t>
            </a:r>
          </a:p>
        </p:txBody>
      </p:sp>
      <p:sp>
        <p:nvSpPr>
          <p:cNvPr id="13" name="Felhő 12">
            <a:extLst>
              <a:ext uri="{FF2B5EF4-FFF2-40B4-BE49-F238E27FC236}">
                <a16:creationId xmlns:a16="http://schemas.microsoft.com/office/drawing/2014/main" id="{B06E11D0-C7A0-4DD2-BB69-48EA4C791105}"/>
              </a:ext>
            </a:extLst>
          </p:cNvPr>
          <p:cNvSpPr/>
          <p:nvPr/>
        </p:nvSpPr>
        <p:spPr>
          <a:xfrm>
            <a:off x="3110125" y="2078495"/>
            <a:ext cx="3246070" cy="82843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err="1">
                <a:solidFill>
                  <a:schemeClr val="tx1"/>
                </a:solidFill>
              </a:rPr>
              <a:t>verekedősek</a:t>
            </a:r>
            <a:endParaRPr lang="hu-HU" sz="2500" b="1" dirty="0">
              <a:solidFill>
                <a:schemeClr val="tx1"/>
              </a:solidFill>
            </a:endParaRPr>
          </a:p>
        </p:txBody>
      </p:sp>
      <p:sp>
        <p:nvSpPr>
          <p:cNvPr id="14" name="Felhő 13">
            <a:extLst>
              <a:ext uri="{FF2B5EF4-FFF2-40B4-BE49-F238E27FC236}">
                <a16:creationId xmlns:a16="http://schemas.microsoft.com/office/drawing/2014/main" id="{53DFD741-9991-4DB5-BE94-073B43E9EEB9}"/>
              </a:ext>
            </a:extLst>
          </p:cNvPr>
          <p:cNvSpPr/>
          <p:nvPr/>
        </p:nvSpPr>
        <p:spPr>
          <a:xfrm>
            <a:off x="3280779" y="5805936"/>
            <a:ext cx="3452725" cy="9706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hangoskodók</a:t>
            </a:r>
          </a:p>
        </p:txBody>
      </p:sp>
      <p:sp>
        <p:nvSpPr>
          <p:cNvPr id="15" name="Felhő 14">
            <a:extLst>
              <a:ext uri="{FF2B5EF4-FFF2-40B4-BE49-F238E27FC236}">
                <a16:creationId xmlns:a16="http://schemas.microsoft.com/office/drawing/2014/main" id="{43A901AD-B433-462C-B2EC-FBE9B2362FD4}"/>
              </a:ext>
            </a:extLst>
          </p:cNvPr>
          <p:cNvSpPr/>
          <p:nvPr/>
        </p:nvSpPr>
        <p:spPr>
          <a:xfrm>
            <a:off x="83174" y="2775636"/>
            <a:ext cx="2954216" cy="97067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érzékenyek</a:t>
            </a:r>
          </a:p>
        </p:txBody>
      </p:sp>
      <p:sp>
        <p:nvSpPr>
          <p:cNvPr id="16" name="Felhő 15">
            <a:extLst>
              <a:ext uri="{FF2B5EF4-FFF2-40B4-BE49-F238E27FC236}">
                <a16:creationId xmlns:a16="http://schemas.microsoft.com/office/drawing/2014/main" id="{BCFB1A11-38F5-4F31-BAFA-C7BECAA49698}"/>
              </a:ext>
            </a:extLst>
          </p:cNvPr>
          <p:cNvSpPr/>
          <p:nvPr/>
        </p:nvSpPr>
        <p:spPr>
          <a:xfrm>
            <a:off x="328143" y="3722813"/>
            <a:ext cx="2616591" cy="970670"/>
          </a:xfrm>
          <a:prstGeom prst="cloud">
            <a:avLst/>
          </a:prstGeom>
          <a:solidFill>
            <a:srgbClr val="FDFA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szebbek</a:t>
            </a:r>
          </a:p>
        </p:txBody>
      </p:sp>
      <p:sp>
        <p:nvSpPr>
          <p:cNvPr id="17" name="Felhő 16">
            <a:extLst>
              <a:ext uri="{FF2B5EF4-FFF2-40B4-BE49-F238E27FC236}">
                <a16:creationId xmlns:a16="http://schemas.microsoft.com/office/drawing/2014/main" id="{9CCC4EDF-8DC0-489F-B5FC-C9FED2A8FC46}"/>
              </a:ext>
            </a:extLst>
          </p:cNvPr>
          <p:cNvSpPr/>
          <p:nvPr/>
        </p:nvSpPr>
        <p:spPr>
          <a:xfrm>
            <a:off x="3587408" y="4787974"/>
            <a:ext cx="3084463" cy="970670"/>
          </a:xfrm>
          <a:prstGeom prst="cloud">
            <a:avLst/>
          </a:prstGeom>
          <a:solidFill>
            <a:srgbClr val="F7D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beszédesek</a:t>
            </a:r>
          </a:p>
        </p:txBody>
      </p:sp>
      <p:sp>
        <p:nvSpPr>
          <p:cNvPr id="18" name="Felhő 17">
            <a:extLst>
              <a:ext uri="{FF2B5EF4-FFF2-40B4-BE49-F238E27FC236}">
                <a16:creationId xmlns:a16="http://schemas.microsoft.com/office/drawing/2014/main" id="{E3B49C10-B616-408F-AB72-1AB412B73B22}"/>
              </a:ext>
            </a:extLst>
          </p:cNvPr>
          <p:cNvSpPr/>
          <p:nvPr/>
        </p:nvSpPr>
        <p:spPr>
          <a:xfrm>
            <a:off x="3078362" y="3799834"/>
            <a:ext cx="3882683" cy="97067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sértődékenyek</a:t>
            </a:r>
          </a:p>
        </p:txBody>
      </p:sp>
      <p:sp>
        <p:nvSpPr>
          <p:cNvPr id="19" name="Felhő 18">
            <a:extLst>
              <a:ext uri="{FF2B5EF4-FFF2-40B4-BE49-F238E27FC236}">
                <a16:creationId xmlns:a16="http://schemas.microsoft.com/office/drawing/2014/main" id="{52E49DEC-B052-41CA-BB7B-6B766CD7B10A}"/>
              </a:ext>
            </a:extLst>
          </p:cNvPr>
          <p:cNvSpPr/>
          <p:nvPr/>
        </p:nvSpPr>
        <p:spPr>
          <a:xfrm>
            <a:off x="556698" y="5805936"/>
            <a:ext cx="2616591" cy="970670"/>
          </a:xfrm>
          <a:prstGeom prst="cloud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okosak</a:t>
            </a:r>
          </a:p>
        </p:txBody>
      </p:sp>
      <p:sp>
        <p:nvSpPr>
          <p:cNvPr id="20" name="Felhő 19">
            <a:extLst>
              <a:ext uri="{FF2B5EF4-FFF2-40B4-BE49-F238E27FC236}">
                <a16:creationId xmlns:a16="http://schemas.microsoft.com/office/drawing/2014/main" id="{ADD0B0FA-EA2A-4607-B357-03B530FCAACA}"/>
              </a:ext>
            </a:extLst>
          </p:cNvPr>
          <p:cNvSpPr/>
          <p:nvPr/>
        </p:nvSpPr>
        <p:spPr>
          <a:xfrm>
            <a:off x="3557966" y="2829164"/>
            <a:ext cx="3005841" cy="9706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megértőek</a:t>
            </a:r>
          </a:p>
        </p:txBody>
      </p:sp>
      <p:sp>
        <p:nvSpPr>
          <p:cNvPr id="21" name="Nyíl: jobbra mutató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B7531A-4836-48D5-95D7-AD34ADE88E1D}"/>
              </a:ext>
            </a:extLst>
          </p:cNvPr>
          <p:cNvSpPr/>
          <p:nvPr/>
        </p:nvSpPr>
        <p:spPr>
          <a:xfrm>
            <a:off x="10949806" y="6107677"/>
            <a:ext cx="1242194" cy="7503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4211039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04167E-6 4.07407E-6 L 0.51706 -0.0763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52709 -0.0629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0.47904 -0.0958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4513 -0.0965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5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49961 -0.0643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4931 -0.0856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51549 -0.0479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43971 -0.129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5711 -0.1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5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54454 -0.1166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10" grpId="0" animBg="1"/>
      <p:bldP spid="10" grpId="1" animBg="1"/>
      <p:bldP spid="13" grpId="0" animBg="1" autoUpdateAnimBg="0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32A41B3-05BE-4540-9532-2FF734CA7CD7}"/>
              </a:ext>
            </a:extLst>
          </p:cNvPr>
          <p:cNvSpPr/>
          <p:nvPr/>
        </p:nvSpPr>
        <p:spPr>
          <a:xfrm>
            <a:off x="6948484" y="0"/>
            <a:ext cx="5295184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/>
          </a:p>
        </p:txBody>
      </p:sp>
      <p:sp>
        <p:nvSpPr>
          <p:cNvPr id="4" name="Felhő 3">
            <a:extLst>
              <a:ext uri="{FF2B5EF4-FFF2-40B4-BE49-F238E27FC236}">
                <a16:creationId xmlns:a16="http://schemas.microsoft.com/office/drawing/2014/main" id="{00FBE289-965D-4048-A4A3-870CE33A412F}"/>
              </a:ext>
            </a:extLst>
          </p:cNvPr>
          <p:cNvSpPr/>
          <p:nvPr/>
        </p:nvSpPr>
        <p:spPr>
          <a:xfrm rot="21424993">
            <a:off x="541119" y="4697158"/>
            <a:ext cx="3340208" cy="116354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segítőkészek</a:t>
            </a:r>
          </a:p>
        </p:txBody>
      </p:sp>
      <p:sp>
        <p:nvSpPr>
          <p:cNvPr id="10" name="Felhő 9">
            <a:extLst>
              <a:ext uri="{FF2B5EF4-FFF2-40B4-BE49-F238E27FC236}">
                <a16:creationId xmlns:a16="http://schemas.microsoft.com/office/drawing/2014/main" id="{E62CA4B4-F148-4704-AD9A-98300274FA8E}"/>
              </a:ext>
            </a:extLst>
          </p:cNvPr>
          <p:cNvSpPr/>
          <p:nvPr/>
        </p:nvSpPr>
        <p:spPr>
          <a:xfrm>
            <a:off x="33779" y="1781000"/>
            <a:ext cx="2616591" cy="97067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őszinték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D0D296A-F4AF-4CD5-9679-7EF91409D005}"/>
              </a:ext>
            </a:extLst>
          </p:cNvPr>
          <p:cNvSpPr txBox="1"/>
          <p:nvPr/>
        </p:nvSpPr>
        <p:spPr>
          <a:xfrm>
            <a:off x="7105047" y="180406"/>
            <a:ext cx="426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Szerintünk a fiúk….</a:t>
            </a:r>
          </a:p>
        </p:txBody>
      </p:sp>
      <p:sp>
        <p:nvSpPr>
          <p:cNvPr id="13" name="Felhő 12">
            <a:extLst>
              <a:ext uri="{FF2B5EF4-FFF2-40B4-BE49-F238E27FC236}">
                <a16:creationId xmlns:a16="http://schemas.microsoft.com/office/drawing/2014/main" id="{B06E11D0-C7A0-4DD2-BB69-48EA4C791105}"/>
              </a:ext>
            </a:extLst>
          </p:cNvPr>
          <p:cNvSpPr/>
          <p:nvPr/>
        </p:nvSpPr>
        <p:spPr>
          <a:xfrm>
            <a:off x="2868284" y="1863945"/>
            <a:ext cx="3246070" cy="82843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err="1">
                <a:solidFill>
                  <a:schemeClr val="tx1"/>
                </a:solidFill>
              </a:rPr>
              <a:t>verekedősek</a:t>
            </a:r>
            <a:endParaRPr lang="hu-HU" sz="2500" b="1" dirty="0">
              <a:solidFill>
                <a:schemeClr val="tx1"/>
              </a:solidFill>
            </a:endParaRPr>
          </a:p>
        </p:txBody>
      </p:sp>
      <p:sp>
        <p:nvSpPr>
          <p:cNvPr id="14" name="Felhő 13">
            <a:extLst>
              <a:ext uri="{FF2B5EF4-FFF2-40B4-BE49-F238E27FC236}">
                <a16:creationId xmlns:a16="http://schemas.microsoft.com/office/drawing/2014/main" id="{53DFD741-9991-4DB5-BE94-073B43E9EEB9}"/>
              </a:ext>
            </a:extLst>
          </p:cNvPr>
          <p:cNvSpPr/>
          <p:nvPr/>
        </p:nvSpPr>
        <p:spPr>
          <a:xfrm>
            <a:off x="2661629" y="5835272"/>
            <a:ext cx="3452725" cy="9706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hangoskodók</a:t>
            </a:r>
          </a:p>
        </p:txBody>
      </p:sp>
      <p:sp>
        <p:nvSpPr>
          <p:cNvPr id="15" name="Felhő 14">
            <a:extLst>
              <a:ext uri="{FF2B5EF4-FFF2-40B4-BE49-F238E27FC236}">
                <a16:creationId xmlns:a16="http://schemas.microsoft.com/office/drawing/2014/main" id="{43A901AD-B433-462C-B2EC-FBE9B2362FD4}"/>
              </a:ext>
            </a:extLst>
          </p:cNvPr>
          <p:cNvSpPr/>
          <p:nvPr/>
        </p:nvSpPr>
        <p:spPr>
          <a:xfrm>
            <a:off x="452176" y="2745756"/>
            <a:ext cx="2954216" cy="97067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érzékenyek</a:t>
            </a:r>
          </a:p>
        </p:txBody>
      </p:sp>
      <p:sp>
        <p:nvSpPr>
          <p:cNvPr id="16" name="Felhő 15">
            <a:extLst>
              <a:ext uri="{FF2B5EF4-FFF2-40B4-BE49-F238E27FC236}">
                <a16:creationId xmlns:a16="http://schemas.microsoft.com/office/drawing/2014/main" id="{BCFB1A11-38F5-4F31-BAFA-C7BECAA49698}"/>
              </a:ext>
            </a:extLst>
          </p:cNvPr>
          <p:cNvSpPr/>
          <p:nvPr/>
        </p:nvSpPr>
        <p:spPr>
          <a:xfrm>
            <a:off x="253507" y="3683854"/>
            <a:ext cx="2722555" cy="970670"/>
          </a:xfrm>
          <a:prstGeom prst="cloud">
            <a:avLst/>
          </a:prstGeom>
          <a:solidFill>
            <a:srgbClr val="FDFA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erősebbek</a:t>
            </a:r>
          </a:p>
        </p:txBody>
      </p:sp>
      <p:sp>
        <p:nvSpPr>
          <p:cNvPr id="17" name="Felhő 16">
            <a:extLst>
              <a:ext uri="{FF2B5EF4-FFF2-40B4-BE49-F238E27FC236}">
                <a16:creationId xmlns:a16="http://schemas.microsoft.com/office/drawing/2014/main" id="{9CCC4EDF-8DC0-489F-B5FC-C9FED2A8FC46}"/>
              </a:ext>
            </a:extLst>
          </p:cNvPr>
          <p:cNvSpPr/>
          <p:nvPr/>
        </p:nvSpPr>
        <p:spPr>
          <a:xfrm>
            <a:off x="3785740" y="4791263"/>
            <a:ext cx="3084463" cy="970670"/>
          </a:xfrm>
          <a:prstGeom prst="cloud">
            <a:avLst/>
          </a:prstGeom>
          <a:solidFill>
            <a:srgbClr val="F7D0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bátrabbak</a:t>
            </a:r>
          </a:p>
        </p:txBody>
      </p:sp>
      <p:sp>
        <p:nvSpPr>
          <p:cNvPr id="18" name="Felhő 17">
            <a:extLst>
              <a:ext uri="{FF2B5EF4-FFF2-40B4-BE49-F238E27FC236}">
                <a16:creationId xmlns:a16="http://schemas.microsoft.com/office/drawing/2014/main" id="{E3B49C10-B616-408F-AB72-1AB412B73B22}"/>
              </a:ext>
            </a:extLst>
          </p:cNvPr>
          <p:cNvSpPr/>
          <p:nvPr/>
        </p:nvSpPr>
        <p:spPr>
          <a:xfrm>
            <a:off x="3081984" y="3747254"/>
            <a:ext cx="3882683" cy="97067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sértődékenyek</a:t>
            </a:r>
          </a:p>
        </p:txBody>
      </p:sp>
      <p:sp>
        <p:nvSpPr>
          <p:cNvPr id="19" name="Felhő 18">
            <a:extLst>
              <a:ext uri="{FF2B5EF4-FFF2-40B4-BE49-F238E27FC236}">
                <a16:creationId xmlns:a16="http://schemas.microsoft.com/office/drawing/2014/main" id="{52E49DEC-B052-41CA-BB7B-6B766CD7B10A}"/>
              </a:ext>
            </a:extLst>
          </p:cNvPr>
          <p:cNvSpPr/>
          <p:nvPr/>
        </p:nvSpPr>
        <p:spPr>
          <a:xfrm>
            <a:off x="33780" y="5849071"/>
            <a:ext cx="2616591" cy="970670"/>
          </a:xfrm>
          <a:prstGeom prst="cloud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okosak</a:t>
            </a:r>
          </a:p>
        </p:txBody>
      </p:sp>
      <p:sp>
        <p:nvSpPr>
          <p:cNvPr id="20" name="Felhő 19">
            <a:extLst>
              <a:ext uri="{FF2B5EF4-FFF2-40B4-BE49-F238E27FC236}">
                <a16:creationId xmlns:a16="http://schemas.microsoft.com/office/drawing/2014/main" id="{ADD0B0FA-EA2A-4607-B357-03B530FCAACA}"/>
              </a:ext>
            </a:extLst>
          </p:cNvPr>
          <p:cNvSpPr/>
          <p:nvPr/>
        </p:nvSpPr>
        <p:spPr>
          <a:xfrm>
            <a:off x="3512314" y="2767445"/>
            <a:ext cx="3005841" cy="97067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>
                <a:solidFill>
                  <a:schemeClr val="tx1"/>
                </a:solidFill>
              </a:rPr>
              <a:t>megértőek</a:t>
            </a:r>
          </a:p>
        </p:txBody>
      </p:sp>
      <p:sp>
        <p:nvSpPr>
          <p:cNvPr id="21" name="Nyíl: jobbra mutató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B7531A-4836-48D5-95D7-AD34ADE88E1D}"/>
              </a:ext>
            </a:extLst>
          </p:cNvPr>
          <p:cNvSpPr/>
          <p:nvPr/>
        </p:nvSpPr>
        <p:spPr>
          <a:xfrm>
            <a:off x="10949806" y="6089643"/>
            <a:ext cx="1242194" cy="7503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Tovább</a:t>
            </a:r>
          </a:p>
        </p:txBody>
      </p:sp>
      <p:sp>
        <p:nvSpPr>
          <p:cNvPr id="22" name="Téglalap: lekerekített 21">
            <a:extLst>
              <a:ext uri="{FF2B5EF4-FFF2-40B4-BE49-F238E27FC236}">
                <a16:creationId xmlns:a16="http://schemas.microsoft.com/office/drawing/2014/main" id="{AFEE2F5D-F3AF-45C3-A87B-AEF9876E0517}"/>
              </a:ext>
            </a:extLst>
          </p:cNvPr>
          <p:cNvSpPr/>
          <p:nvPr/>
        </p:nvSpPr>
        <p:spPr>
          <a:xfrm>
            <a:off x="27372" y="52058"/>
            <a:ext cx="7120071" cy="16881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schemeClr val="tx1"/>
                </a:solidFill>
              </a:rPr>
              <a:t>Szerintetek az alábbiak közül melyik tulajdonságok igazak inkább a fiúkra? Beszélgessetek </a:t>
            </a:r>
            <a:r>
              <a:rPr lang="hu-HU" sz="2500" dirty="0" smtClean="0">
                <a:solidFill>
                  <a:schemeClr val="tx1"/>
                </a:solidFill>
              </a:rPr>
              <a:t>ezekről, </a:t>
            </a:r>
            <a:r>
              <a:rPr lang="hu-HU" sz="2500" dirty="0">
                <a:solidFill>
                  <a:schemeClr val="tx1"/>
                </a:solidFill>
              </a:rPr>
              <a:t>és kattintsatok rá,</a:t>
            </a:r>
            <a:br>
              <a:rPr lang="hu-HU" sz="2500" dirty="0">
                <a:solidFill>
                  <a:schemeClr val="tx1"/>
                </a:solidFill>
              </a:rPr>
            </a:br>
            <a:r>
              <a:rPr lang="hu-HU" sz="2500" dirty="0">
                <a:solidFill>
                  <a:schemeClr val="tx1"/>
                </a:solidFill>
              </a:rPr>
              <a:t>ha megegyeztetek!</a:t>
            </a:r>
          </a:p>
        </p:txBody>
      </p:sp>
    </p:spTree>
    <p:extLst>
      <p:ext uri="{BB962C8B-B14F-4D97-AF65-F5344CB8AC3E}">
        <p14:creationId xmlns:p14="http://schemas.microsoft.com/office/powerpoint/2010/main" val="1043603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6.25E-7 4.07407E-6 L 0.51706 -0.076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52709 -0.062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47904 -0.095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4513 -0.0965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5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49961 -0.0643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4931 -0.0856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5155 -0.0479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3971 -0.129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57109 -0.1145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5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4453 -0.1166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3" grpId="0" animBg="1" autoUpdateAnimBg="0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41D5015F-12D5-46E9-8039-93E26A3697C2}"/>
              </a:ext>
            </a:extLst>
          </p:cNvPr>
          <p:cNvGrpSpPr/>
          <p:nvPr/>
        </p:nvGrpSpPr>
        <p:grpSpPr>
          <a:xfrm>
            <a:off x="2698531" y="2168464"/>
            <a:ext cx="6794938" cy="2521072"/>
            <a:chOff x="4242071" y="3268221"/>
            <a:chExt cx="4999790" cy="2945331"/>
          </a:xfrm>
          <a:solidFill>
            <a:schemeClr val="bg1">
              <a:alpha val="6000"/>
            </a:schemeClr>
          </a:solidFill>
        </p:grpSpPr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F641CFE9-EEEA-430A-A42F-39FBCDF221B0}"/>
                </a:ext>
              </a:extLst>
            </p:cNvPr>
            <p:cNvSpPr/>
            <p:nvPr/>
          </p:nvSpPr>
          <p:spPr>
            <a:xfrm>
              <a:off x="4332976" y="3268221"/>
              <a:ext cx="4908885" cy="2945331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Szövegdoboz 3">
              <a:extLst>
                <a:ext uri="{FF2B5EF4-FFF2-40B4-BE49-F238E27FC236}">
                  <a16:creationId xmlns:a16="http://schemas.microsoft.com/office/drawing/2014/main" id="{15DB452B-1209-4E4F-953D-F1F6811FF05B}"/>
                </a:ext>
              </a:extLst>
            </p:cNvPr>
            <p:cNvSpPr txBox="1"/>
            <p:nvPr/>
          </p:nvSpPr>
          <p:spPr>
            <a:xfrm>
              <a:off x="4242071" y="3268221"/>
              <a:ext cx="4908885" cy="29453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500" b="1" kern="1200" dirty="0">
                  <a:solidFill>
                    <a:schemeClr val="tx1"/>
                  </a:solidFill>
                </a:rPr>
                <a:t>Nézzétek meg a képeket!</a:t>
              </a:r>
            </a:p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500" kern="1200" dirty="0">
                <a:solidFill>
                  <a:schemeClr val="tx1"/>
                </a:solidFill>
              </a:endParaRP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hu-HU" sz="2500" kern="1200" dirty="0">
                  <a:solidFill>
                    <a:schemeClr val="tx1"/>
                  </a:solidFill>
                </a:rPr>
                <a:t> Miben különböznek a fiúk és a lányok?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Ø"/>
              </a:pPr>
              <a:r>
                <a:rPr lang="hu-HU" sz="2500" dirty="0">
                  <a:solidFill>
                    <a:schemeClr val="tx1"/>
                  </a:solidFill>
                </a:rPr>
                <a:t>Mi az, amiben hasonlítanak egymásra?</a:t>
              </a:r>
              <a:endParaRPr lang="hu-HU" sz="25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133707-8CC2-44FB-BBEA-9B8B252B2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80000"/>
          <a:stretch/>
        </p:blipFill>
        <p:spPr bwMode="auto">
          <a:xfrm>
            <a:off x="3318106" y="535439"/>
            <a:ext cx="2552700" cy="1371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AF09EEB-763F-4218-B564-568E1F160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26086" b="46290"/>
          <a:stretch/>
        </p:blipFill>
        <p:spPr bwMode="auto">
          <a:xfrm>
            <a:off x="4690524" y="4933633"/>
            <a:ext cx="2552700" cy="189444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B3F3A9-C36C-4075-96AF-6E2CAE77D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5" r="58547" b="42720"/>
          <a:stretch/>
        </p:blipFill>
        <p:spPr bwMode="auto">
          <a:xfrm>
            <a:off x="438555" y="4336214"/>
            <a:ext cx="1989992" cy="20645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711FF02-C172-4B5E-B8C2-A6CA75BBF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r="6349" b="72376"/>
          <a:stretch/>
        </p:blipFill>
        <p:spPr bwMode="auto">
          <a:xfrm>
            <a:off x="9645869" y="274015"/>
            <a:ext cx="2008750" cy="189444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DB31EFB-F08F-4725-8A7A-E684568F4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3" b="72376"/>
          <a:stretch/>
        </p:blipFill>
        <p:spPr bwMode="auto">
          <a:xfrm>
            <a:off x="175604" y="457200"/>
            <a:ext cx="1982958" cy="189444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F9C5B8-EFD2-4151-9021-037042166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55008" b="22222"/>
          <a:stretch/>
        </p:blipFill>
        <p:spPr bwMode="auto">
          <a:xfrm>
            <a:off x="6321195" y="362853"/>
            <a:ext cx="2552700" cy="156151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275D18E-F15A-4798-B69B-FB5D6A683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91" r="56349"/>
          <a:stretch/>
        </p:blipFill>
        <p:spPr bwMode="auto">
          <a:xfrm>
            <a:off x="9909894" y="3908779"/>
            <a:ext cx="2095500" cy="26752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2387806-5C7B-4A37-9B7E-DE4209CDC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173" y="2168464"/>
            <a:ext cx="1319952" cy="12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670573"/>
              </p:ext>
            </p:extLst>
          </p:nvPr>
        </p:nvGraphicFramePr>
        <p:xfrm>
          <a:off x="189186" y="236483"/>
          <a:ext cx="11813628" cy="638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508EF21-9945-4CF5-A16E-602995182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1BADEC61-8CBE-427A-BCF9-D9AE3A6C1C9E}"/>
              </a:ext>
            </a:extLst>
          </p:cNvPr>
          <p:cNvSpPr/>
          <p:nvPr/>
        </p:nvSpPr>
        <p:spPr>
          <a:xfrm>
            <a:off x="189186" y="2720842"/>
            <a:ext cx="4818184" cy="4248443"/>
          </a:xfrm>
          <a:custGeom>
            <a:avLst/>
            <a:gdLst>
              <a:gd name="connsiteX0" fmla="*/ 689317 w 7090117"/>
              <a:gd name="connsiteY0" fmla="*/ 436099 h 4979963"/>
              <a:gd name="connsiteX1" fmla="*/ 703385 w 7090117"/>
              <a:gd name="connsiteY1" fmla="*/ 309490 h 4979963"/>
              <a:gd name="connsiteX2" fmla="*/ 745588 w 7090117"/>
              <a:gd name="connsiteY2" fmla="*/ 239151 h 4979963"/>
              <a:gd name="connsiteX3" fmla="*/ 815926 w 7090117"/>
              <a:gd name="connsiteY3" fmla="*/ 168813 h 4979963"/>
              <a:gd name="connsiteX4" fmla="*/ 886265 w 7090117"/>
              <a:gd name="connsiteY4" fmla="*/ 98474 h 4979963"/>
              <a:gd name="connsiteX5" fmla="*/ 970671 w 7090117"/>
              <a:gd name="connsiteY5" fmla="*/ 28136 h 4979963"/>
              <a:gd name="connsiteX6" fmla="*/ 1083212 w 7090117"/>
              <a:gd name="connsiteY6" fmla="*/ 0 h 4979963"/>
              <a:gd name="connsiteX7" fmla="*/ 1350498 w 7090117"/>
              <a:gd name="connsiteY7" fmla="*/ 28136 h 4979963"/>
              <a:gd name="connsiteX8" fmla="*/ 1406769 w 7090117"/>
              <a:gd name="connsiteY8" fmla="*/ 42203 h 4979963"/>
              <a:gd name="connsiteX9" fmla="*/ 1491175 w 7090117"/>
              <a:gd name="connsiteY9" fmla="*/ 98474 h 4979963"/>
              <a:gd name="connsiteX10" fmla="*/ 1575582 w 7090117"/>
              <a:gd name="connsiteY10" fmla="*/ 140677 h 4979963"/>
              <a:gd name="connsiteX11" fmla="*/ 1631852 w 7090117"/>
              <a:gd name="connsiteY11" fmla="*/ 168813 h 4979963"/>
              <a:gd name="connsiteX12" fmla="*/ 1674055 w 7090117"/>
              <a:gd name="connsiteY12" fmla="*/ 196948 h 4979963"/>
              <a:gd name="connsiteX13" fmla="*/ 1814732 w 7090117"/>
              <a:gd name="connsiteY13" fmla="*/ 267286 h 4979963"/>
              <a:gd name="connsiteX14" fmla="*/ 1871003 w 7090117"/>
              <a:gd name="connsiteY14" fmla="*/ 295422 h 4979963"/>
              <a:gd name="connsiteX15" fmla="*/ 1913206 w 7090117"/>
              <a:gd name="connsiteY15" fmla="*/ 323557 h 4979963"/>
              <a:gd name="connsiteX16" fmla="*/ 1969477 w 7090117"/>
              <a:gd name="connsiteY16" fmla="*/ 337625 h 4979963"/>
              <a:gd name="connsiteX17" fmla="*/ 2011680 w 7090117"/>
              <a:gd name="connsiteY17" fmla="*/ 351693 h 4979963"/>
              <a:gd name="connsiteX18" fmla="*/ 3010486 w 7090117"/>
              <a:gd name="connsiteY18" fmla="*/ 337625 h 4979963"/>
              <a:gd name="connsiteX19" fmla="*/ 3080825 w 7090117"/>
              <a:gd name="connsiteY19" fmla="*/ 323557 h 4979963"/>
              <a:gd name="connsiteX20" fmla="*/ 3207434 w 7090117"/>
              <a:gd name="connsiteY20" fmla="*/ 309490 h 4979963"/>
              <a:gd name="connsiteX21" fmla="*/ 3334043 w 7090117"/>
              <a:gd name="connsiteY21" fmla="*/ 281354 h 4979963"/>
              <a:gd name="connsiteX22" fmla="*/ 3601329 w 7090117"/>
              <a:gd name="connsiteY22" fmla="*/ 253219 h 4979963"/>
              <a:gd name="connsiteX23" fmla="*/ 3671668 w 7090117"/>
              <a:gd name="connsiteY23" fmla="*/ 239151 h 4979963"/>
              <a:gd name="connsiteX24" fmla="*/ 3854548 w 7090117"/>
              <a:gd name="connsiteY24" fmla="*/ 196948 h 4979963"/>
              <a:gd name="connsiteX25" fmla="*/ 3953022 w 7090117"/>
              <a:gd name="connsiteY25" fmla="*/ 182880 h 4979963"/>
              <a:gd name="connsiteX26" fmla="*/ 4037428 w 7090117"/>
              <a:gd name="connsiteY26" fmla="*/ 168813 h 4979963"/>
              <a:gd name="connsiteX27" fmla="*/ 4206240 w 7090117"/>
              <a:gd name="connsiteY27" fmla="*/ 126610 h 4979963"/>
              <a:gd name="connsiteX28" fmla="*/ 4360985 w 7090117"/>
              <a:gd name="connsiteY28" fmla="*/ 112542 h 4979963"/>
              <a:gd name="connsiteX29" fmla="*/ 4417255 w 7090117"/>
              <a:gd name="connsiteY29" fmla="*/ 196948 h 4979963"/>
              <a:gd name="connsiteX30" fmla="*/ 4501662 w 7090117"/>
              <a:gd name="connsiteY30" fmla="*/ 281354 h 4979963"/>
              <a:gd name="connsiteX31" fmla="*/ 4543865 w 7090117"/>
              <a:gd name="connsiteY31" fmla="*/ 323557 h 4979963"/>
              <a:gd name="connsiteX32" fmla="*/ 4600135 w 7090117"/>
              <a:gd name="connsiteY32" fmla="*/ 379828 h 4979963"/>
              <a:gd name="connsiteX33" fmla="*/ 4642338 w 7090117"/>
              <a:gd name="connsiteY33" fmla="*/ 436099 h 4979963"/>
              <a:gd name="connsiteX34" fmla="*/ 4698609 w 7090117"/>
              <a:gd name="connsiteY34" fmla="*/ 492370 h 4979963"/>
              <a:gd name="connsiteX35" fmla="*/ 4797083 w 7090117"/>
              <a:gd name="connsiteY35" fmla="*/ 604911 h 4979963"/>
              <a:gd name="connsiteX36" fmla="*/ 4853354 w 7090117"/>
              <a:gd name="connsiteY36" fmla="*/ 633046 h 4979963"/>
              <a:gd name="connsiteX37" fmla="*/ 4965895 w 7090117"/>
              <a:gd name="connsiteY37" fmla="*/ 745588 h 4979963"/>
              <a:gd name="connsiteX38" fmla="*/ 5036234 w 7090117"/>
              <a:gd name="connsiteY38" fmla="*/ 801859 h 4979963"/>
              <a:gd name="connsiteX39" fmla="*/ 5134708 w 7090117"/>
              <a:gd name="connsiteY39" fmla="*/ 815926 h 4979963"/>
              <a:gd name="connsiteX40" fmla="*/ 5978769 w 7090117"/>
              <a:gd name="connsiteY40" fmla="*/ 844062 h 4979963"/>
              <a:gd name="connsiteX41" fmla="*/ 6133514 w 7090117"/>
              <a:gd name="connsiteY41" fmla="*/ 872197 h 4979963"/>
              <a:gd name="connsiteX42" fmla="*/ 6161649 w 7090117"/>
              <a:gd name="connsiteY42" fmla="*/ 900333 h 4979963"/>
              <a:gd name="connsiteX43" fmla="*/ 6288258 w 7090117"/>
              <a:gd name="connsiteY43" fmla="*/ 970671 h 4979963"/>
              <a:gd name="connsiteX44" fmla="*/ 6400800 w 7090117"/>
              <a:gd name="connsiteY44" fmla="*/ 1026942 h 4979963"/>
              <a:gd name="connsiteX45" fmla="*/ 6485206 w 7090117"/>
              <a:gd name="connsiteY45" fmla="*/ 1111348 h 4979963"/>
              <a:gd name="connsiteX46" fmla="*/ 6527409 w 7090117"/>
              <a:gd name="connsiteY46" fmla="*/ 1167619 h 4979963"/>
              <a:gd name="connsiteX47" fmla="*/ 6583680 w 7090117"/>
              <a:gd name="connsiteY47" fmla="*/ 1252025 h 4979963"/>
              <a:gd name="connsiteX48" fmla="*/ 6625883 w 7090117"/>
              <a:gd name="connsiteY48" fmla="*/ 1308296 h 4979963"/>
              <a:gd name="connsiteX49" fmla="*/ 6654018 w 7090117"/>
              <a:gd name="connsiteY49" fmla="*/ 1364566 h 4979963"/>
              <a:gd name="connsiteX50" fmla="*/ 6682154 w 7090117"/>
              <a:gd name="connsiteY50" fmla="*/ 1448973 h 4979963"/>
              <a:gd name="connsiteX51" fmla="*/ 6710289 w 7090117"/>
              <a:gd name="connsiteY51" fmla="*/ 1491176 h 4979963"/>
              <a:gd name="connsiteX52" fmla="*/ 6738425 w 7090117"/>
              <a:gd name="connsiteY52" fmla="*/ 1603717 h 4979963"/>
              <a:gd name="connsiteX53" fmla="*/ 6752492 w 7090117"/>
              <a:gd name="connsiteY53" fmla="*/ 1659988 h 4979963"/>
              <a:gd name="connsiteX54" fmla="*/ 6794695 w 7090117"/>
              <a:gd name="connsiteY54" fmla="*/ 1786597 h 4979963"/>
              <a:gd name="connsiteX55" fmla="*/ 6808763 w 7090117"/>
              <a:gd name="connsiteY55" fmla="*/ 2096086 h 4979963"/>
              <a:gd name="connsiteX56" fmla="*/ 6836898 w 7090117"/>
              <a:gd name="connsiteY56" fmla="*/ 2152357 h 4979963"/>
              <a:gd name="connsiteX57" fmla="*/ 6907237 w 7090117"/>
              <a:gd name="connsiteY57" fmla="*/ 2194560 h 4979963"/>
              <a:gd name="connsiteX58" fmla="*/ 6977575 w 7090117"/>
              <a:gd name="connsiteY58" fmla="*/ 2278966 h 4979963"/>
              <a:gd name="connsiteX59" fmla="*/ 7047914 w 7090117"/>
              <a:gd name="connsiteY59" fmla="*/ 2349305 h 4979963"/>
              <a:gd name="connsiteX60" fmla="*/ 7061982 w 7090117"/>
              <a:gd name="connsiteY60" fmla="*/ 2405576 h 4979963"/>
              <a:gd name="connsiteX61" fmla="*/ 7076049 w 7090117"/>
              <a:gd name="connsiteY61" fmla="*/ 2447779 h 4979963"/>
              <a:gd name="connsiteX62" fmla="*/ 7090117 w 7090117"/>
              <a:gd name="connsiteY62" fmla="*/ 2532185 h 4979963"/>
              <a:gd name="connsiteX63" fmla="*/ 7076049 w 7090117"/>
              <a:gd name="connsiteY63" fmla="*/ 2771336 h 4979963"/>
              <a:gd name="connsiteX64" fmla="*/ 6991643 w 7090117"/>
              <a:gd name="connsiteY64" fmla="*/ 2883877 h 4979963"/>
              <a:gd name="connsiteX65" fmla="*/ 6949440 w 7090117"/>
              <a:gd name="connsiteY65" fmla="*/ 2982351 h 4979963"/>
              <a:gd name="connsiteX66" fmla="*/ 6879102 w 7090117"/>
              <a:gd name="connsiteY66" fmla="*/ 3080825 h 4979963"/>
              <a:gd name="connsiteX67" fmla="*/ 6850966 w 7090117"/>
              <a:gd name="connsiteY67" fmla="*/ 3108960 h 4979963"/>
              <a:gd name="connsiteX68" fmla="*/ 6822831 w 7090117"/>
              <a:gd name="connsiteY68" fmla="*/ 3151163 h 4979963"/>
              <a:gd name="connsiteX69" fmla="*/ 6766560 w 7090117"/>
              <a:gd name="connsiteY69" fmla="*/ 3207434 h 4979963"/>
              <a:gd name="connsiteX70" fmla="*/ 6738425 w 7090117"/>
              <a:gd name="connsiteY70" fmla="*/ 3249637 h 4979963"/>
              <a:gd name="connsiteX71" fmla="*/ 6710289 w 7090117"/>
              <a:gd name="connsiteY71" fmla="*/ 3277773 h 4979963"/>
              <a:gd name="connsiteX72" fmla="*/ 6654018 w 7090117"/>
              <a:gd name="connsiteY72" fmla="*/ 3348111 h 4979963"/>
              <a:gd name="connsiteX73" fmla="*/ 6611815 w 7090117"/>
              <a:gd name="connsiteY73" fmla="*/ 3376246 h 4979963"/>
              <a:gd name="connsiteX74" fmla="*/ 6527409 w 7090117"/>
              <a:gd name="connsiteY74" fmla="*/ 3446585 h 4979963"/>
              <a:gd name="connsiteX75" fmla="*/ 6443003 w 7090117"/>
              <a:gd name="connsiteY75" fmla="*/ 3488788 h 4979963"/>
              <a:gd name="connsiteX76" fmla="*/ 6386732 w 7090117"/>
              <a:gd name="connsiteY76" fmla="*/ 3530991 h 4979963"/>
              <a:gd name="connsiteX77" fmla="*/ 6288258 w 7090117"/>
              <a:gd name="connsiteY77" fmla="*/ 3587262 h 4979963"/>
              <a:gd name="connsiteX78" fmla="*/ 6189785 w 7090117"/>
              <a:gd name="connsiteY78" fmla="*/ 3615397 h 4979963"/>
              <a:gd name="connsiteX79" fmla="*/ 6133514 w 7090117"/>
              <a:gd name="connsiteY79" fmla="*/ 3629465 h 4979963"/>
              <a:gd name="connsiteX80" fmla="*/ 5669280 w 7090117"/>
              <a:gd name="connsiteY80" fmla="*/ 3643533 h 4979963"/>
              <a:gd name="connsiteX81" fmla="*/ 5542671 w 7090117"/>
              <a:gd name="connsiteY81" fmla="*/ 3699803 h 4979963"/>
              <a:gd name="connsiteX82" fmla="*/ 5458265 w 7090117"/>
              <a:gd name="connsiteY82" fmla="*/ 3770142 h 4979963"/>
              <a:gd name="connsiteX83" fmla="*/ 5430129 w 7090117"/>
              <a:gd name="connsiteY83" fmla="*/ 3812345 h 4979963"/>
              <a:gd name="connsiteX84" fmla="*/ 5387926 w 7090117"/>
              <a:gd name="connsiteY84" fmla="*/ 3840480 h 4979963"/>
              <a:gd name="connsiteX85" fmla="*/ 5317588 w 7090117"/>
              <a:gd name="connsiteY85" fmla="*/ 3896751 h 4979963"/>
              <a:gd name="connsiteX86" fmla="*/ 5247249 w 7090117"/>
              <a:gd name="connsiteY86" fmla="*/ 3995225 h 4979963"/>
              <a:gd name="connsiteX87" fmla="*/ 5078437 w 7090117"/>
              <a:gd name="connsiteY87" fmla="*/ 4135902 h 4979963"/>
              <a:gd name="connsiteX88" fmla="*/ 4965895 w 7090117"/>
              <a:gd name="connsiteY88" fmla="*/ 4276579 h 4979963"/>
              <a:gd name="connsiteX89" fmla="*/ 4881489 w 7090117"/>
              <a:gd name="connsiteY89" fmla="*/ 4332850 h 4979963"/>
              <a:gd name="connsiteX90" fmla="*/ 4726745 w 7090117"/>
              <a:gd name="connsiteY90" fmla="*/ 4557933 h 4979963"/>
              <a:gd name="connsiteX91" fmla="*/ 4614203 w 7090117"/>
              <a:gd name="connsiteY91" fmla="*/ 4670474 h 4979963"/>
              <a:gd name="connsiteX92" fmla="*/ 4515729 w 7090117"/>
              <a:gd name="connsiteY92" fmla="*/ 4783016 h 4979963"/>
              <a:gd name="connsiteX93" fmla="*/ 4473526 w 7090117"/>
              <a:gd name="connsiteY93" fmla="*/ 4811151 h 4979963"/>
              <a:gd name="connsiteX94" fmla="*/ 4403188 w 7090117"/>
              <a:gd name="connsiteY94" fmla="*/ 4867422 h 4979963"/>
              <a:gd name="connsiteX95" fmla="*/ 4375052 w 7090117"/>
              <a:gd name="connsiteY95" fmla="*/ 4895557 h 4979963"/>
              <a:gd name="connsiteX96" fmla="*/ 4276578 w 7090117"/>
              <a:gd name="connsiteY96" fmla="*/ 4937760 h 4979963"/>
              <a:gd name="connsiteX97" fmla="*/ 4107766 w 7090117"/>
              <a:gd name="connsiteY97" fmla="*/ 4979963 h 4979963"/>
              <a:gd name="connsiteX98" fmla="*/ 3530991 w 7090117"/>
              <a:gd name="connsiteY98" fmla="*/ 4965896 h 4979963"/>
              <a:gd name="connsiteX99" fmla="*/ 3390314 w 7090117"/>
              <a:gd name="connsiteY99" fmla="*/ 4909625 h 4979963"/>
              <a:gd name="connsiteX100" fmla="*/ 3305908 w 7090117"/>
              <a:gd name="connsiteY100" fmla="*/ 4881490 h 4979963"/>
              <a:gd name="connsiteX101" fmla="*/ 3123028 w 7090117"/>
              <a:gd name="connsiteY101" fmla="*/ 4754880 h 4979963"/>
              <a:gd name="connsiteX102" fmla="*/ 3024554 w 7090117"/>
              <a:gd name="connsiteY102" fmla="*/ 4698610 h 4979963"/>
              <a:gd name="connsiteX103" fmla="*/ 2757268 w 7090117"/>
              <a:gd name="connsiteY103" fmla="*/ 4712677 h 4979963"/>
              <a:gd name="connsiteX104" fmla="*/ 2672862 w 7090117"/>
              <a:gd name="connsiteY104" fmla="*/ 4740813 h 4979963"/>
              <a:gd name="connsiteX105" fmla="*/ 2546252 w 7090117"/>
              <a:gd name="connsiteY105" fmla="*/ 4754880 h 4979963"/>
              <a:gd name="connsiteX106" fmla="*/ 2461846 w 7090117"/>
              <a:gd name="connsiteY106" fmla="*/ 4783016 h 4979963"/>
              <a:gd name="connsiteX107" fmla="*/ 2222695 w 7090117"/>
              <a:gd name="connsiteY107" fmla="*/ 4811151 h 4979963"/>
              <a:gd name="connsiteX108" fmla="*/ 1941342 w 7090117"/>
              <a:gd name="connsiteY108" fmla="*/ 4839286 h 4979963"/>
              <a:gd name="connsiteX109" fmla="*/ 1012874 w 7090117"/>
              <a:gd name="connsiteY109" fmla="*/ 4825219 h 4979963"/>
              <a:gd name="connsiteX110" fmla="*/ 942535 w 7090117"/>
              <a:gd name="connsiteY110" fmla="*/ 4811151 h 4979963"/>
              <a:gd name="connsiteX111" fmla="*/ 815926 w 7090117"/>
              <a:gd name="connsiteY111" fmla="*/ 4768948 h 4979963"/>
              <a:gd name="connsiteX112" fmla="*/ 661182 w 7090117"/>
              <a:gd name="connsiteY112" fmla="*/ 4684542 h 4979963"/>
              <a:gd name="connsiteX113" fmla="*/ 548640 w 7090117"/>
              <a:gd name="connsiteY113" fmla="*/ 4572000 h 4979963"/>
              <a:gd name="connsiteX114" fmla="*/ 520505 w 7090117"/>
              <a:gd name="connsiteY114" fmla="*/ 4529797 h 4979963"/>
              <a:gd name="connsiteX115" fmla="*/ 478302 w 7090117"/>
              <a:gd name="connsiteY115" fmla="*/ 4459459 h 4979963"/>
              <a:gd name="connsiteX116" fmla="*/ 407963 w 7090117"/>
              <a:gd name="connsiteY116" fmla="*/ 4403188 h 4979963"/>
              <a:gd name="connsiteX117" fmla="*/ 365760 w 7090117"/>
              <a:gd name="connsiteY117" fmla="*/ 4318782 h 4979963"/>
              <a:gd name="connsiteX118" fmla="*/ 351692 w 7090117"/>
              <a:gd name="connsiteY118" fmla="*/ 4234376 h 4979963"/>
              <a:gd name="connsiteX119" fmla="*/ 337625 w 7090117"/>
              <a:gd name="connsiteY119" fmla="*/ 4164037 h 4979963"/>
              <a:gd name="connsiteX120" fmla="*/ 351692 w 7090117"/>
              <a:gd name="connsiteY120" fmla="*/ 3910819 h 4979963"/>
              <a:gd name="connsiteX121" fmla="*/ 365760 w 7090117"/>
              <a:gd name="connsiteY121" fmla="*/ 3868616 h 4979963"/>
              <a:gd name="connsiteX122" fmla="*/ 407963 w 7090117"/>
              <a:gd name="connsiteY122" fmla="*/ 3854548 h 4979963"/>
              <a:gd name="connsiteX123" fmla="*/ 450166 w 7090117"/>
              <a:gd name="connsiteY123" fmla="*/ 3798277 h 4979963"/>
              <a:gd name="connsiteX124" fmla="*/ 647114 w 7090117"/>
              <a:gd name="connsiteY124" fmla="*/ 3657600 h 4979963"/>
              <a:gd name="connsiteX125" fmla="*/ 703385 w 7090117"/>
              <a:gd name="connsiteY125" fmla="*/ 3629465 h 4979963"/>
              <a:gd name="connsiteX126" fmla="*/ 801858 w 7090117"/>
              <a:gd name="connsiteY126" fmla="*/ 3587262 h 4979963"/>
              <a:gd name="connsiteX127" fmla="*/ 872197 w 7090117"/>
              <a:gd name="connsiteY127" fmla="*/ 3502856 h 4979963"/>
              <a:gd name="connsiteX128" fmla="*/ 801858 w 7090117"/>
              <a:gd name="connsiteY128" fmla="*/ 3137096 h 4979963"/>
              <a:gd name="connsiteX129" fmla="*/ 717452 w 7090117"/>
              <a:gd name="connsiteY129" fmla="*/ 3024554 h 4979963"/>
              <a:gd name="connsiteX130" fmla="*/ 675249 w 7090117"/>
              <a:gd name="connsiteY130" fmla="*/ 2940148 h 4979963"/>
              <a:gd name="connsiteX131" fmla="*/ 618978 w 7090117"/>
              <a:gd name="connsiteY131" fmla="*/ 2841674 h 4979963"/>
              <a:gd name="connsiteX132" fmla="*/ 576775 w 7090117"/>
              <a:gd name="connsiteY132" fmla="*/ 2785403 h 4979963"/>
              <a:gd name="connsiteX133" fmla="*/ 520505 w 7090117"/>
              <a:gd name="connsiteY133" fmla="*/ 2700997 h 4979963"/>
              <a:gd name="connsiteX134" fmla="*/ 492369 w 7090117"/>
              <a:gd name="connsiteY134" fmla="*/ 2602523 h 4979963"/>
              <a:gd name="connsiteX135" fmla="*/ 450166 w 7090117"/>
              <a:gd name="connsiteY135" fmla="*/ 2546253 h 4979963"/>
              <a:gd name="connsiteX136" fmla="*/ 393895 w 7090117"/>
              <a:gd name="connsiteY136" fmla="*/ 2433711 h 4979963"/>
              <a:gd name="connsiteX137" fmla="*/ 337625 w 7090117"/>
              <a:gd name="connsiteY137" fmla="*/ 2349305 h 4979963"/>
              <a:gd name="connsiteX138" fmla="*/ 323557 w 7090117"/>
              <a:gd name="connsiteY138" fmla="*/ 2307102 h 4979963"/>
              <a:gd name="connsiteX139" fmla="*/ 253218 w 7090117"/>
              <a:gd name="connsiteY139" fmla="*/ 2166425 h 4979963"/>
              <a:gd name="connsiteX140" fmla="*/ 168812 w 7090117"/>
              <a:gd name="connsiteY140" fmla="*/ 1997613 h 4979963"/>
              <a:gd name="connsiteX141" fmla="*/ 140677 w 7090117"/>
              <a:gd name="connsiteY141" fmla="*/ 1941342 h 4979963"/>
              <a:gd name="connsiteX142" fmla="*/ 112542 w 7090117"/>
              <a:gd name="connsiteY142" fmla="*/ 1871003 h 4979963"/>
              <a:gd name="connsiteX143" fmla="*/ 84406 w 7090117"/>
              <a:gd name="connsiteY143" fmla="*/ 1828800 h 4979963"/>
              <a:gd name="connsiteX144" fmla="*/ 70338 w 7090117"/>
              <a:gd name="connsiteY144" fmla="*/ 1786597 h 4979963"/>
              <a:gd name="connsiteX145" fmla="*/ 42203 w 7090117"/>
              <a:gd name="connsiteY145" fmla="*/ 1730326 h 4979963"/>
              <a:gd name="connsiteX146" fmla="*/ 14068 w 7090117"/>
              <a:gd name="connsiteY146" fmla="*/ 1645920 h 4979963"/>
              <a:gd name="connsiteX147" fmla="*/ 0 w 7090117"/>
              <a:gd name="connsiteY147" fmla="*/ 1603717 h 4979963"/>
              <a:gd name="connsiteX148" fmla="*/ 14068 w 7090117"/>
              <a:gd name="connsiteY148" fmla="*/ 1378634 h 4979963"/>
              <a:gd name="connsiteX149" fmla="*/ 70338 w 7090117"/>
              <a:gd name="connsiteY149" fmla="*/ 1322363 h 4979963"/>
              <a:gd name="connsiteX150" fmla="*/ 126609 w 7090117"/>
              <a:gd name="connsiteY150" fmla="*/ 1280160 h 4979963"/>
              <a:gd name="connsiteX151" fmla="*/ 168812 w 7090117"/>
              <a:gd name="connsiteY151" fmla="*/ 1237957 h 4979963"/>
              <a:gd name="connsiteX152" fmla="*/ 239151 w 7090117"/>
              <a:gd name="connsiteY152" fmla="*/ 1209822 h 4979963"/>
              <a:gd name="connsiteX153" fmla="*/ 323557 w 7090117"/>
              <a:gd name="connsiteY153" fmla="*/ 1167619 h 4979963"/>
              <a:gd name="connsiteX154" fmla="*/ 379828 w 7090117"/>
              <a:gd name="connsiteY154" fmla="*/ 1083213 h 4979963"/>
              <a:gd name="connsiteX155" fmla="*/ 436098 w 7090117"/>
              <a:gd name="connsiteY155" fmla="*/ 1041010 h 4979963"/>
              <a:gd name="connsiteX156" fmla="*/ 520505 w 7090117"/>
              <a:gd name="connsiteY156" fmla="*/ 970671 h 4979963"/>
              <a:gd name="connsiteX157" fmla="*/ 590843 w 7090117"/>
              <a:gd name="connsiteY157" fmla="*/ 801859 h 4979963"/>
              <a:gd name="connsiteX158" fmla="*/ 618978 w 7090117"/>
              <a:gd name="connsiteY158" fmla="*/ 647114 h 4979963"/>
              <a:gd name="connsiteX159" fmla="*/ 647114 w 7090117"/>
              <a:gd name="connsiteY159" fmla="*/ 618979 h 4979963"/>
              <a:gd name="connsiteX160" fmla="*/ 689317 w 7090117"/>
              <a:gd name="connsiteY160" fmla="*/ 436099 h 497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7090117" h="4979963">
                <a:moveTo>
                  <a:pt x="689317" y="436099"/>
                </a:moveTo>
                <a:cubicBezTo>
                  <a:pt x="698695" y="384518"/>
                  <a:pt x="696404" y="351375"/>
                  <a:pt x="703385" y="309490"/>
                </a:cubicBezTo>
                <a:cubicBezTo>
                  <a:pt x="712386" y="255482"/>
                  <a:pt x="715248" y="277075"/>
                  <a:pt x="745588" y="239151"/>
                </a:cubicBezTo>
                <a:cubicBezTo>
                  <a:pt x="799181" y="172161"/>
                  <a:pt x="743576" y="217046"/>
                  <a:pt x="815926" y="168813"/>
                </a:cubicBezTo>
                <a:cubicBezTo>
                  <a:pt x="867509" y="91441"/>
                  <a:pt x="815926" y="157090"/>
                  <a:pt x="886265" y="98474"/>
                </a:cubicBezTo>
                <a:cubicBezTo>
                  <a:pt x="932933" y="59583"/>
                  <a:pt x="918280" y="54332"/>
                  <a:pt x="970671" y="28136"/>
                </a:cubicBezTo>
                <a:cubicBezTo>
                  <a:pt x="999510" y="13716"/>
                  <a:pt x="1056457" y="5351"/>
                  <a:pt x="1083212" y="0"/>
                </a:cubicBezTo>
                <a:cubicBezTo>
                  <a:pt x="1172307" y="9379"/>
                  <a:pt x="1261663" y="16549"/>
                  <a:pt x="1350498" y="28136"/>
                </a:cubicBezTo>
                <a:cubicBezTo>
                  <a:pt x="1369670" y="30637"/>
                  <a:pt x="1389476" y="33557"/>
                  <a:pt x="1406769" y="42203"/>
                </a:cubicBezTo>
                <a:cubicBezTo>
                  <a:pt x="1437014" y="57325"/>
                  <a:pt x="1459096" y="87781"/>
                  <a:pt x="1491175" y="98474"/>
                </a:cubicBezTo>
                <a:cubicBezTo>
                  <a:pt x="1568548" y="124266"/>
                  <a:pt x="1499228" y="97046"/>
                  <a:pt x="1575582" y="140677"/>
                </a:cubicBezTo>
                <a:cubicBezTo>
                  <a:pt x="1593790" y="151081"/>
                  <a:pt x="1613644" y="158408"/>
                  <a:pt x="1631852" y="168813"/>
                </a:cubicBezTo>
                <a:cubicBezTo>
                  <a:pt x="1646531" y="177201"/>
                  <a:pt x="1659169" y="188932"/>
                  <a:pt x="1674055" y="196948"/>
                </a:cubicBezTo>
                <a:cubicBezTo>
                  <a:pt x="1720216" y="221804"/>
                  <a:pt x="1767840" y="243840"/>
                  <a:pt x="1814732" y="267286"/>
                </a:cubicBezTo>
                <a:cubicBezTo>
                  <a:pt x="1833489" y="276665"/>
                  <a:pt x="1853554" y="283789"/>
                  <a:pt x="1871003" y="295422"/>
                </a:cubicBezTo>
                <a:cubicBezTo>
                  <a:pt x="1885071" y="304800"/>
                  <a:pt x="1897666" y="316897"/>
                  <a:pt x="1913206" y="323557"/>
                </a:cubicBezTo>
                <a:cubicBezTo>
                  <a:pt x="1930977" y="331173"/>
                  <a:pt x="1950887" y="332313"/>
                  <a:pt x="1969477" y="337625"/>
                </a:cubicBezTo>
                <a:cubicBezTo>
                  <a:pt x="1983735" y="341699"/>
                  <a:pt x="1997612" y="347004"/>
                  <a:pt x="2011680" y="351693"/>
                </a:cubicBezTo>
                <a:lnTo>
                  <a:pt x="3010486" y="337625"/>
                </a:lnTo>
                <a:cubicBezTo>
                  <a:pt x="3034388" y="336996"/>
                  <a:pt x="3057155" y="326938"/>
                  <a:pt x="3080825" y="323557"/>
                </a:cubicBezTo>
                <a:cubicBezTo>
                  <a:pt x="3122861" y="317552"/>
                  <a:pt x="3165398" y="315495"/>
                  <a:pt x="3207434" y="309490"/>
                </a:cubicBezTo>
                <a:cubicBezTo>
                  <a:pt x="3293415" y="297207"/>
                  <a:pt x="3257257" y="296712"/>
                  <a:pt x="3334043" y="281354"/>
                </a:cubicBezTo>
                <a:cubicBezTo>
                  <a:pt x="3439566" y="260249"/>
                  <a:pt x="3474016" y="263012"/>
                  <a:pt x="3601329" y="253219"/>
                </a:cubicBezTo>
                <a:cubicBezTo>
                  <a:pt x="3624775" y="248530"/>
                  <a:pt x="3648370" y="244528"/>
                  <a:pt x="3671668" y="239151"/>
                </a:cubicBezTo>
                <a:cubicBezTo>
                  <a:pt x="3757084" y="219440"/>
                  <a:pt x="3777409" y="209805"/>
                  <a:pt x="3854548" y="196948"/>
                </a:cubicBezTo>
                <a:cubicBezTo>
                  <a:pt x="3887255" y="191497"/>
                  <a:pt x="3920250" y="187922"/>
                  <a:pt x="3953022" y="182880"/>
                </a:cubicBezTo>
                <a:cubicBezTo>
                  <a:pt x="3981214" y="178543"/>
                  <a:pt x="4009293" y="173502"/>
                  <a:pt x="4037428" y="168813"/>
                </a:cubicBezTo>
                <a:cubicBezTo>
                  <a:pt x="4148894" y="131657"/>
                  <a:pt x="4092580" y="145552"/>
                  <a:pt x="4206240" y="126610"/>
                </a:cubicBezTo>
                <a:cubicBezTo>
                  <a:pt x="4313330" y="90913"/>
                  <a:pt x="4261565" y="92658"/>
                  <a:pt x="4360985" y="112542"/>
                </a:cubicBezTo>
                <a:cubicBezTo>
                  <a:pt x="4472897" y="187149"/>
                  <a:pt x="4337768" y="83395"/>
                  <a:pt x="4417255" y="196948"/>
                </a:cubicBezTo>
                <a:cubicBezTo>
                  <a:pt x="4440073" y="229545"/>
                  <a:pt x="4473526" y="253219"/>
                  <a:pt x="4501662" y="281354"/>
                </a:cubicBezTo>
                <a:lnTo>
                  <a:pt x="4543865" y="323557"/>
                </a:lnTo>
                <a:cubicBezTo>
                  <a:pt x="4562622" y="342314"/>
                  <a:pt x="4584219" y="358607"/>
                  <a:pt x="4600135" y="379828"/>
                </a:cubicBezTo>
                <a:cubicBezTo>
                  <a:pt x="4614203" y="398585"/>
                  <a:pt x="4626899" y="418454"/>
                  <a:pt x="4642338" y="436099"/>
                </a:cubicBezTo>
                <a:cubicBezTo>
                  <a:pt x="4659806" y="456062"/>
                  <a:pt x="4683895" y="470299"/>
                  <a:pt x="4698609" y="492370"/>
                </a:cubicBezTo>
                <a:cubicBezTo>
                  <a:pt x="4749830" y="569201"/>
                  <a:pt x="4733959" y="568841"/>
                  <a:pt x="4797083" y="604911"/>
                </a:cubicBezTo>
                <a:cubicBezTo>
                  <a:pt x="4815291" y="615315"/>
                  <a:pt x="4834597" y="623668"/>
                  <a:pt x="4853354" y="633046"/>
                </a:cubicBezTo>
                <a:lnTo>
                  <a:pt x="4965895" y="745588"/>
                </a:lnTo>
                <a:cubicBezTo>
                  <a:pt x="4984107" y="763800"/>
                  <a:pt x="5010886" y="794255"/>
                  <a:pt x="5036234" y="801859"/>
                </a:cubicBezTo>
                <a:cubicBezTo>
                  <a:pt x="5067994" y="811387"/>
                  <a:pt x="5101936" y="810884"/>
                  <a:pt x="5134708" y="815926"/>
                </a:cubicBezTo>
                <a:cubicBezTo>
                  <a:pt x="5500608" y="872218"/>
                  <a:pt x="4909318" y="824257"/>
                  <a:pt x="5978769" y="844062"/>
                </a:cubicBezTo>
                <a:cubicBezTo>
                  <a:pt x="5984405" y="845001"/>
                  <a:pt x="6121007" y="866837"/>
                  <a:pt x="6133514" y="872197"/>
                </a:cubicBezTo>
                <a:cubicBezTo>
                  <a:pt x="6145705" y="877422"/>
                  <a:pt x="6150856" y="892624"/>
                  <a:pt x="6161649" y="900333"/>
                </a:cubicBezTo>
                <a:cubicBezTo>
                  <a:pt x="6231930" y="950534"/>
                  <a:pt x="6221368" y="932448"/>
                  <a:pt x="6288258" y="970671"/>
                </a:cubicBezTo>
                <a:cubicBezTo>
                  <a:pt x="6386592" y="1026861"/>
                  <a:pt x="6262313" y="971546"/>
                  <a:pt x="6400800" y="1026942"/>
                </a:cubicBezTo>
                <a:cubicBezTo>
                  <a:pt x="6428935" y="1055077"/>
                  <a:pt x="6461332" y="1079516"/>
                  <a:pt x="6485206" y="1111348"/>
                </a:cubicBezTo>
                <a:cubicBezTo>
                  <a:pt x="6499274" y="1130105"/>
                  <a:pt x="6513963" y="1148411"/>
                  <a:pt x="6527409" y="1167619"/>
                </a:cubicBezTo>
                <a:cubicBezTo>
                  <a:pt x="6546800" y="1195321"/>
                  <a:pt x="6563391" y="1224973"/>
                  <a:pt x="6583680" y="1252025"/>
                </a:cubicBezTo>
                <a:cubicBezTo>
                  <a:pt x="6597748" y="1270782"/>
                  <a:pt x="6613457" y="1288414"/>
                  <a:pt x="6625883" y="1308296"/>
                </a:cubicBezTo>
                <a:cubicBezTo>
                  <a:pt x="6636997" y="1326079"/>
                  <a:pt x="6646230" y="1345095"/>
                  <a:pt x="6654018" y="1364566"/>
                </a:cubicBezTo>
                <a:cubicBezTo>
                  <a:pt x="6665033" y="1392102"/>
                  <a:pt x="6665703" y="1424296"/>
                  <a:pt x="6682154" y="1448973"/>
                </a:cubicBezTo>
                <a:lnTo>
                  <a:pt x="6710289" y="1491176"/>
                </a:lnTo>
                <a:cubicBezTo>
                  <a:pt x="6738895" y="1634202"/>
                  <a:pt x="6709583" y="1502769"/>
                  <a:pt x="6738425" y="1603717"/>
                </a:cubicBezTo>
                <a:cubicBezTo>
                  <a:pt x="6743736" y="1622307"/>
                  <a:pt x="6746806" y="1641509"/>
                  <a:pt x="6752492" y="1659988"/>
                </a:cubicBezTo>
                <a:cubicBezTo>
                  <a:pt x="6765575" y="1702507"/>
                  <a:pt x="6794695" y="1786597"/>
                  <a:pt x="6794695" y="1786597"/>
                </a:cubicBezTo>
                <a:cubicBezTo>
                  <a:pt x="6799384" y="1889760"/>
                  <a:pt x="6796926" y="1993497"/>
                  <a:pt x="6808763" y="2096086"/>
                </a:cubicBezTo>
                <a:cubicBezTo>
                  <a:pt x="6811167" y="2116919"/>
                  <a:pt x="6822069" y="2137528"/>
                  <a:pt x="6836898" y="2152357"/>
                </a:cubicBezTo>
                <a:cubicBezTo>
                  <a:pt x="6856232" y="2171691"/>
                  <a:pt x="6883791" y="2180492"/>
                  <a:pt x="6907237" y="2194560"/>
                </a:cubicBezTo>
                <a:cubicBezTo>
                  <a:pt x="6956635" y="2293357"/>
                  <a:pt x="6906877" y="2217105"/>
                  <a:pt x="6977575" y="2278966"/>
                </a:cubicBezTo>
                <a:cubicBezTo>
                  <a:pt x="7002529" y="2300801"/>
                  <a:pt x="7047914" y="2349305"/>
                  <a:pt x="7047914" y="2349305"/>
                </a:cubicBezTo>
                <a:cubicBezTo>
                  <a:pt x="7052603" y="2368062"/>
                  <a:pt x="7056671" y="2386986"/>
                  <a:pt x="7061982" y="2405576"/>
                </a:cubicBezTo>
                <a:cubicBezTo>
                  <a:pt x="7066056" y="2419834"/>
                  <a:pt x="7072832" y="2433304"/>
                  <a:pt x="7076049" y="2447779"/>
                </a:cubicBezTo>
                <a:cubicBezTo>
                  <a:pt x="7082237" y="2475623"/>
                  <a:pt x="7085428" y="2504050"/>
                  <a:pt x="7090117" y="2532185"/>
                </a:cubicBezTo>
                <a:cubicBezTo>
                  <a:pt x="7085428" y="2611902"/>
                  <a:pt x="7097580" y="2694439"/>
                  <a:pt x="7076049" y="2771336"/>
                </a:cubicBezTo>
                <a:cubicBezTo>
                  <a:pt x="7063405" y="2816491"/>
                  <a:pt x="7010115" y="2840776"/>
                  <a:pt x="6991643" y="2883877"/>
                </a:cubicBezTo>
                <a:cubicBezTo>
                  <a:pt x="6977575" y="2916702"/>
                  <a:pt x="6965411" y="2950409"/>
                  <a:pt x="6949440" y="2982351"/>
                </a:cubicBezTo>
                <a:cubicBezTo>
                  <a:pt x="6940303" y="3000624"/>
                  <a:pt x="6887068" y="3071266"/>
                  <a:pt x="6879102" y="3080825"/>
                </a:cubicBezTo>
                <a:cubicBezTo>
                  <a:pt x="6870611" y="3091014"/>
                  <a:pt x="6859252" y="3098603"/>
                  <a:pt x="6850966" y="3108960"/>
                </a:cubicBezTo>
                <a:cubicBezTo>
                  <a:pt x="6840404" y="3122162"/>
                  <a:pt x="6833834" y="3138326"/>
                  <a:pt x="6822831" y="3151163"/>
                </a:cubicBezTo>
                <a:cubicBezTo>
                  <a:pt x="6805568" y="3171303"/>
                  <a:pt x="6783823" y="3187294"/>
                  <a:pt x="6766560" y="3207434"/>
                </a:cubicBezTo>
                <a:cubicBezTo>
                  <a:pt x="6755557" y="3220271"/>
                  <a:pt x="6748987" y="3236435"/>
                  <a:pt x="6738425" y="3249637"/>
                </a:cubicBezTo>
                <a:cubicBezTo>
                  <a:pt x="6730139" y="3259994"/>
                  <a:pt x="6718575" y="3267416"/>
                  <a:pt x="6710289" y="3277773"/>
                </a:cubicBezTo>
                <a:cubicBezTo>
                  <a:pt x="6677790" y="3318397"/>
                  <a:pt x="6691762" y="3317917"/>
                  <a:pt x="6654018" y="3348111"/>
                </a:cubicBezTo>
                <a:cubicBezTo>
                  <a:pt x="6640816" y="3358673"/>
                  <a:pt x="6624803" y="3365422"/>
                  <a:pt x="6611815" y="3376246"/>
                </a:cubicBezTo>
                <a:cubicBezTo>
                  <a:pt x="6552814" y="3425414"/>
                  <a:pt x="6590281" y="3411656"/>
                  <a:pt x="6527409" y="3446585"/>
                </a:cubicBezTo>
                <a:cubicBezTo>
                  <a:pt x="6499911" y="3461861"/>
                  <a:pt x="6469977" y="3472604"/>
                  <a:pt x="6443003" y="3488788"/>
                </a:cubicBezTo>
                <a:cubicBezTo>
                  <a:pt x="6422898" y="3500851"/>
                  <a:pt x="6405811" y="3517363"/>
                  <a:pt x="6386732" y="3530991"/>
                </a:cubicBezTo>
                <a:cubicBezTo>
                  <a:pt x="6357567" y="3551823"/>
                  <a:pt x="6321837" y="3575052"/>
                  <a:pt x="6288258" y="3587262"/>
                </a:cubicBezTo>
                <a:cubicBezTo>
                  <a:pt x="6256176" y="3598928"/>
                  <a:pt x="6222720" y="3606415"/>
                  <a:pt x="6189785" y="3615397"/>
                </a:cubicBezTo>
                <a:cubicBezTo>
                  <a:pt x="6171132" y="3620484"/>
                  <a:pt x="6152820" y="3628421"/>
                  <a:pt x="6133514" y="3629465"/>
                </a:cubicBezTo>
                <a:cubicBezTo>
                  <a:pt x="5978924" y="3637821"/>
                  <a:pt x="5824025" y="3638844"/>
                  <a:pt x="5669280" y="3643533"/>
                </a:cubicBezTo>
                <a:cubicBezTo>
                  <a:pt x="5568834" y="3677014"/>
                  <a:pt x="5609550" y="3655217"/>
                  <a:pt x="5542671" y="3699803"/>
                </a:cubicBezTo>
                <a:cubicBezTo>
                  <a:pt x="5474122" y="3802624"/>
                  <a:pt x="5565355" y="3680900"/>
                  <a:pt x="5458265" y="3770142"/>
                </a:cubicBezTo>
                <a:cubicBezTo>
                  <a:pt x="5445276" y="3780966"/>
                  <a:pt x="5442084" y="3800390"/>
                  <a:pt x="5430129" y="3812345"/>
                </a:cubicBezTo>
                <a:cubicBezTo>
                  <a:pt x="5418174" y="3824300"/>
                  <a:pt x="5401452" y="3830336"/>
                  <a:pt x="5387926" y="3840480"/>
                </a:cubicBezTo>
                <a:cubicBezTo>
                  <a:pt x="5363906" y="3858495"/>
                  <a:pt x="5338819" y="3875520"/>
                  <a:pt x="5317588" y="3896751"/>
                </a:cubicBezTo>
                <a:cubicBezTo>
                  <a:pt x="5244760" y="3969580"/>
                  <a:pt x="5303160" y="3931328"/>
                  <a:pt x="5247249" y="3995225"/>
                </a:cubicBezTo>
                <a:cubicBezTo>
                  <a:pt x="5181340" y="4070549"/>
                  <a:pt x="5163803" y="4074926"/>
                  <a:pt x="5078437" y="4135902"/>
                </a:cubicBezTo>
                <a:cubicBezTo>
                  <a:pt x="5035020" y="4208264"/>
                  <a:pt x="5036352" y="4218932"/>
                  <a:pt x="4965895" y="4276579"/>
                </a:cubicBezTo>
                <a:cubicBezTo>
                  <a:pt x="4939724" y="4297992"/>
                  <a:pt x="4906623" y="4310229"/>
                  <a:pt x="4881489" y="4332850"/>
                </a:cubicBezTo>
                <a:cubicBezTo>
                  <a:pt x="4829800" y="4379370"/>
                  <a:pt x="4754234" y="4523572"/>
                  <a:pt x="4726745" y="4557933"/>
                </a:cubicBezTo>
                <a:cubicBezTo>
                  <a:pt x="4552997" y="4775116"/>
                  <a:pt x="4774792" y="4509885"/>
                  <a:pt x="4614203" y="4670474"/>
                </a:cubicBezTo>
                <a:cubicBezTo>
                  <a:pt x="4484864" y="4799813"/>
                  <a:pt x="4669156" y="4651508"/>
                  <a:pt x="4515729" y="4783016"/>
                </a:cubicBezTo>
                <a:cubicBezTo>
                  <a:pt x="4502892" y="4794019"/>
                  <a:pt x="4487052" y="4801007"/>
                  <a:pt x="4473526" y="4811151"/>
                </a:cubicBezTo>
                <a:cubicBezTo>
                  <a:pt x="4449506" y="4829166"/>
                  <a:pt x="4425985" y="4847882"/>
                  <a:pt x="4403188" y="4867422"/>
                </a:cubicBezTo>
                <a:cubicBezTo>
                  <a:pt x="4393118" y="4876054"/>
                  <a:pt x="4386088" y="4888200"/>
                  <a:pt x="4375052" y="4895557"/>
                </a:cubicBezTo>
                <a:cubicBezTo>
                  <a:pt x="4349120" y="4912845"/>
                  <a:pt x="4307845" y="4929422"/>
                  <a:pt x="4276578" y="4937760"/>
                </a:cubicBezTo>
                <a:cubicBezTo>
                  <a:pt x="4220534" y="4952705"/>
                  <a:pt x="4107766" y="4979963"/>
                  <a:pt x="4107766" y="4979963"/>
                </a:cubicBezTo>
                <a:cubicBezTo>
                  <a:pt x="3915508" y="4975274"/>
                  <a:pt x="3723117" y="4974435"/>
                  <a:pt x="3530991" y="4965896"/>
                </a:cubicBezTo>
                <a:cubicBezTo>
                  <a:pt x="3478137" y="4963547"/>
                  <a:pt x="3436803" y="4928995"/>
                  <a:pt x="3390314" y="4909625"/>
                </a:cubicBezTo>
                <a:cubicBezTo>
                  <a:pt x="3362938" y="4898218"/>
                  <a:pt x="3332907" y="4893762"/>
                  <a:pt x="3305908" y="4881490"/>
                </a:cubicBezTo>
                <a:cubicBezTo>
                  <a:pt x="3118012" y="4796082"/>
                  <a:pt x="3390092" y="4888409"/>
                  <a:pt x="3123028" y="4754880"/>
                </a:cubicBezTo>
                <a:cubicBezTo>
                  <a:pt x="3051635" y="4719184"/>
                  <a:pt x="3084206" y="4738377"/>
                  <a:pt x="3024554" y="4698610"/>
                </a:cubicBezTo>
                <a:cubicBezTo>
                  <a:pt x="2935459" y="4703299"/>
                  <a:pt x="2845851" y="4702047"/>
                  <a:pt x="2757268" y="4712677"/>
                </a:cubicBezTo>
                <a:cubicBezTo>
                  <a:pt x="2727822" y="4716211"/>
                  <a:pt x="2701943" y="4734997"/>
                  <a:pt x="2672862" y="4740813"/>
                </a:cubicBezTo>
                <a:cubicBezTo>
                  <a:pt x="2631224" y="4749141"/>
                  <a:pt x="2588455" y="4750191"/>
                  <a:pt x="2546252" y="4754880"/>
                </a:cubicBezTo>
                <a:cubicBezTo>
                  <a:pt x="2518117" y="4764259"/>
                  <a:pt x="2490618" y="4775823"/>
                  <a:pt x="2461846" y="4783016"/>
                </a:cubicBezTo>
                <a:cubicBezTo>
                  <a:pt x="2398690" y="4798805"/>
                  <a:pt x="2274488" y="4806835"/>
                  <a:pt x="2222695" y="4811151"/>
                </a:cubicBezTo>
                <a:cubicBezTo>
                  <a:pt x="1983497" y="4831085"/>
                  <a:pt x="2112954" y="4814771"/>
                  <a:pt x="1941342" y="4839286"/>
                </a:cubicBezTo>
                <a:lnTo>
                  <a:pt x="1012874" y="4825219"/>
                </a:lnTo>
                <a:cubicBezTo>
                  <a:pt x="988973" y="4824546"/>
                  <a:pt x="965876" y="4816338"/>
                  <a:pt x="942535" y="4811151"/>
                </a:cubicBezTo>
                <a:cubicBezTo>
                  <a:pt x="888528" y="4799149"/>
                  <a:pt x="869263" y="4793565"/>
                  <a:pt x="815926" y="4768948"/>
                </a:cubicBezTo>
                <a:cubicBezTo>
                  <a:pt x="802839" y="4762908"/>
                  <a:pt x="692095" y="4712645"/>
                  <a:pt x="661182" y="4684542"/>
                </a:cubicBezTo>
                <a:cubicBezTo>
                  <a:pt x="621926" y="4648855"/>
                  <a:pt x="578068" y="4616143"/>
                  <a:pt x="548640" y="4572000"/>
                </a:cubicBezTo>
                <a:cubicBezTo>
                  <a:pt x="539262" y="4557932"/>
                  <a:pt x="529466" y="4544134"/>
                  <a:pt x="520505" y="4529797"/>
                </a:cubicBezTo>
                <a:cubicBezTo>
                  <a:pt x="506014" y="4506611"/>
                  <a:pt x="494195" y="4481708"/>
                  <a:pt x="478302" y="4459459"/>
                </a:cubicBezTo>
                <a:cubicBezTo>
                  <a:pt x="460078" y="4433946"/>
                  <a:pt x="433327" y="4420097"/>
                  <a:pt x="407963" y="4403188"/>
                </a:cubicBezTo>
                <a:cubicBezTo>
                  <a:pt x="393895" y="4375053"/>
                  <a:pt x="375707" y="4348624"/>
                  <a:pt x="365760" y="4318782"/>
                </a:cubicBezTo>
                <a:cubicBezTo>
                  <a:pt x="356740" y="4291722"/>
                  <a:pt x="356794" y="4262439"/>
                  <a:pt x="351692" y="4234376"/>
                </a:cubicBezTo>
                <a:cubicBezTo>
                  <a:pt x="347415" y="4210851"/>
                  <a:pt x="342314" y="4187483"/>
                  <a:pt x="337625" y="4164037"/>
                </a:cubicBezTo>
                <a:cubicBezTo>
                  <a:pt x="342314" y="4079631"/>
                  <a:pt x="343677" y="3994974"/>
                  <a:pt x="351692" y="3910819"/>
                </a:cubicBezTo>
                <a:cubicBezTo>
                  <a:pt x="353098" y="3896057"/>
                  <a:pt x="355275" y="3879101"/>
                  <a:pt x="365760" y="3868616"/>
                </a:cubicBezTo>
                <a:cubicBezTo>
                  <a:pt x="376245" y="3858131"/>
                  <a:pt x="393895" y="3859237"/>
                  <a:pt x="407963" y="3854548"/>
                </a:cubicBezTo>
                <a:cubicBezTo>
                  <a:pt x="422031" y="3835791"/>
                  <a:pt x="432817" y="3814049"/>
                  <a:pt x="450166" y="3798277"/>
                </a:cubicBezTo>
                <a:cubicBezTo>
                  <a:pt x="480989" y="3770256"/>
                  <a:pt x="602126" y="3684593"/>
                  <a:pt x="647114" y="3657600"/>
                </a:cubicBezTo>
                <a:cubicBezTo>
                  <a:pt x="665096" y="3646811"/>
                  <a:pt x="685177" y="3639869"/>
                  <a:pt x="703385" y="3629465"/>
                </a:cubicBezTo>
                <a:cubicBezTo>
                  <a:pt x="778947" y="3586287"/>
                  <a:pt x="709434" y="3610369"/>
                  <a:pt x="801858" y="3587262"/>
                </a:cubicBezTo>
                <a:cubicBezTo>
                  <a:pt x="819247" y="3569873"/>
                  <a:pt x="870339" y="3521433"/>
                  <a:pt x="872197" y="3502856"/>
                </a:cubicBezTo>
                <a:cubicBezTo>
                  <a:pt x="885118" y="3373649"/>
                  <a:pt x="865391" y="3248278"/>
                  <a:pt x="801858" y="3137096"/>
                </a:cubicBezTo>
                <a:cubicBezTo>
                  <a:pt x="752025" y="3049890"/>
                  <a:pt x="793240" y="3143649"/>
                  <a:pt x="717452" y="3024554"/>
                </a:cubicBezTo>
                <a:cubicBezTo>
                  <a:pt x="700564" y="2998016"/>
                  <a:pt x="690162" y="2967844"/>
                  <a:pt x="675249" y="2940148"/>
                </a:cubicBezTo>
                <a:cubicBezTo>
                  <a:pt x="657325" y="2906861"/>
                  <a:pt x="639275" y="2873569"/>
                  <a:pt x="618978" y="2841674"/>
                </a:cubicBezTo>
                <a:cubicBezTo>
                  <a:pt x="606390" y="2821893"/>
                  <a:pt x="590220" y="2804611"/>
                  <a:pt x="576775" y="2785403"/>
                </a:cubicBezTo>
                <a:cubicBezTo>
                  <a:pt x="557384" y="2757701"/>
                  <a:pt x="539262" y="2729132"/>
                  <a:pt x="520505" y="2700997"/>
                </a:cubicBezTo>
                <a:cubicBezTo>
                  <a:pt x="511126" y="2668172"/>
                  <a:pt x="506496" y="2633601"/>
                  <a:pt x="492369" y="2602523"/>
                </a:cubicBezTo>
                <a:cubicBezTo>
                  <a:pt x="482667" y="2581179"/>
                  <a:pt x="461980" y="2566505"/>
                  <a:pt x="450166" y="2546253"/>
                </a:cubicBezTo>
                <a:cubicBezTo>
                  <a:pt x="429033" y="2510024"/>
                  <a:pt x="417160" y="2468609"/>
                  <a:pt x="393895" y="2433711"/>
                </a:cubicBezTo>
                <a:cubicBezTo>
                  <a:pt x="375138" y="2405576"/>
                  <a:pt x="354047" y="2378864"/>
                  <a:pt x="337625" y="2349305"/>
                </a:cubicBezTo>
                <a:cubicBezTo>
                  <a:pt x="330424" y="2336342"/>
                  <a:pt x="329771" y="2320566"/>
                  <a:pt x="323557" y="2307102"/>
                </a:cubicBezTo>
                <a:cubicBezTo>
                  <a:pt x="301587" y="2259500"/>
                  <a:pt x="284674" y="2208367"/>
                  <a:pt x="253218" y="2166425"/>
                </a:cubicBezTo>
                <a:cubicBezTo>
                  <a:pt x="179598" y="2068264"/>
                  <a:pt x="231855" y="2148918"/>
                  <a:pt x="168812" y="1997613"/>
                </a:cubicBezTo>
                <a:cubicBezTo>
                  <a:pt x="160746" y="1978255"/>
                  <a:pt x="149194" y="1960506"/>
                  <a:pt x="140677" y="1941342"/>
                </a:cubicBezTo>
                <a:cubicBezTo>
                  <a:pt x="130421" y="1918266"/>
                  <a:pt x="123835" y="1893589"/>
                  <a:pt x="112542" y="1871003"/>
                </a:cubicBezTo>
                <a:cubicBezTo>
                  <a:pt x="104981" y="1855881"/>
                  <a:pt x="91967" y="1843922"/>
                  <a:pt x="84406" y="1828800"/>
                </a:cubicBezTo>
                <a:cubicBezTo>
                  <a:pt x="77774" y="1815537"/>
                  <a:pt x="76179" y="1800227"/>
                  <a:pt x="70338" y="1786597"/>
                </a:cubicBezTo>
                <a:cubicBezTo>
                  <a:pt x="62077" y="1767322"/>
                  <a:pt x="49991" y="1749797"/>
                  <a:pt x="42203" y="1730326"/>
                </a:cubicBezTo>
                <a:cubicBezTo>
                  <a:pt x="31189" y="1702790"/>
                  <a:pt x="23446" y="1674055"/>
                  <a:pt x="14068" y="1645920"/>
                </a:cubicBezTo>
                <a:lnTo>
                  <a:pt x="0" y="1603717"/>
                </a:lnTo>
                <a:cubicBezTo>
                  <a:pt x="4689" y="1528689"/>
                  <a:pt x="-4164" y="1451564"/>
                  <a:pt x="14068" y="1378634"/>
                </a:cubicBezTo>
                <a:cubicBezTo>
                  <a:pt x="20501" y="1352900"/>
                  <a:pt x="50375" y="1339831"/>
                  <a:pt x="70338" y="1322363"/>
                </a:cubicBezTo>
                <a:cubicBezTo>
                  <a:pt x="87983" y="1306924"/>
                  <a:pt x="108807" y="1295419"/>
                  <a:pt x="126609" y="1280160"/>
                </a:cubicBezTo>
                <a:cubicBezTo>
                  <a:pt x="141714" y="1267213"/>
                  <a:pt x="151941" y="1248501"/>
                  <a:pt x="168812" y="1237957"/>
                </a:cubicBezTo>
                <a:cubicBezTo>
                  <a:pt x="190226" y="1224573"/>
                  <a:pt x="216565" y="1221115"/>
                  <a:pt x="239151" y="1209822"/>
                </a:cubicBezTo>
                <a:cubicBezTo>
                  <a:pt x="348233" y="1155281"/>
                  <a:pt x="217479" y="1202977"/>
                  <a:pt x="323557" y="1167619"/>
                </a:cubicBezTo>
                <a:cubicBezTo>
                  <a:pt x="342314" y="1139484"/>
                  <a:pt x="352776" y="1103502"/>
                  <a:pt x="379828" y="1083213"/>
                </a:cubicBezTo>
                <a:cubicBezTo>
                  <a:pt x="398585" y="1069145"/>
                  <a:pt x="418297" y="1056268"/>
                  <a:pt x="436098" y="1041010"/>
                </a:cubicBezTo>
                <a:cubicBezTo>
                  <a:pt x="530871" y="959775"/>
                  <a:pt x="427234" y="1032851"/>
                  <a:pt x="520505" y="970671"/>
                </a:cubicBezTo>
                <a:cubicBezTo>
                  <a:pt x="562885" y="885910"/>
                  <a:pt x="576991" y="878041"/>
                  <a:pt x="590843" y="801859"/>
                </a:cubicBezTo>
                <a:cubicBezTo>
                  <a:pt x="593177" y="789021"/>
                  <a:pt x="605306" y="674459"/>
                  <a:pt x="618978" y="647114"/>
                </a:cubicBezTo>
                <a:cubicBezTo>
                  <a:pt x="624909" y="635251"/>
                  <a:pt x="637735" y="628357"/>
                  <a:pt x="647114" y="618979"/>
                </a:cubicBezTo>
                <a:cubicBezTo>
                  <a:pt x="662053" y="439717"/>
                  <a:pt x="679939" y="487680"/>
                  <a:pt x="689317" y="436099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629" t="1117" r="1301" b="1"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1671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876701"/>
              </p:ext>
            </p:extLst>
          </p:nvPr>
        </p:nvGraphicFramePr>
        <p:xfrm>
          <a:off x="189186" y="236483"/>
          <a:ext cx="11813628" cy="638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508EF21-9945-4CF5-A16E-602995182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2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8D83C-4553-46DA-86A8-AEC6CBE5F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graphicEl>
                                              <a:dgm id="{72C8D83C-4553-46DA-86A8-AEC6CBE5F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graphicEl>
                                              <a:dgm id="{72C8D83C-4553-46DA-86A8-AEC6CBE5F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graphicEl>
                                              <a:dgm id="{72C8D83C-4553-46DA-86A8-AEC6CBE5F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CF4D3F-BA07-458D-A28F-1CF0914AA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graphicEl>
                                              <a:dgm id="{94CF4D3F-BA07-458D-A28F-1CF0914AA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>
                                            <p:graphicEl>
                                              <a:dgm id="{94CF4D3F-BA07-458D-A28F-1CF0914AA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graphicEl>
                                              <a:dgm id="{94CF4D3F-BA07-458D-A28F-1CF0914AA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336423F-BBEF-4B87-99C8-CF5B1A1ECB25}"/>
              </a:ext>
            </a:extLst>
          </p:cNvPr>
          <p:cNvSpPr txBox="1"/>
          <p:nvPr/>
        </p:nvSpPr>
        <p:spPr>
          <a:xfrm>
            <a:off x="1221921" y="613181"/>
            <a:ext cx="9748158" cy="1564135"/>
          </a:xfrm>
          <a:prstGeom prst="rect">
            <a:avLst/>
          </a:prstGeom>
          <a:solidFill>
            <a:srgbClr val="002060">
              <a:alpha val="51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b="0" i="0" dirty="0">
                <a:solidFill>
                  <a:srgbClr val="FFFF00"/>
                </a:solidFill>
                <a:effectLst/>
                <a:latin typeface="+mj-lt"/>
              </a:rPr>
              <a:t> ”Ezért </a:t>
            </a:r>
            <a:r>
              <a:rPr lang="hu-HU" sz="3200" b="1" i="0" dirty="0">
                <a:solidFill>
                  <a:srgbClr val="FFFF00"/>
                </a:solidFill>
                <a:effectLst/>
                <a:latin typeface="+mj-lt"/>
              </a:rPr>
              <a:t>hagyja el </a:t>
            </a:r>
            <a:r>
              <a:rPr lang="hu-HU" sz="3200" b="0" i="0" dirty="0">
                <a:solidFill>
                  <a:srgbClr val="FFFF00"/>
                </a:solidFill>
                <a:effectLst/>
                <a:latin typeface="+mj-lt"/>
              </a:rPr>
              <a:t>a férfi apját és anyját, </a:t>
            </a:r>
            <a:r>
              <a:rPr lang="hu-HU" sz="3200" b="1" i="0" dirty="0">
                <a:solidFill>
                  <a:srgbClr val="FFFF00"/>
                </a:solidFill>
                <a:effectLst/>
                <a:latin typeface="+mj-lt"/>
              </a:rPr>
              <a:t>ragaszkodik</a:t>
            </a:r>
            <a:r>
              <a:rPr lang="hu-HU" sz="3200" b="0" i="0" dirty="0">
                <a:solidFill>
                  <a:srgbClr val="FFFF00"/>
                </a:solidFill>
                <a:effectLst/>
                <a:latin typeface="+mj-lt"/>
              </a:rPr>
              <a:t> feleségéhez, és ezért lesznek egy testté.”</a:t>
            </a:r>
          </a:p>
          <a:p>
            <a:pPr algn="ctr"/>
            <a:r>
              <a:rPr lang="hu-HU" sz="3200" b="0" i="0" dirty="0">
                <a:solidFill>
                  <a:srgbClr val="FFFF00"/>
                </a:solidFill>
                <a:effectLst/>
                <a:latin typeface="+mj-lt"/>
              </a:rPr>
              <a:t>(1Mózes 2,24)</a:t>
            </a:r>
            <a:endParaRPr lang="hu-HU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A2540BE-CE59-483E-9FBB-AFF0A78F82F7}"/>
              </a:ext>
            </a:extLst>
          </p:cNvPr>
          <p:cNvSpPr txBox="1"/>
          <p:nvPr/>
        </p:nvSpPr>
        <p:spPr>
          <a:xfrm>
            <a:off x="1221921" y="3557985"/>
            <a:ext cx="9748158" cy="584775"/>
          </a:xfrm>
          <a:prstGeom prst="rect">
            <a:avLst/>
          </a:prstGeom>
          <a:solidFill>
            <a:srgbClr val="002060">
              <a:alpha val="51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3200" b="0" i="0" dirty="0">
                <a:solidFill>
                  <a:schemeClr val="bg1"/>
                </a:solidFill>
                <a:effectLst/>
                <a:latin typeface="+mj-lt"/>
              </a:rPr>
              <a:t> Beszéljétek meg, hogy mit jelenthet ez az igevers!</a:t>
            </a:r>
            <a:endParaRPr lang="hu-HU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B1C2C5B-021B-4072-BEE2-614C2D4A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6974"/>
            <a:ext cx="1542422" cy="152413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DB14065-1110-4EC4-914E-C0C331349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422" y="5320080"/>
            <a:ext cx="1542422" cy="15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649</Words>
  <Application>Microsoft Office PowerPoint</Application>
  <PresentationFormat>Szélesvásznú</PresentationFormat>
  <Paragraphs>101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pt-sans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Zimányi Noémi</cp:lastModifiedBy>
  <cp:revision>59</cp:revision>
  <dcterms:created xsi:type="dcterms:W3CDTF">2020-12-10T16:51:33Z</dcterms:created>
  <dcterms:modified xsi:type="dcterms:W3CDTF">2020-12-14T13:53:01Z</dcterms:modified>
</cp:coreProperties>
</file>