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2.xml" ContentType="application/inkml+xml"/>
  <Override PartName="/ppt/ink/ink5.xml" ContentType="application/inkml+xml"/>
  <Override PartName="/ppt/ink/ink24.xml" ContentType="application/inkml+xml"/>
  <Override PartName="/ppt/ink/ink2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ppt/ink/ink1.xml" ContentType="application/inkml+xml"/>
  <Override PartName="/ppt/ink/ink3.xml" ContentType="application/inkml+xml"/>
  <Override PartName="/ppt/ink/ink4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5.xml" ContentType="application/inkml+xml"/>
  <Override PartName="/ppt/ink/ink27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  <p:sldMasterId id="2147483738" r:id="rId2"/>
  </p:sldMasterIdLst>
  <p:notesMasterIdLst>
    <p:notesMasterId r:id="rId26"/>
  </p:notesMasterIdLst>
  <p:sldIdLst>
    <p:sldId id="362" r:id="rId3"/>
    <p:sldId id="341" r:id="rId4"/>
    <p:sldId id="364" r:id="rId5"/>
    <p:sldId id="393" r:id="rId6"/>
    <p:sldId id="365" r:id="rId7"/>
    <p:sldId id="394" r:id="rId8"/>
    <p:sldId id="389" r:id="rId9"/>
    <p:sldId id="391" r:id="rId10"/>
    <p:sldId id="274" r:id="rId11"/>
    <p:sldId id="386" r:id="rId12"/>
    <p:sldId id="282" r:id="rId13"/>
    <p:sldId id="388" r:id="rId14"/>
    <p:sldId id="399" r:id="rId15"/>
    <p:sldId id="397" r:id="rId16"/>
    <p:sldId id="395" r:id="rId17"/>
    <p:sldId id="392" r:id="rId18"/>
    <p:sldId id="374" r:id="rId19"/>
    <p:sldId id="401" r:id="rId20"/>
    <p:sldId id="398" r:id="rId21"/>
    <p:sldId id="396" r:id="rId22"/>
    <p:sldId id="375" r:id="rId23"/>
    <p:sldId id="343" r:id="rId24"/>
    <p:sldId id="345" r:id="rId25"/>
  </p:sldIdLst>
  <p:sldSz cx="12192000" cy="6858000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zászi Andrea" initials="SA" lastIdx="2" clrIdx="0">
    <p:extLst>
      <p:ext uri="{19B8F6BF-5375-455C-9EA6-DF929625EA0E}">
        <p15:presenceInfo xmlns:p15="http://schemas.microsoft.com/office/powerpoint/2012/main" userId="Szászi Andre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D097"/>
    <a:srgbClr val="FFFF00"/>
    <a:srgbClr val="663300"/>
    <a:srgbClr val="FF9966"/>
    <a:srgbClr val="003300"/>
    <a:srgbClr val="333300"/>
    <a:srgbClr val="FDFAE2"/>
    <a:srgbClr val="F6C6ED"/>
    <a:srgbClr val="F1B051"/>
    <a:srgbClr val="AE2E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346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14" y="4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CF2045-1218-4A05-A80B-3E1E64841B42}" type="doc">
      <dgm:prSet loTypeId="urn:microsoft.com/office/officeart/2005/8/layout/hierarchy4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F9F075E-BC73-4D4E-82F9-DD168D96A8E4}">
      <dgm:prSet/>
      <dgm:spPr/>
      <dgm:t>
        <a:bodyPr/>
        <a:lstStyle/>
        <a:p>
          <a:pPr algn="ctr"/>
          <a:r>
            <a:rPr lang="hu-HU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Kérlek, hogy olvasd el a diákon szereplő információkat</a:t>
          </a:r>
          <a:br>
            <a:rPr lang="hu-HU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hu-HU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és kövesd az utasításokat!</a:t>
          </a:r>
        </a:p>
        <a:p>
          <a:pPr algn="ctr"/>
          <a:endParaRPr lang="hu-HU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r>
            <a:rPr lang="hu-HU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Állítsd be a diavetítést és indítsd el a PPT-t! </a:t>
          </a:r>
          <a:endParaRPr lang="en-US" b="0" dirty="0">
            <a:solidFill>
              <a:schemeClr val="tx1"/>
            </a:solidFill>
          </a:endParaRPr>
        </a:p>
      </dgm:t>
    </dgm:pt>
    <dgm:pt modelId="{3BD0A98B-0EF0-4B95-B19F-09D45338A955}" type="parTrans" cxnId="{73078021-C2E4-48D4-9CBD-F61DC12B6FFB}">
      <dgm:prSet/>
      <dgm:spPr/>
      <dgm:t>
        <a:bodyPr/>
        <a:lstStyle/>
        <a:p>
          <a:endParaRPr lang="en-US"/>
        </a:p>
      </dgm:t>
    </dgm:pt>
    <dgm:pt modelId="{39F7F0AC-BDD7-46BE-A50A-862AABC095CF}" type="sibTrans" cxnId="{73078021-C2E4-48D4-9CBD-F61DC12B6FFB}">
      <dgm:prSet/>
      <dgm:spPr/>
      <dgm:t>
        <a:bodyPr/>
        <a:lstStyle/>
        <a:p>
          <a:endParaRPr lang="en-US"/>
        </a:p>
      </dgm:t>
    </dgm:pt>
    <dgm:pt modelId="{BD6A4851-9C83-404A-9F32-E67B1C40C4AB}">
      <dgm:prSet/>
      <dgm:spPr/>
      <dgm:t>
        <a:bodyPr/>
        <a:lstStyle/>
        <a:p>
          <a:pPr algn="ctr"/>
          <a:r>
            <a:rPr lang="hu-HU" b="1" dirty="0">
              <a:solidFill>
                <a:schemeClr val="tx1"/>
              </a:solidFill>
            </a:rPr>
            <a:t>Kedves Hittanos Barátom!</a:t>
          </a:r>
        </a:p>
        <a:p>
          <a:pPr algn="ctr"/>
          <a:endParaRPr lang="hu-HU" b="1" dirty="0">
            <a:solidFill>
              <a:schemeClr val="tx1"/>
            </a:solidFill>
          </a:endParaRPr>
        </a:p>
        <a:p>
          <a:pPr algn="l"/>
          <a:r>
            <a:rPr lang="hu-HU" b="1" dirty="0">
              <a:solidFill>
                <a:schemeClr val="tx1"/>
              </a:solidFill>
            </a:rPr>
            <a:t>A mai órán szükséged lesz a következőkre:</a:t>
          </a:r>
        </a:p>
        <a:p>
          <a:pPr algn="l"/>
          <a:r>
            <a:rPr lang="hu-HU" b="1" dirty="0">
              <a:solidFill>
                <a:schemeClr val="tx1"/>
              </a:solidFill>
              <a:sym typeface="Wingdings" panose="05000000000000000000" pitchFamily="2" charset="2"/>
            </a:rPr>
            <a:t> </a:t>
          </a:r>
          <a:r>
            <a:rPr lang="hu-HU" dirty="0">
              <a:solidFill>
                <a:schemeClr val="tx1"/>
              </a:solidFill>
            </a:rPr>
            <a:t>Internet kapcsolat</a:t>
          </a:r>
          <a:endParaRPr lang="en-US" dirty="0">
            <a:solidFill>
              <a:schemeClr val="tx1"/>
            </a:solidFill>
          </a:endParaRPr>
        </a:p>
        <a:p>
          <a:pPr algn="l"/>
          <a:r>
            <a:rPr lang="hu-HU" b="1" dirty="0">
              <a:solidFill>
                <a:schemeClr val="tx1"/>
              </a:solidFill>
              <a:sym typeface="Wingdings" panose="05000000000000000000" pitchFamily="2" charset="2"/>
            </a:rPr>
            <a:t> </a:t>
          </a:r>
          <a:r>
            <a:rPr lang="hu-HU" dirty="0">
              <a:solidFill>
                <a:schemeClr val="tx1"/>
              </a:solidFill>
            </a:rPr>
            <a:t>Laptop, okostelefon vagy tablet</a:t>
          </a:r>
          <a:endParaRPr lang="en-US" dirty="0">
            <a:solidFill>
              <a:schemeClr val="tx1"/>
            </a:solidFill>
          </a:endParaRPr>
        </a:p>
        <a:p>
          <a:pPr algn="l"/>
          <a:r>
            <a:rPr lang="hu-HU" b="1" dirty="0">
              <a:solidFill>
                <a:schemeClr val="tx1"/>
              </a:solidFill>
              <a:sym typeface="Wingdings" panose="05000000000000000000" pitchFamily="2" charset="2"/>
            </a:rPr>
            <a:t> </a:t>
          </a:r>
          <a:r>
            <a:rPr lang="hu-HU" dirty="0">
              <a:solidFill>
                <a:schemeClr val="tx1"/>
              </a:solidFill>
            </a:rPr>
            <a:t>Hangszóró vagy fülhallgató</a:t>
          </a:r>
          <a:endParaRPr lang="en-US" dirty="0">
            <a:solidFill>
              <a:schemeClr val="tx1"/>
            </a:solidFill>
          </a:endParaRPr>
        </a:p>
        <a:p>
          <a:pPr algn="l"/>
          <a:r>
            <a:rPr lang="hu-HU" b="1" dirty="0">
              <a:solidFill>
                <a:schemeClr val="tx1"/>
              </a:solidFill>
              <a:sym typeface="Wingdings" panose="05000000000000000000" pitchFamily="2" charset="2"/>
            </a:rPr>
            <a:t> </a:t>
          </a:r>
          <a:r>
            <a:rPr lang="hu-HU" b="0" dirty="0">
              <a:solidFill>
                <a:schemeClr val="tx1"/>
              </a:solidFill>
              <a:sym typeface="Wingdings" panose="05000000000000000000" pitchFamily="2" charset="2"/>
            </a:rPr>
            <a:t>A</a:t>
          </a:r>
          <a:r>
            <a:rPr lang="hu-HU" dirty="0">
              <a:solidFill>
                <a:schemeClr val="tx1"/>
              </a:solidFill>
            </a:rPr>
            <a:t> füzeted és ceruza</a:t>
          </a:r>
          <a:endParaRPr lang="en-US" dirty="0">
            <a:solidFill>
              <a:schemeClr val="tx1"/>
            </a:solidFill>
          </a:endParaRPr>
        </a:p>
        <a:p>
          <a:pPr algn="l"/>
          <a:r>
            <a:rPr lang="hu-HU" b="1" dirty="0">
              <a:solidFill>
                <a:schemeClr val="tx1"/>
              </a:solidFill>
              <a:sym typeface="Wingdings" panose="05000000000000000000" pitchFamily="2" charset="2"/>
            </a:rPr>
            <a:t> </a:t>
          </a:r>
          <a:r>
            <a:rPr lang="hu-HU" dirty="0">
              <a:solidFill>
                <a:schemeClr val="tx1"/>
              </a:solidFill>
            </a:rPr>
            <a:t>A Te lelkes hozzáállásod. </a:t>
          </a:r>
          <a:endParaRPr lang="en-US" dirty="0">
            <a:solidFill>
              <a:schemeClr val="tx1"/>
            </a:solidFill>
          </a:endParaRPr>
        </a:p>
      </dgm:t>
    </dgm:pt>
    <dgm:pt modelId="{13370090-69D5-4129-8E03-D967A8918F91}" type="parTrans" cxnId="{B9BA3F87-9903-4C4C-95B0-B39D494F6775}">
      <dgm:prSet/>
      <dgm:spPr/>
      <dgm:t>
        <a:bodyPr/>
        <a:lstStyle/>
        <a:p>
          <a:endParaRPr lang="en-US"/>
        </a:p>
      </dgm:t>
    </dgm:pt>
    <dgm:pt modelId="{DC3BC5E6-608C-476A-9416-A4DB0C4CA38A}" type="sibTrans" cxnId="{B9BA3F87-9903-4C4C-95B0-B39D494F6775}">
      <dgm:prSet/>
      <dgm:spPr/>
      <dgm:t>
        <a:bodyPr/>
        <a:lstStyle/>
        <a:p>
          <a:endParaRPr lang="en-US"/>
        </a:p>
      </dgm:t>
    </dgm:pt>
    <dgm:pt modelId="{01C8B74B-D72A-4390-9A35-8B5793A2C2B3}" type="pres">
      <dgm:prSet presAssocID="{77CF2045-1218-4A05-A80B-3E1E64841B4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ABF5C5F8-C08B-4973-B718-8E4D58A4B56C}" type="pres">
      <dgm:prSet presAssocID="{5F9F075E-BC73-4D4E-82F9-DD168D96A8E4}" presName="vertOne" presStyleCnt="0"/>
      <dgm:spPr/>
    </dgm:pt>
    <dgm:pt modelId="{66CDB24A-4C1E-4D47-82C1-0FED893ED28E}" type="pres">
      <dgm:prSet presAssocID="{5F9F075E-BC73-4D4E-82F9-DD168D96A8E4}" presName="txOne" presStyleLbl="node0" presStyleIdx="0" presStyleCnt="1" custScaleX="125452" custScaleY="65491" custLinFactY="136426" custLinFactNeighborX="1747" custLinFactNeighborY="200000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69FA0AFA-7DC8-4E0B-B1B9-4AA018A8A55B}" type="pres">
      <dgm:prSet presAssocID="{5F9F075E-BC73-4D4E-82F9-DD168D96A8E4}" presName="parTransOne" presStyleCnt="0"/>
      <dgm:spPr/>
    </dgm:pt>
    <dgm:pt modelId="{E71CF800-9EF3-43CE-A926-57ACCC3E05CD}" type="pres">
      <dgm:prSet presAssocID="{5F9F075E-BC73-4D4E-82F9-DD168D96A8E4}" presName="horzOne" presStyleCnt="0"/>
      <dgm:spPr/>
    </dgm:pt>
    <dgm:pt modelId="{E1B3D246-71DA-4B19-88AA-815B742707E6}" type="pres">
      <dgm:prSet presAssocID="{BD6A4851-9C83-404A-9F32-E67B1C40C4AB}" presName="vertTwo" presStyleCnt="0"/>
      <dgm:spPr/>
    </dgm:pt>
    <dgm:pt modelId="{2B152352-319C-4B31-B326-CBC557CC084F}" type="pres">
      <dgm:prSet presAssocID="{BD6A4851-9C83-404A-9F32-E67B1C40C4AB}" presName="txTwo" presStyleLbl="node2" presStyleIdx="0" presStyleCnt="1" custScaleX="274308" custScaleY="144749" custLinFactY="-11366" custLinFactNeighborX="-805" custLinFactNeighborY="-100000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22F7E312-AA45-4363-876B-1E7F735E1672}" type="pres">
      <dgm:prSet presAssocID="{BD6A4851-9C83-404A-9F32-E67B1C40C4AB}" presName="horzTwo" presStyleCnt="0"/>
      <dgm:spPr/>
    </dgm:pt>
  </dgm:ptLst>
  <dgm:cxnLst>
    <dgm:cxn modelId="{EF42D396-C155-4C97-B526-93313751022E}" type="presOf" srcId="{BD6A4851-9C83-404A-9F32-E67B1C40C4AB}" destId="{2B152352-319C-4B31-B326-CBC557CC084F}" srcOrd="0" destOrd="0" presId="urn:microsoft.com/office/officeart/2005/8/layout/hierarchy4"/>
    <dgm:cxn modelId="{73078021-C2E4-48D4-9CBD-F61DC12B6FFB}" srcId="{77CF2045-1218-4A05-A80B-3E1E64841B42}" destId="{5F9F075E-BC73-4D4E-82F9-DD168D96A8E4}" srcOrd="0" destOrd="0" parTransId="{3BD0A98B-0EF0-4B95-B19F-09D45338A955}" sibTransId="{39F7F0AC-BDD7-46BE-A50A-862AABC095CF}"/>
    <dgm:cxn modelId="{2D814E7D-14A0-4CCA-9C66-8BF8728F36AD}" type="presOf" srcId="{5F9F075E-BC73-4D4E-82F9-DD168D96A8E4}" destId="{66CDB24A-4C1E-4D47-82C1-0FED893ED28E}" srcOrd="0" destOrd="0" presId="urn:microsoft.com/office/officeart/2005/8/layout/hierarchy4"/>
    <dgm:cxn modelId="{669DDB4F-690B-41F1-8A37-E523B13CF2D3}" type="presOf" srcId="{77CF2045-1218-4A05-A80B-3E1E64841B42}" destId="{01C8B74B-D72A-4390-9A35-8B5793A2C2B3}" srcOrd="0" destOrd="0" presId="urn:microsoft.com/office/officeart/2005/8/layout/hierarchy4"/>
    <dgm:cxn modelId="{B9BA3F87-9903-4C4C-95B0-B39D494F6775}" srcId="{5F9F075E-BC73-4D4E-82F9-DD168D96A8E4}" destId="{BD6A4851-9C83-404A-9F32-E67B1C40C4AB}" srcOrd="0" destOrd="0" parTransId="{13370090-69D5-4129-8E03-D967A8918F91}" sibTransId="{DC3BC5E6-608C-476A-9416-A4DB0C4CA38A}"/>
    <dgm:cxn modelId="{1AC5CE3F-CD43-4CC9-ACF0-63100D4C190D}" type="presParOf" srcId="{01C8B74B-D72A-4390-9A35-8B5793A2C2B3}" destId="{ABF5C5F8-C08B-4973-B718-8E4D58A4B56C}" srcOrd="0" destOrd="0" presId="urn:microsoft.com/office/officeart/2005/8/layout/hierarchy4"/>
    <dgm:cxn modelId="{50802F02-8EBF-4E18-9054-054194104531}" type="presParOf" srcId="{ABF5C5F8-C08B-4973-B718-8E4D58A4B56C}" destId="{66CDB24A-4C1E-4D47-82C1-0FED893ED28E}" srcOrd="0" destOrd="0" presId="urn:microsoft.com/office/officeart/2005/8/layout/hierarchy4"/>
    <dgm:cxn modelId="{EA3B7E0E-E476-4169-875E-4DB19E5053AF}" type="presParOf" srcId="{ABF5C5F8-C08B-4973-B718-8E4D58A4B56C}" destId="{69FA0AFA-7DC8-4E0B-B1B9-4AA018A8A55B}" srcOrd="1" destOrd="0" presId="urn:microsoft.com/office/officeart/2005/8/layout/hierarchy4"/>
    <dgm:cxn modelId="{3D5B01BE-BF86-4215-BA94-CD3679D8163A}" type="presParOf" srcId="{ABF5C5F8-C08B-4973-B718-8E4D58A4B56C}" destId="{E71CF800-9EF3-43CE-A926-57ACCC3E05CD}" srcOrd="2" destOrd="0" presId="urn:microsoft.com/office/officeart/2005/8/layout/hierarchy4"/>
    <dgm:cxn modelId="{23B01CB2-3174-4437-9E46-C3E984420304}" type="presParOf" srcId="{E71CF800-9EF3-43CE-A926-57ACCC3E05CD}" destId="{E1B3D246-71DA-4B19-88AA-815B742707E6}" srcOrd="0" destOrd="0" presId="urn:microsoft.com/office/officeart/2005/8/layout/hierarchy4"/>
    <dgm:cxn modelId="{C085F666-278A-4FA3-A52D-5A381D1569E1}" type="presParOf" srcId="{E1B3D246-71DA-4B19-88AA-815B742707E6}" destId="{2B152352-319C-4B31-B326-CBC557CC084F}" srcOrd="0" destOrd="0" presId="urn:microsoft.com/office/officeart/2005/8/layout/hierarchy4"/>
    <dgm:cxn modelId="{A10D89C0-44EC-41DC-9D16-1BB62A39FCFB}" type="presParOf" srcId="{E1B3D246-71DA-4B19-88AA-815B742707E6}" destId="{22F7E312-AA45-4363-876B-1E7F735E1672}" srcOrd="1" destOrd="0" presId="urn:microsoft.com/office/officeart/2005/8/layout/hierarchy4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CDB24A-4C1E-4D47-82C1-0FED893ED28E}">
      <dsp:nvSpPr>
        <dsp:cNvPr id="0" name=""/>
        <dsp:cNvSpPr/>
      </dsp:nvSpPr>
      <dsp:spPr>
        <a:xfrm>
          <a:off x="2141" y="4480295"/>
          <a:ext cx="9592433" cy="19138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4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4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5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Kérlek, hogy olvasd el a diákon szereplő információkat</a:t>
          </a:r>
          <a:br>
            <a:rPr lang="hu-HU" sz="25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hu-HU" sz="25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és kövesd az utasításokat!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25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5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Állítsd be a diavetítést és indítsd el a PPT-t! </a:t>
          </a:r>
          <a:endParaRPr lang="en-US" sz="2500" b="0" kern="1200" dirty="0">
            <a:solidFill>
              <a:schemeClr val="tx1"/>
            </a:solidFill>
          </a:endParaRPr>
        </a:p>
      </dsp:txBody>
      <dsp:txXfrm>
        <a:off x="58196" y="4536350"/>
        <a:ext cx="9480323" cy="1801757"/>
      </dsp:txXfrm>
    </dsp:sp>
    <dsp:sp modelId="{2B152352-319C-4B31-B326-CBC557CC084F}">
      <dsp:nvSpPr>
        <dsp:cNvPr id="0" name=""/>
        <dsp:cNvSpPr/>
      </dsp:nvSpPr>
      <dsp:spPr>
        <a:xfrm>
          <a:off x="959206" y="0"/>
          <a:ext cx="7631371" cy="42300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6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6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6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500" b="1" kern="1200" dirty="0">
              <a:solidFill>
                <a:schemeClr val="tx1"/>
              </a:solidFill>
            </a:rPr>
            <a:t>Kedves Hittanos Barátom!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2500" b="1" kern="1200" dirty="0">
            <a:solidFill>
              <a:schemeClr val="tx1"/>
            </a:solidFill>
          </a:endParaRP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500" b="1" kern="1200" dirty="0">
              <a:solidFill>
                <a:schemeClr val="tx1"/>
              </a:solidFill>
            </a:rPr>
            <a:t>A mai órán szükséged lesz a következőkre: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500" b="1" kern="1200" dirty="0">
              <a:solidFill>
                <a:schemeClr val="tx1"/>
              </a:solidFill>
              <a:sym typeface="Wingdings" panose="05000000000000000000" pitchFamily="2" charset="2"/>
            </a:rPr>
            <a:t> </a:t>
          </a:r>
          <a:r>
            <a:rPr lang="hu-HU" sz="2500" kern="1200" dirty="0">
              <a:solidFill>
                <a:schemeClr val="tx1"/>
              </a:solidFill>
            </a:rPr>
            <a:t>Internet kapcsolat</a:t>
          </a:r>
          <a:endParaRPr lang="en-US" sz="2500" kern="1200" dirty="0">
            <a:solidFill>
              <a:schemeClr val="tx1"/>
            </a:solidFill>
          </a:endParaRP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500" b="1" kern="1200" dirty="0">
              <a:solidFill>
                <a:schemeClr val="tx1"/>
              </a:solidFill>
              <a:sym typeface="Wingdings" panose="05000000000000000000" pitchFamily="2" charset="2"/>
            </a:rPr>
            <a:t> </a:t>
          </a:r>
          <a:r>
            <a:rPr lang="hu-HU" sz="2500" kern="1200" dirty="0">
              <a:solidFill>
                <a:schemeClr val="tx1"/>
              </a:solidFill>
            </a:rPr>
            <a:t>Laptop, okostelefon vagy tablet</a:t>
          </a:r>
          <a:endParaRPr lang="en-US" sz="2500" kern="1200" dirty="0">
            <a:solidFill>
              <a:schemeClr val="tx1"/>
            </a:solidFill>
          </a:endParaRP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500" b="1" kern="1200" dirty="0">
              <a:solidFill>
                <a:schemeClr val="tx1"/>
              </a:solidFill>
              <a:sym typeface="Wingdings" panose="05000000000000000000" pitchFamily="2" charset="2"/>
            </a:rPr>
            <a:t> </a:t>
          </a:r>
          <a:r>
            <a:rPr lang="hu-HU" sz="2500" kern="1200" dirty="0">
              <a:solidFill>
                <a:schemeClr val="tx1"/>
              </a:solidFill>
            </a:rPr>
            <a:t>Hangszóró vagy fülhallgató</a:t>
          </a:r>
          <a:endParaRPr lang="en-US" sz="2500" kern="1200" dirty="0">
            <a:solidFill>
              <a:schemeClr val="tx1"/>
            </a:solidFill>
          </a:endParaRP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500" b="1" kern="1200" dirty="0">
              <a:solidFill>
                <a:schemeClr val="tx1"/>
              </a:solidFill>
              <a:sym typeface="Wingdings" panose="05000000000000000000" pitchFamily="2" charset="2"/>
            </a:rPr>
            <a:t> </a:t>
          </a:r>
          <a:r>
            <a:rPr lang="hu-HU" sz="2500" b="0" kern="1200" dirty="0">
              <a:solidFill>
                <a:schemeClr val="tx1"/>
              </a:solidFill>
              <a:sym typeface="Wingdings" panose="05000000000000000000" pitchFamily="2" charset="2"/>
            </a:rPr>
            <a:t>A</a:t>
          </a:r>
          <a:r>
            <a:rPr lang="hu-HU" sz="2500" kern="1200" dirty="0">
              <a:solidFill>
                <a:schemeClr val="tx1"/>
              </a:solidFill>
            </a:rPr>
            <a:t> füzeted és ceruza</a:t>
          </a:r>
          <a:endParaRPr lang="en-US" sz="2500" kern="1200" dirty="0">
            <a:solidFill>
              <a:schemeClr val="tx1"/>
            </a:solidFill>
          </a:endParaRP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500" b="1" kern="1200" dirty="0">
              <a:solidFill>
                <a:schemeClr val="tx1"/>
              </a:solidFill>
              <a:sym typeface="Wingdings" panose="05000000000000000000" pitchFamily="2" charset="2"/>
            </a:rPr>
            <a:t> </a:t>
          </a:r>
          <a:r>
            <a:rPr lang="hu-HU" sz="2500" kern="1200" dirty="0">
              <a:solidFill>
                <a:schemeClr val="tx1"/>
              </a:solidFill>
            </a:rPr>
            <a:t>A Te lelkes hozzáállásod. </a:t>
          </a:r>
          <a:endParaRPr lang="en-US" sz="2500" kern="1200" dirty="0">
            <a:solidFill>
              <a:schemeClr val="tx1"/>
            </a:solidFill>
          </a:endParaRPr>
        </a:p>
      </dsp:txBody>
      <dsp:txXfrm>
        <a:off x="1083100" y="123894"/>
        <a:ext cx="7383583" cy="39822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19T23:53:56.665"/>
    </inkml:context>
    <inkml:brush xml:id="br0">
      <inkml:brushProperty name="width" value="0.05" units="cm"/>
      <inkml:brushProperty name="height" value="0.05" units="cm"/>
      <inkml:brushProperty name="color" value="#CC912C"/>
      <inkml:brushProperty name="ignorePressure" value="1"/>
      <inkml:brushProperty name="inkEffects" value="gold"/>
      <inkml:brushProperty name="anchorX" value="3.7207"/>
      <inkml:brushProperty name="anchorY" value="-5191.28271"/>
      <inkml:brushProperty name="scaleFactor" value="0.5"/>
    </inkml:brush>
  </inkml:definitions>
  <inkml:trace contextRef="#ctx0" brushRef="#br0">135 82,'0'0,"-8"-8,-11-12,-35-7,0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19T23:53:39.617"/>
    </inkml:context>
    <inkml:brush xml:id="br0">
      <inkml:brushProperty name="width" value="0.05" units="cm"/>
      <inkml:brushProperty name="height" value="0.05" units="cm"/>
      <inkml:brushProperty name="color" value="#CC912C"/>
      <inkml:brushProperty name="ignorePressure" value="1"/>
      <inkml:brushProperty name="inkEffects" value="gold"/>
      <inkml:brushProperty name="anchorX" value="1530.57446"/>
      <inkml:brushProperty name="anchorY" value="-4709.00684"/>
      <inkml:brushProperty name="scaleFactor" value="0.5"/>
    </inkml:brush>
  </inkml:definitions>
  <inkml:trace contextRef="#ctx0" brushRef="#br0">1 994,'0'0,"36"-12,-7 1,10-6,2-4,5-5,-1 4,3-1,3-7,-4-2,3-6,1-1,3 0,-5-3,2-5,2 3,-5-4,1 3,2-2,2 3,-4 4,-4-3,1 3,-5 2,-2 3,-3 2,-4 2,-7 1,-7 6,-1 1,-5 6,-4 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19T23:53:44.815"/>
    </inkml:context>
    <inkml:brush xml:id="br0">
      <inkml:brushProperty name="width" value="0.05" units="cm"/>
      <inkml:brushProperty name="height" value="0.05" units="cm"/>
      <inkml:brushProperty name="color" value="#CC912C"/>
      <inkml:brushProperty name="ignorePressure" value="1"/>
      <inkml:brushProperty name="inkEffects" value="gold"/>
      <inkml:brushProperty name="anchorX" value="-998.79486"/>
      <inkml:brushProperty name="anchorY" value="-4985.24756"/>
      <inkml:brushProperty name="scaleFactor" value="0.5"/>
    </inkml:brush>
  </inkml:definitions>
  <inkml:trace contextRef="#ctx0" brushRef="#br0">1297 1415,'0'0,"47"-30,-10 6,2-4,5-8,-1-1,4-1,3-4,3-4,8 1,-4-3,2-3,-1 4,0-3,0-2,-6 5,1 3,-6-1,1 4,-5-4,-3 4,2-4,-3 3,-2-3,-2 2,3-3,-1-2,-7-4,-2 3,-1 4,-7 5,1 4,-5 3,-5 8,-4 7,-9 7,-2 12,-8 9,-17 19,-18 13,-20 22,-25 18,-15 15,-16 12,1 1,4-2,7 1,7-10,7-5,4-9,10-9,7-13,1-5,11-10,3-6,10-7,6-3,8-8,9-7,4-7,7-5,6 3,4-2,4-1,3-2,0-1,1 0,-6-2,0 0,0 0,0 0,2 0,-5 5,0 1,-4 6,1-1,-4-1,-4 3,2-2,-2-3,3-2,-2 4,-2-2,-3 5,3-2,-6 4,3-2,-1 4,4 2,0-2,-1 3,3-5,-1-3,-2 2,-3-3,-1 3,-2-3,4 5,0-4,5-2,-1 4,5-4,-3-2,4-2,-3 4,-2-2,2-1,3-2,-2-2,3-1,3 4,-3 1,3-1,1-2,2 0,-3-2,1-1,2-1,-5 0,2 0,1 0,2-1,-3 1,0 0,-4 0,2 6,-4 0,2 0,-3-1,2-1,4-2,-4-1,4 0,1-1,3 5,3 1,1-1,1 0,1-2,1-1,-1-1,1 0,-1-1,0 0,0-1,1 1,-1 0,0 0,0 0,0 0,5 0,2-6,5 0,4 0,12 2,9-6,9-4,12-5,4-5,9-9,7-1,4-2,4 1,2-5,1 1,0 1,1 3,-7 1,0 3,-6-6,1 1,-5 7,-4-5,-10 1,-2 1,-3 0,0 1,-5 0,1 1,1 0,2 1,1-6,-3 5,-5 1,0 1,-4-1,-3 1,2 0,-2-1,-2 0,-2 0,3-1,0-5,3 0,0-1,3 2,-2 0,-2 2,-3 1,-3 2,-2-1,-1 1,-8 5,-6 1,0 6,-5 5,-3 4,-4 3,-2 4,-2 1,-7 0,-1 1,1 6,-6 0,-4 6,-10 4,-11 11,-14 9,-12 9,-18 6,-13 10,-4-2,3 6,2 0,2-7,2 5,7-7,6-1,6-6,5-1,4-4,2-5,7-3,0-4,6-2,0-2,3 0,4 0,3-6,3 0,2-6,1 1,-5 1,1-3,-1 3,1 2,7-4,-4 3,1-4,-1 1,0-3,0-3,1 2,0-3,1 4,-1-3,6 4,1 4,0-3,4 4,0-5,-2-3,-3 2,5-3,-2-2,4-3,5-3,-2 5,4-2,-4 0,2-1,-3 3,2 0,-3-1,-3-2,3-2,-3-1,3-1,-1 5,2 0,-1 0,3-1,2-2,-1-1,1-1,3 0,3-1,1-1,2 1,2 0,0 0,0 0,7-1,5 1,6-6,5-5,16-7,8-5,7-9,10-9,8-1,8-6,4-3,4 2,-5 4,-5-1,0 4,-5-3,1 3,-2 2,-4-1,-3 1,-3 3,-7 1,-2 3,0-4,1 1,-5 1,1 1,1 1,-4 2,2 0,1 1,-3 1,-3 0,-6 0,3 5,-2-5,3 0,-2-2,-2 0,-2 1,-8-1,3 1,0 0,-1 0,-5 0,-1 1,0 0,-5 5,1 1,-5-1,2 0,-3 4,-4-2,3 6,-4 4,-1-2,-3 4,-1-4,-3 3,0 2,-1-3,-1 2,1 1,-1 4,1 1,0 2,0 1,0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19T23:53:47.001"/>
    </inkml:context>
    <inkml:brush xml:id="br0">
      <inkml:brushProperty name="width" value="0.05" units="cm"/>
      <inkml:brushProperty name="height" value="0.05" units="cm"/>
      <inkml:brushProperty name="color" value="#CC912C"/>
      <inkml:brushProperty name="ignorePressure" value="1"/>
      <inkml:brushProperty name="inkEffects" value="gold"/>
      <inkml:brushProperty name="anchorX" value="-3563.2854"/>
      <inkml:brushProperty name="anchorY" value="-5073.77783"/>
      <inkml:brushProperty name="scaleFactor" value="0.5"/>
    </inkml:brush>
  </inkml:definitions>
  <inkml:trace contextRef="#ctx0" brushRef="#br0">2298 627,'0'0,"59"-18,-11 0,7-5,11-10,2-7,1-9,-2-4,-8-5,-8-1,-8 4,-6 7,-4-1,-9 12,-7 4,-7 10,-5 7,-4 7,-1 4,-7 4,-1 2,-11 6,-11 7,-10 11,-15 11,-11 9,-16 1,-7 11,-5 3,0 1,-1 8,3-1,6-1,8-1,6-2,12-2,4-2,3 0,6-13,5 0,5-7,-3-3,9-4,2-7,1-3,1-6,6-5,-1-5,6 3,-8-3,5 5,-3-2,-7 5,-3-3,-7 4,0 3,1-2,1 2,2 2,3-2,1 1,1 1,0 4,1-5,0 1,0 2,0-5,0-4,0 2,-1 1,1-2,-1 3,1-4,0 4,-1-5,6 4,1-4,0 4,-2-4,-1 3,-1 3,-1-3,-1 3,0 2,-7 3,1-4,-7 2,2-5,0 2,3 1,3-3,2 1,1-2,1 1,7-3,0-4,6 3,-1-2,5-3,3-3,3-1,4-3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19T23:54:20.960"/>
    </inkml:context>
    <inkml:brush xml:id="br0">
      <inkml:brushProperty name="width" value="0.05" units="cm"/>
      <inkml:brushProperty name="height" value="0.05" units="cm"/>
      <inkml:brushProperty name="color" value="#CC912C"/>
      <inkml:brushProperty name="ignorePressure" value="1"/>
      <inkml:brushProperty name="inkEffects" value="gold"/>
      <inkml:brushProperty name="anchorX" value="1408.22644"/>
      <inkml:brushProperty name="anchorY" value="-3840.71924"/>
      <inkml:brushProperty name="scaleFactor" value="0.5"/>
    </inkml:brush>
  </inkml:definitions>
  <inkml:trace contextRef="#ctx0" brushRef="#br0">0 0,'0'0,"19"30,1-15,2-3,-1-3,1-3,-5-3,-5-2,1-1,-3 0,1-1,4 0,-3 1,3 0,-3-1,2-4,-3 0,3 0,-3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19T23:54:23.502"/>
    </inkml:context>
    <inkml:brush xml:id="br0">
      <inkml:brushProperty name="width" value="0.05" units="cm"/>
      <inkml:brushProperty name="height" value="0.05" units="cm"/>
      <inkml:brushProperty name="color" value="#CC912C"/>
      <inkml:brushProperty name="ignorePressure" value="1"/>
      <inkml:brushProperty name="inkEffects" value="gold"/>
      <inkml:brushProperty name="anchorX" value="-132.97638"/>
      <inkml:brushProperty name="anchorY" value="-5164.67822"/>
      <inkml:brushProperty name="scaleFactor" value="0.5"/>
    </inkml:brush>
  </inkml:definitions>
  <inkml:trace contextRef="#ctx0" brushRef="#br0">10 582,'0'0,"29"-30,0 6,3-4,6-5,0-1,2-3,3 1,1-2,-2 2,0 7,-4 3,-3 3,-4 1,-3 0,-7 0,-2 4,-5 0,-4 4,-4 4,-8 4,-3 3,-4 6,-11 11,-3 16,-8 14,-7 12,-4 4,2 5,-8 4,4-3,-1-3,-1-14,4-10,5-7,5-5,7-8,4-2,6-5,5-4,5-7,2-4,2-1,2-6,5-8,4-5,6-7,3-6,8-6,2-4,1-2,3-1,0 0,4 4,-2 1,-3 4,4 5,-3 0,3 2,-2 2,-2 8,-2 2,-8 5,4 1,-6 4,-5-2,-4 3,0 2,-8 3,-3 2,-1 6,-11 7,-9 9,-15 20,-18 13,-10 15,-7 8,0 3,0-3,8-6,11-6,10-11,12-9,11-13,9-5,6-9,3-7,2-9,2-3,4-7,4-5,5-4,8-4,8-5,2-7,4-5,4-4,3-2,-4 2,2 0,6-1,1 0,0 4,2-1,-7 3,0 5,-5 9,-5 2,-4 7,-9 1,-6 4,-7 3,-4 3,-3 3,-3 1,0 1,0 0,-1 1,1 0,1-1,-1 0,1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19T23:54:24.412"/>
    </inkml:context>
    <inkml:brush xml:id="br0">
      <inkml:brushProperty name="width" value="0.05" units="cm"/>
      <inkml:brushProperty name="height" value="0.05" units="cm"/>
      <inkml:brushProperty name="color" value="#CC912C"/>
      <inkml:brushProperty name="ignorePressure" value="1"/>
      <inkml:brushProperty name="inkEffects" value="gold"/>
      <inkml:brushProperty name="anchorX" value="-2173.90234"/>
      <inkml:brushProperty name="anchorY" value="-5878.61963"/>
      <inkml:brushProperty name="scaleFactor" value="0.5"/>
    </inkml:brush>
  </inkml:definitions>
  <inkml:trace contextRef="#ctx0" brushRef="#br0">0 504,'0'0,"29"0,-14 0,7-5,1 0,3-5,4 1,6-4,0-3,-2-3,-2-2,2-7,-2 4,-1-5,-3 0,-1 1,-6-5,3 2,-4 0,0 2,-1 2,-3 1,-4 0,1 7,-4 4,-2 2,-2 3,-2 3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19T23:54:25.334"/>
    </inkml:context>
    <inkml:brush xml:id="br0">
      <inkml:brushProperty name="width" value="0.05" units="cm"/>
      <inkml:brushProperty name="height" value="0.05" units="cm"/>
      <inkml:brushProperty name="color" value="#CC912C"/>
      <inkml:brushProperty name="ignorePressure" value="1"/>
      <inkml:brushProperty name="inkEffects" value="gold"/>
      <inkml:brushProperty name="anchorX" value="-4047.52515"/>
      <inkml:brushProperty name="anchorY" value="-6645.82129"/>
      <inkml:brushProperty name="scaleFactor" value="0.5"/>
    </inkml:brush>
  </inkml:definitions>
  <inkml:trace contextRef="#ctx0" brushRef="#br0">0 597,'0'0,"29"-20,-4 1,6-4,3-3,4-5,-1-1,-3 0,-2 3,-3 1,3 1,-7 2,0 0,-3 1,1 0,-6 0,1 0,-4 5,0 0,2 0,-3 4,-3-2,2 5,-2-2,-3 3,-2-3,2 4,0 1,-2 4,-1 1,-1-2,-2 1,0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19T23:54:26.105"/>
    </inkml:context>
    <inkml:brush xml:id="br0">
      <inkml:brushProperty name="width" value="0.05" units="cm"/>
      <inkml:brushProperty name="height" value="0.05" units="cm"/>
      <inkml:brushProperty name="color" value="#CC912C"/>
      <inkml:brushProperty name="ignorePressure" value="1"/>
      <inkml:brushProperty name="inkEffects" value="gold"/>
      <inkml:brushProperty name="anchorX" value="-5897.0376"/>
      <inkml:brushProperty name="anchorY" value="-7319.19238"/>
      <inkml:brushProperty name="scaleFactor" value="0.5"/>
    </inkml:brush>
  </inkml:definitions>
  <inkml:trace contextRef="#ctx0" brushRef="#br0">0 535,'0'0,"19"-29,6 0,2-3,9-6,4 0,-1-2,8 2,-3 3,-4-1,1 2,-5 3,2 2,-7 2,-4 6,-8 1,0 6,-7-1,-3 4,-4 3,3 3,-2 2,-2 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19T23:54:26.953"/>
    </inkml:context>
    <inkml:brush xml:id="br0">
      <inkml:brushProperty name="width" value="0.05" units="cm"/>
      <inkml:brushProperty name="height" value="0.05" units="cm"/>
      <inkml:brushProperty name="color" value="#CC912C"/>
      <inkml:brushProperty name="ignorePressure" value="1"/>
      <inkml:brushProperty name="inkEffects" value="gold"/>
      <inkml:brushProperty name="anchorX" value="-7739.29297"/>
      <inkml:brushProperty name="anchorY" value="-8054.99854"/>
      <inkml:brushProperty name="scaleFactor" value="0.5"/>
    </inkml:brush>
  </inkml:definitions>
  <inkml:trace contextRef="#ctx0" brushRef="#br0">0 477,'0'0,"30"-19,-6-1,-2 2,7-2,-1-2,-4-1,-1-5,-1-1,0 0,0 1,1 0,0 2,-4 1,0 0,-5 5,1 1,1 0,-2 4,-4-1,2 4,-3 3,-2 3,-2-2,-2 1,-2 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19T23:54:27.661"/>
    </inkml:context>
    <inkml:brush xml:id="br0">
      <inkml:brushProperty name="width" value="0.05" units="cm"/>
      <inkml:brushProperty name="height" value="0.05" units="cm"/>
      <inkml:brushProperty name="color" value="#CC912C"/>
      <inkml:brushProperty name="ignorePressure" value="1"/>
      <inkml:brushProperty name="inkEffects" value="gold"/>
      <inkml:brushProperty name="anchorX" value="-9445.36035"/>
      <inkml:brushProperty name="anchorY" value="-8848.5957"/>
      <inkml:brushProperty name="scaleFactor" value="0.5"/>
    </inkml:brush>
  </inkml:definitions>
  <inkml:trace contextRef="#ctx0" brushRef="#br0">0 457,'0'0,"29"-29,-4 10,6-3,3-2,4 0,-1-6,-3 0,3 5,-3 1,2-3,-2 0,-1-1,1 1,-6 6,-2 1,-2 0,-6 4,-6 0,1 4,-3 3,-4 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19T23:36:06.178"/>
    </inkml:context>
    <inkml:brush xml:id="br0">
      <inkml:brushProperty name="width" value="0.3" units="cm"/>
      <inkml:brushProperty name="height" value="0.6" units="cm"/>
      <inkml:brushProperty name="color" value="#53B9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19T23:54:28.292"/>
    </inkml:context>
    <inkml:brush xml:id="br0">
      <inkml:brushProperty name="width" value="0.05" units="cm"/>
      <inkml:brushProperty name="height" value="0.05" units="cm"/>
      <inkml:brushProperty name="color" value="#CC912C"/>
      <inkml:brushProperty name="ignorePressure" value="1"/>
      <inkml:brushProperty name="inkEffects" value="gold"/>
      <inkml:brushProperty name="anchorX" value="-11288.64941"/>
      <inkml:brushProperty name="anchorY" value="-9661.97461"/>
      <inkml:brushProperty name="scaleFactor" value="0.5"/>
    </inkml:brush>
  </inkml:definitions>
  <inkml:trace contextRef="#ctx0" brushRef="#br0">0 404,'0'0,"39"-34,-9 9,6-2,1-1,3-4,-2 0,-3 1,-4 2,-2 2,-3 0,-1 2,-5 1,-7 4,-4 1,-4 5,-3 4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19T23:54:28.911"/>
    </inkml:context>
    <inkml:brush xml:id="br0">
      <inkml:brushProperty name="width" value="0.05" units="cm"/>
      <inkml:brushProperty name="height" value="0.05" units="cm"/>
      <inkml:brushProperty name="color" value="#CC912C"/>
      <inkml:brushProperty name="ignorePressure" value="1"/>
      <inkml:brushProperty name="inkEffects" value="gold"/>
      <inkml:brushProperty name="anchorX" value="-12973.1875"/>
      <inkml:brushProperty name="anchorY" value="-10528.1709"/>
      <inkml:brushProperty name="scaleFactor" value="0.5"/>
    </inkml:brush>
  </inkml:definitions>
  <inkml:trace contextRef="#ctx0" brushRef="#br0">0 619,'0'0,"29"-29,5 4,8-7,6-6,3 0,2-4,-1-1,4-3,0-1,-2 0,-1 3,-6 0,-7 5,-5 5,-1 3,-7 8,-8 7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19T23:54:29.709"/>
    </inkml:context>
    <inkml:brush xml:id="br0">
      <inkml:brushProperty name="width" value="0.05" units="cm"/>
      <inkml:brushProperty name="height" value="0.05" units="cm"/>
      <inkml:brushProperty name="color" value="#CC912C"/>
      <inkml:brushProperty name="ignorePressure" value="1"/>
      <inkml:brushProperty name="inkEffects" value="gold"/>
      <inkml:brushProperty name="anchorX" value="-14973.0918"/>
      <inkml:brushProperty name="anchorY" value="-11180.18066"/>
      <inkml:brushProperty name="scaleFactor" value="0.5"/>
    </inkml:brush>
  </inkml:definitions>
  <inkml:trace contextRef="#ctx0" brushRef="#br0">0 712,'0'0,"40"-40,-1 6,12-13,5-4,7-8,-1 4,-1 2,1 1,-8 7,-2 7,-8 4,-7 5,-4 3,-5 6,-3 2,-1 0,-1-1,0-1,0-2,-5 4,-4 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19T23:54:38.847"/>
    </inkml:context>
    <inkml:brush xml:id="br0">
      <inkml:brushProperty name="width" value="0.05" units="cm"/>
      <inkml:brushProperty name="height" value="0.05" units="cm"/>
      <inkml:brushProperty name="color" value="#CC912C"/>
      <inkml:brushProperty name="ignorePressure" value="1"/>
      <inkml:brushProperty name="inkEffects" value="gold"/>
      <inkml:brushProperty name="anchorX" value="-15147.96484"/>
      <inkml:brushProperty name="anchorY" value="-13469.84961"/>
      <inkml:brushProperty name="scaleFactor" value="0.5"/>
    </inkml:brush>
  </inkml:definitions>
  <inkml:trace contextRef="#ctx0" brushRef="#br0">262 1,'0'0,"20"29,-15-4,-2 2,-2 6,-6 1,-1-1,-5-2,1-3,-3-5,1-3,3-5,2-5,3 1,2-3,1-7,1-2,1-7,-1 0,5-4,1-4,4-3,4-2,-1 2,-2 0,-2 4,-4 4,-2 3,-2 9,-5 3,-7 5,-4 5,-4 5,-4 3,-1-4,-1 2,0-5,5-4,0 1,5-3,5-2,3-3,3-1,3-7,1-1,5 0,6 1,-1-4,5 0,2 2,-2 2,-3 1,2 6,-4 1,-2 5,-3 0,-7 4,-1 3,-2 3,-4 3,0-4,-3-4,1-4,3-4,1-3,3-2,2-6,1-5,1-6,0-4,1-7,-1-2,1-1,-1 1,5 6,0 1,0 6,-1 4,4 6,-1 7,-1 12,-6 8,-2 3,-6 3,-1-5,1 1,2-2,-3-4,2-4,-4-5,2-4,-4-2,2-1,3-7,2 1,2-6,2-4,1-3,1 2,0-2,6 4,-1-2,5 4,0 3,3 3,-2 2,-3 7,-1 7,1 0,-1 4,-6 4,-2-3,-5 2,-7-3,1-4,-4-3,-2-3,3-2,-2-6,3-2,4-4,4-4,6-9,8-4,6-5,6-2,2 6,7 2,6 7,0 6,-1 5,-6 5,-8 6,-3 7,-5 5,-8 10,-5 3,-7 6,-5 0,-5 0,-4-8,-6-2,-2-6,5-7,6-4,5-8,7-3,3-6,3-5,1-4,1-2,5-8,4 0,6-1,3 0,-1 7,0 1,-3 7,1 4,-4 4,2 4,-3 7,-2 1,-3 0,-8 5,-1 4,-2-2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19T23:36:06.178"/>
    </inkml:context>
    <inkml:brush xml:id="br0">
      <inkml:brushProperty name="width" value="0.3" units="cm"/>
      <inkml:brushProperty name="height" value="0.6" units="cm"/>
      <inkml:brushProperty name="color" value="#53B9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19T23:40:25.731"/>
    </inkml:context>
    <inkml:brush xml:id="br0">
      <inkml:brushProperty name="width" value="0.05" units="cm"/>
      <inkml:brushProperty name="height" value="0.05" units="cm"/>
      <inkml:brushProperty name="color" value="#CC912C"/>
      <inkml:brushProperty name="ignorePressure" value="1"/>
      <inkml:brushProperty name="inkEffects" value="gold"/>
      <inkml:brushProperty name="anchorX" value="-4526.65039"/>
      <inkml:brushProperty name="anchorY" value="-7521.27979"/>
      <inkml:brushProperty name="scaleFactor" value="0.5"/>
    </inkml:brush>
  </inkml:definitions>
  <inkml:trace contextRef="#ctx0" brushRef="#br0">0 1,'0'0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19T23:36:06.178"/>
    </inkml:context>
    <inkml:brush xml:id="br0">
      <inkml:brushProperty name="width" value="0.3" units="cm"/>
      <inkml:brushProperty name="height" value="0.6" units="cm"/>
      <inkml:brushProperty name="color" value="#53B9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19T23:40:25.731"/>
    </inkml:context>
    <inkml:brush xml:id="br0">
      <inkml:brushProperty name="width" value="0.05" units="cm"/>
      <inkml:brushProperty name="height" value="0.05" units="cm"/>
      <inkml:brushProperty name="color" value="#CC912C"/>
      <inkml:brushProperty name="ignorePressure" value="1"/>
      <inkml:brushProperty name="inkEffects" value="gold"/>
      <inkml:brushProperty name="anchorX" value="-4526.65039"/>
      <inkml:brushProperty name="anchorY" value="-7521.27979"/>
      <inkml:brushProperty name="scaleFactor" value="0.5"/>
    </inkml:brush>
  </inkml:definitions>
  <inkml:trace contextRef="#ctx0" brushRef="#br0">0 1,'0'0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19T23:39:56.742"/>
    </inkml:context>
    <inkml:brush xml:id="br0">
      <inkml:brushProperty name="width" value="0.05" units="cm"/>
      <inkml:brushProperty name="height" value="0.05" units="cm"/>
      <inkml:brushProperty name="color" value="#CC912C"/>
      <inkml:brushProperty name="ignorePressure" value="1"/>
      <inkml:brushProperty name="inkEffects" value="gold"/>
      <inkml:brushProperty name="anchorX" value="2288.83813"/>
      <inkml:brushProperty name="anchorY" value="-332.7821"/>
      <inkml:brushProperty name="scaleFactor" value="0.5"/>
    </inkml:brush>
  </inkml:definitions>
  <inkml:trace contextRef="#ctx0" brushRef="#br0">713 466,'0'0,"-20"0,10 0,1 0,-3-4,1 1,2-4,-1 1,3 0,-2 2,2 2,1 0,2-2,-1 1,-3 0,1 0,0-2,0 1,0 0,-1-3,-2 2,1 0,-2-1,-4 0,2-2,-2 1,0-2,-1 2,1-2,-2 1,1-1,-1 2,1-3,-1 3,1 1,-1 2,0-2,4 2,0 0,3-2,0 1,2 0,2-1,-1 0,2 2,-3 0,2-1,1 0,-2 1,-2-2,0 1,3-3,-2 2,1 0,-1-1,1 1,-2-2,2 1,-2-1,1-3,-1-2,2 2,-2-1,1 2,2 3,-1 2,1-1,2 2,0 0,2 2,1 0,1 2,0-1,0 1,0-3,1 0,-1 0,0 0,0 1,0 1,0 0,0 1,0 0,0 0,0-3,0 0,0-1,0 2,0 0,0 0,0 2,0-1,0 1,0 0,0 0,0 1,0-1,0 0,0 0,0 3,4 1,2 2,8 4,2 5,6 3,3 4,4 1,-1-1,2 3,-4-2,2-1,-2-2,-4-4,3-1,-3-2,-4 1,-2-3,-1 1,-4 0,0-2,-2 1,0-3,-1-1,0-3,-1 2,2-1,-2 2,2-1,-1 2,1-1,-2 2,2-2,2 2,1-1,3 1,0-1,-2 1,0-1,0 1,1-2,1-1,-3 2,1-2,-3-2,-3-1,-3-1,2-1,-1 0,-2-1,0 0,-2-1,0 1,-1 0,0 0,0 0,0 0,0 0,0 0,0 0,-1 0,1 0,0 0,0 0,-3 0,0 0,-4 0,1 0,-3-4,-2-3,-2-3,-1 1,-2-3,0 2,-1 0,0-2,0 2,1-1,2-1,1 2,-1-1,1 2,-2-1,0-1,-1-2,-3-1,-1-1,-4-1,2 3,-1-1,3 1,-3-1,1-1,2-1,0 1,2 2,0-1,1 5,4-2,0 0,3 1,0 0,3 1,-2 0,2 1,1-1,-1 1,1 2,2-1,1 2,1 0,1 2,0 1,1 1,1 1,-1 0,0 0,0 1,0-1,1 0,-1 0,0 0,0 0,0 0,0 0,0 0,0 0,0 0,0 3,3 1,0-1,4 3,3 3,2 5,5 4,2 0,5 5,-1-1,2 3,0-1,1 2,-1-2,1-1,-2-2,-1-2,-6-1,-1 0,-2-2,1-3,-1 0,-2 0,0-3,0 1,2 1,0 1,1 1,1 1,4 1,0-3,3 0,0 1,-1-3,-1 0,-2-2,0 1,-2-3,-4-1,-3-2,-4-2,1-1,-2 0,-2-2,0 1,-2 0,-4-1,0 1,-1 0,1 0,1 0,-3 0,-2-3,-4-1,-2-3,-2-2,-1-3,-4 1,0-5,-4 0,-2-2,0 0,2 0,-2 1,-1-4,2 1,-2 0,2 0,-1 1,-2 2,2-1,2 1,-1 1,2 3,1 0,2 0,2 2,4 0,0 3,1-2,0-1,2-1,0 1,-2 0,0-2,2-1,-4 0,2-2,-1 0,0-1,3 0,-1 4,3 0,-1 3,2-1,2 3,2 2,2 2,1 2,1 1,0 1,1 1,-1-1,0 0,1 1,-1-1,0 0,0 0,0 0,0 0,0 0,0 0,0 4,3-1,1 4,2 5,4 4,2 1,8 5,6 4,1 2,5 3,2 1,1-2,1 0,-1 1,-1-3,-3 0,-1 1,-3-3,-3-2,-3-5,-3-3,0-1,-5-1,0 0,-1-2,1 0,2-3,0 1,-3-3,1-1,0 1,-3-1,1-1,-2-2,-2 2,-3-1,2 0,-2-1,0-2,-2 1,3-2,0 0,-2 0,0 0,-1 0,-1-1,0 1,-4 0,-1-3,-3-1,1 1,-3-3,-6-3,-4-2,-2-6,-5-2,-5-4,-2-3,1-3,-4 1,1-2,-1 4,1-2,4 3,0-1,4 2,0 1,3 3,2 1,5 1,2 1,1 1,3 0,0-1,0 1,2 3,-2 0,3 3,-2 0,2 2,3-1,1 2,-2-2,2 2,0 2,1 1,2-2,0 1,1 1,0 2,0 0,0 1,0 1,0 3,4 0,2 4,4 3,6 6,6 1,8 6,3 3,2 0,5 2,-1 1,0 2,-2-3,0 2,-6-4,-4-2,0-3,-7-2,-2-1,-2-4,-4-1,0-4,-4 1,-2-3,1 2,-1-2,4 1,0 3,2 1,1-1,-2 1,1 0,-3-1,-2-3,1 1,-2-3,2-1,-1-1,1 1,-1-1,-2 0,-1-2,2 4,-1-2,-1 0,-2-1,0-1,2-1,0-1,0 0,-1 0,-5 0,0 0,-1 0,0 0,-2-4,-3 1,0-4,-5 1,-2-6,-5-2,-5-6,-2-1,-4-3,-1 0,-2-2,0 1,1 2,-1-2,3 3,1 0,4 2,2 2,3 0,2 1,2 0,0 4,1 0,0 4,3-1,1 2,2-1,0-1,2 1,-1-1,2-2,-2 2,-1-1,1 2,2 2,-2-1,3 2,1-1,-2 0,1-1,2 0,1 3,1 1,1 1,0 2,1 0,0 1,1 1,-1-1,0 0,0 1,0-1,0 0,0 0,0 0,4 0,-1 3,4 1,3 2,2 4,2 2,5 2,1 2,3 3,1 2,1-1,0 0,1 3,2-2,-2 0,5 2,-2-1,-3 3,-2-2,-3-4,-2-2,-1-1,-1-1,-4-3,-1 0,1 0,-3-2,1 0,0-1,2 1,-2-3,1 2,-3 2,1-2,-2 2,2 1,4-2,1 1,3 1,-4-2,1 1,-1 1,4 2,-2-3,-1 1,1-3,-4-2,-3-2,0-3,-2 3,-2-2,-2 1,-1-2,-1-1,-1 0,0 0,2 2,1 1,0-1,0-1,-2 0,1 0,-2-2,1 0,2 1,0-2,1 5,-2-1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19T23:40:25.731"/>
    </inkml:context>
    <inkml:brush xml:id="br0">
      <inkml:brushProperty name="width" value="0.05" units="cm"/>
      <inkml:brushProperty name="height" value="0.05" units="cm"/>
      <inkml:brushProperty name="color" value="#CC912C"/>
      <inkml:brushProperty name="ignorePressure" value="1"/>
      <inkml:brushProperty name="inkEffects" value="gold"/>
      <inkml:brushProperty name="anchorX" value="-4526.65039"/>
      <inkml:brushProperty name="anchorY" value="-7521.27979"/>
      <inkml:brushProperty name="scaleFactor" value="0.5"/>
    </inkml:brush>
  </inkml:definitions>
  <inkml:trace contextRef="#ctx0" brushRef="#br0">0 1,'0'0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19T23:36:06.178"/>
    </inkml:context>
    <inkml:brush xml:id="br0">
      <inkml:brushProperty name="width" value="0.3" units="cm"/>
      <inkml:brushProperty name="height" value="0.6" units="cm"/>
      <inkml:brushProperty name="color" value="#53B9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19T23:40:25.731"/>
    </inkml:context>
    <inkml:brush xml:id="br0">
      <inkml:brushProperty name="width" value="0.05" units="cm"/>
      <inkml:brushProperty name="height" value="0.05" units="cm"/>
      <inkml:brushProperty name="color" value="#CC912C"/>
      <inkml:brushProperty name="ignorePressure" value="1"/>
      <inkml:brushProperty name="inkEffects" value="gold"/>
      <inkml:brushProperty name="anchorX" value="-4526.65039"/>
      <inkml:brushProperty name="anchorY" value="-7521.27979"/>
      <inkml:brushProperty name="scaleFactor" value="0.5"/>
    </inkml:brush>
  </inkml:definitions>
  <inkml:trace contextRef="#ctx0" brushRef="#br0">0 1,'0'0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19T23:53:56.665"/>
    </inkml:context>
    <inkml:brush xml:id="br0">
      <inkml:brushProperty name="width" value="0.05" units="cm"/>
      <inkml:brushProperty name="height" value="0.05" units="cm"/>
      <inkml:brushProperty name="color" value="#CC912C"/>
      <inkml:brushProperty name="ignorePressure" value="1"/>
      <inkml:brushProperty name="inkEffects" value="gold"/>
      <inkml:brushProperty name="anchorX" value="3.7207"/>
      <inkml:brushProperty name="anchorY" value="-5191.28271"/>
      <inkml:brushProperty name="scaleFactor" value="0.5"/>
    </inkml:brush>
  </inkml:definitions>
  <inkml:trace contextRef="#ctx0" brushRef="#br0">135 82,'0'0,"-8"-8,-11-12,-35-7,0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19T23:54:33.056"/>
    </inkml:context>
    <inkml:brush xml:id="br0">
      <inkml:brushProperty name="width" value="0.05" units="cm"/>
      <inkml:brushProperty name="height" value="0.05" units="cm"/>
      <inkml:brushProperty name="color" value="#CC912C"/>
      <inkml:brushProperty name="ignorePressure" value="1"/>
      <inkml:brushProperty name="inkEffects" value="gold"/>
      <inkml:brushProperty name="anchorX" value="-17074.59766"/>
      <inkml:brushProperty name="anchorY" value="-11739.35449"/>
      <inkml:brushProperty name="scaleFactor" value="0.5"/>
    </inkml:brush>
  </inkml:definitions>
  <inkml:trace contextRef="#ctx0" brushRef="#br0">2051 0,'0'0,"-29"20,4-1,-1 4,-8 2,1 7,-4 5,1-1,-3 4,3 2,-2-3,3-3,2-3,3-4,-3-2,2-1,-3-2,1-5,-3-1,-4 1,3 0,-3 2,3-4,3 1,3-4,8 1,2-3,6-3,5-4,4-1,3-3,3 0,0-2,6 1,4-6,15-4,9-10,3-4,10-3,2-1,3-4,-1 0,1-4,-2 1,-5 3,4 1,-5 3,-4 2,-1 1,-3 0,-4 6,-8 5,-7 5,-1 4,-6 3,-3 1,-8 2,-2 0,-6 0,-1 0,-8 4,-8 1,-8 9,-6 8,-10 10,-3 6,-6 11,-4 2,-4 3,1-1,-1-6,4-6,4-1,8-6,4-8,6-3,6-7,10-6,3-5,7 2,5-3,4 0,4-2,6-6,7-1,5-1,13-9,14-4,15-8,9-4,7-5,7-4,6 0,5-2,-2-2,1-1,-4 2,-8 0,-9 4,-12 3,-13 9,-13 8,-12 6,-9 7,-7 3,-9 2,-6 1,-7 1,-13 4,-7 0,-7 5,-8 3,-2 4,4 3,-3-3,1 1,5 5,-3 2,1 6,0 0,-5 4,1 9,-5-2,2 2,1-3,6-5,8-4,6-3,6-4,3-1,2-1,2-1,1-4,-1-1,0 1,-1 0,1 3,-1 0,-5 1,0-5,0 2,1-6,5 1,2 2,1-3,-5 1,-1-3,-1 3,-5 1,-4-3,0-2,2 1,2-3,8-2,2 3,1-2,1-1,-1 2,4-1,-1-2,0 4,-1-2,2 3,0-1,-1-2,3-2,-1 2,3-1,-1-1,2-2,-1-1,2-2,3 0,-3 4,3-1,2 1,-4-2,3 0,0-2,-2 5,1-1,-4 0,3-1,1-1,2-1,2-1,2-1,1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19T23:53:38.530"/>
    </inkml:context>
    <inkml:brush xml:id="br0">
      <inkml:brushProperty name="width" value="0.05" units="cm"/>
      <inkml:brushProperty name="height" value="0.05" units="cm"/>
      <inkml:brushProperty name="color" value="#CC912C"/>
      <inkml:brushProperty name="ignorePressure" value="1"/>
      <inkml:brushProperty name="inkEffects" value="gold"/>
      <inkml:brushProperty name="anchorX" value="5391.8042"/>
      <inkml:brushProperty name="anchorY" value="-5003.91211"/>
      <inkml:brushProperty name="scaleFactor" value="0.5"/>
    </inkml:brush>
  </inkml:definitions>
  <inkml:trace contextRef="#ctx0" brushRef="#br0">1 1682,'0'0,"35"12,1-6,8-7,9-7,5-1,8-7,7-4,7-3,-2-4,-3-2,2-1,-4 0,-4 0,2 0,-2-6,4-1,-3 1,-2 2,-2 1,-3 1,-3 2,0 0,-7 0,0 0,-1-5,2 0,1 0,1-5,1 0,-4-3,-1 1,-4 3,0 2,1-3,-3 1,2 3,-3-4,-5 1,3 1,-3 3,-2 2,-3 7,-3 2,-1 1,-1-2,-6 0,-1-2,0-1,1-1,1 0,-4-1,1 1,-5 5,-5 0,-4 6,2 0,-2 3,-1-1,-3 3,5 3,-1-2,-2 3,-1 1,-1 3,-2 1,-2 3,1 0,-1 1,-1 1,1-1,0 0,-1 1,1-1,-6 0,0 6,0 0,-5 5,1 6,-4-1,-4 3,-4-3,-3 2,-3 3,5 2,0 3,-2 1,-6-4,5 0,-2 1,1 1,-1 2,0-5,-7 0,6-4,0 0,0 2,1 2,6-3,0 2,-1 1,5-3,-8 1,5-4,-2 1,-2-2,0 1,-2 3,-1-3,-1 2,-1 3,1 3,-1 2,6 2,0 1,-5 0,-2 1,-1 0,0-6,0 0,1 0,-5 0,0 2,0-4,1 0,2 0,-4-3,0 1,1-5,2 3,1 2,-4-4,1 3,0-3,2 1,1 2,1-2,2-4,0 2,1-3,0 2,0 4,-1-2,1-3,0 2,0-3,-1 3,1-3,5-2,1-3,5 3,-6-2,4-2,-2-1,-2 4,5-1,-2-2,-1 5,-2-1,4-2,-1 4,-1-2,3-2,-1 4,5-2,-3-2,4-2,-2 4,3-2,-3-1,3-2,3-2,-3 5,-3-1,2-1,2-1,3-2,4-1,-4-1,2-1,1 0,2 0,1 0,1-1,2 1,0 0,-6 0,0 0,0 0,2 0,0 0,2 0,-5 0,0 0,1 0,1 0,2 0,1 0,1 0,0 0,1 0,0 0,1 0,-1 0,0 0,0 0,6 0,1 0,5 0,4 0,12 0,9-6,3-6,6-6,4 1,5-4,-4-2,7-2,-5-2,2 4,-6 0,1 0,1-2,2-2,2 0,1-2,2 0,0-1,1 1,0-1,-5 0,4 0,-4 1,0-7,0 1,1-1,-4-4,0 0,1-3,2 1,-5 2,-4 4,1 1,-4 3,-4 2,-3 6,-2 1,-8 0,4 5,-5-1,-1-2,1 4,-4-3,0 5,-4-2,2 3,-5-2,3 3,3-3,3 3,3-3,2-3,1-4,-4 4,0-2,5-2,-3 4,0-1,0-2,-4 4,-1-1,-4 3,-6-1,3 3,-4 3,-2 4,-3 3,-2 2,-1 1,-2 2,0-1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E18AA-1F86-44E5-A2A6-3A16915C948C}" type="datetimeFigureOut">
              <a:rPr lang="hu-HU" smtClean="0"/>
              <a:t>2021. 07. 19.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44C41B-1CB7-4DEB-840F-E7AC51E4416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6229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fld id="{03EFA43C-7CD0-476F-9479-9BA0E1D80254}" type="datetimeFigureOut">
              <a:rPr lang="hu-HU" smtClean="0"/>
              <a:pPr>
                <a:defRPr/>
              </a:pPr>
              <a:t>2021. 07. 19.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>
              <a:defRPr/>
            </a:pPr>
            <a:fld id="{C2478477-50A6-4CD3-A0B5-45EB0F41966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568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FAE8DF-808F-4D63-8F45-975A037C07F9}" type="datetimeFigureOut">
              <a:rPr lang="hu-HU" smtClean="0"/>
              <a:pPr>
                <a:defRPr/>
              </a:pPr>
              <a:t>2021. 07. 19.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1B54D-24B6-4722-A911-3EF28A747D0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9146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2B1934-D7B2-402C-A23B-178A912D182F}" type="datetimeFigureOut">
              <a:rPr lang="hu-HU" smtClean="0"/>
              <a:pPr>
                <a:defRPr/>
              </a:pPr>
              <a:t>2021. 07. 19.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24D389-DE5D-4554-B04A-394355CDF29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6313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2021. 07. 19.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3690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2021. 07. 19.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66316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2021. 07. 19.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41277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2021. 07. 19.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8577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2021. 07. 19.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6988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2021. 07. 19.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913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2021. 07. 19.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22764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2021. 07. 19.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0839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DCC7A-34A9-49AA-AC9C-C70CEDB3C21D}" type="datetimeFigureOut">
              <a:rPr lang="hu-HU" smtClean="0"/>
              <a:pPr>
                <a:defRPr/>
              </a:pPr>
              <a:t>2021. 07. 19.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C08A8A-D35B-45D9-A2BE-0AF7EEE9877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91097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2021. 07. 19.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26413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2021. 07. 19.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32634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2021. 07. 19.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8609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E38F00-DF8F-4245-9EE6-242C680CA9F4}" type="datetimeFigureOut">
              <a:rPr lang="hu-HU" smtClean="0"/>
              <a:pPr>
                <a:defRPr/>
              </a:pPr>
              <a:t>2021. 07. 19.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D9097-46FF-478D-A8AD-7B434A86400F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0419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B43B1A-64EA-4E71-B497-4DF827958F2F}" type="datetimeFigureOut">
              <a:rPr lang="hu-HU" smtClean="0"/>
              <a:pPr>
                <a:defRPr/>
              </a:pPr>
              <a:t>2021. 07. 19.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0CB6A4-9FD7-422B-9018-603747245EE8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0827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2C60FA-38EE-48ED-8771-8B67405B21A0}" type="datetimeFigureOut">
              <a:rPr lang="hu-HU" smtClean="0"/>
              <a:pPr>
                <a:defRPr/>
              </a:pPr>
              <a:t>2021. 07. 19.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B4D16F-CF92-476A-B935-9293DE79692D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2103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CEB10F-ECEF-4115-95E2-DB87E9E69DFF}" type="datetimeFigureOut">
              <a:rPr lang="hu-HU" smtClean="0"/>
              <a:pPr>
                <a:defRPr/>
              </a:pPr>
              <a:t>2021. 07. 19.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966A2F-0CB6-4D49-91FF-C2DA7FEB33E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2955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1067F1-9641-4661-8CE2-E4C09572765B}" type="datetimeFigureOut">
              <a:rPr lang="hu-HU" smtClean="0"/>
              <a:pPr>
                <a:defRPr/>
              </a:pPr>
              <a:t>2021. 07. 19.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DCA7D1-8A40-4F2E-8D20-7D17394E0BB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4033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E31B7E-5F56-4253-8C41-BB7AC008ACFB}" type="datetimeFigureOut">
              <a:rPr lang="hu-HU" smtClean="0"/>
              <a:pPr>
                <a:defRPr/>
              </a:pPr>
              <a:t>2021. 07. 19.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653D7EDD-368C-4422-89F6-7C925E097173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8677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fld id="{539BFC40-85D5-422D-90F3-2BFCE4F33283}" type="datetimeFigureOut">
              <a:rPr lang="hu-HU" smtClean="0"/>
              <a:pPr>
                <a:defRPr/>
              </a:pPr>
              <a:t>2021. 07. 19.</a:t>
            </a:fld>
            <a:endParaRPr lang="hu-H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>
              <a:defRPr/>
            </a:pPr>
            <a:fld id="{C207A083-9F1D-4A07-AAD3-9854E9D2A71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07451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>
              <a:defRPr/>
            </a:pPr>
            <a:fld id="{B9AC888E-8510-46EE-8DFB-50527AC3FC9B}" type="datetimeFigureOut">
              <a:rPr lang="hu-HU" smtClean="0"/>
              <a:pPr>
                <a:defRPr/>
              </a:pPr>
              <a:t>2021. 07. 19.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B6F41E3B-6962-4596-97E0-2AA214D940BE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7771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2021. 07. 19.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6329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customXml" Target="../ink/ink5.xml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customXml" Target="../ink/ink6.xml"/><Relationship Id="rId4" Type="http://schemas.openxmlformats.org/officeDocument/2006/relationships/image" Target="../media/image100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1.xml"/><Relationship Id="rId18" Type="http://schemas.openxmlformats.org/officeDocument/2006/relationships/image" Target="../media/image31.png"/><Relationship Id="rId26" Type="http://schemas.openxmlformats.org/officeDocument/2006/relationships/image" Target="../media/image35.png"/><Relationship Id="rId21" Type="http://schemas.openxmlformats.org/officeDocument/2006/relationships/customXml" Target="../ink/ink15.xml"/><Relationship Id="rId34" Type="http://schemas.openxmlformats.org/officeDocument/2006/relationships/image" Target="../media/image39.png"/><Relationship Id="rId7" Type="http://schemas.openxmlformats.org/officeDocument/2006/relationships/customXml" Target="../ink/ink8.xml"/><Relationship Id="rId12" Type="http://schemas.openxmlformats.org/officeDocument/2006/relationships/image" Target="../media/image28.png"/><Relationship Id="rId17" Type="http://schemas.openxmlformats.org/officeDocument/2006/relationships/customXml" Target="../ink/ink13.xml"/><Relationship Id="rId25" Type="http://schemas.openxmlformats.org/officeDocument/2006/relationships/customXml" Target="../ink/ink17.xml"/><Relationship Id="rId33" Type="http://schemas.openxmlformats.org/officeDocument/2006/relationships/customXml" Target="../ink/ink21.xml"/><Relationship Id="rId38" Type="http://schemas.openxmlformats.org/officeDocument/2006/relationships/image" Target="../media/image41.png"/><Relationship Id="rId2" Type="http://schemas.openxmlformats.org/officeDocument/2006/relationships/image" Target="../media/image24.png"/><Relationship Id="rId16" Type="http://schemas.openxmlformats.org/officeDocument/2006/relationships/image" Target="../media/image30.png"/><Relationship Id="rId20" Type="http://schemas.openxmlformats.org/officeDocument/2006/relationships/image" Target="../media/image32.png"/><Relationship Id="rId29" Type="http://schemas.openxmlformats.org/officeDocument/2006/relationships/customXml" Target="../ink/ink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11" Type="http://schemas.openxmlformats.org/officeDocument/2006/relationships/customXml" Target="../ink/ink10.xml"/><Relationship Id="rId24" Type="http://schemas.openxmlformats.org/officeDocument/2006/relationships/image" Target="../media/image34.png"/><Relationship Id="rId32" Type="http://schemas.openxmlformats.org/officeDocument/2006/relationships/image" Target="../media/image38.png"/><Relationship Id="rId37" Type="http://schemas.openxmlformats.org/officeDocument/2006/relationships/customXml" Target="../ink/ink23.xml"/><Relationship Id="rId5" Type="http://schemas.openxmlformats.org/officeDocument/2006/relationships/customXml" Target="../ink/ink7.xml"/><Relationship Id="rId15" Type="http://schemas.openxmlformats.org/officeDocument/2006/relationships/customXml" Target="../ink/ink12.xml"/><Relationship Id="rId23" Type="http://schemas.openxmlformats.org/officeDocument/2006/relationships/customXml" Target="../ink/ink16.xml"/><Relationship Id="rId28" Type="http://schemas.openxmlformats.org/officeDocument/2006/relationships/image" Target="../media/image36.png"/><Relationship Id="rId36" Type="http://schemas.openxmlformats.org/officeDocument/2006/relationships/image" Target="../media/image40.png"/><Relationship Id="rId10" Type="http://schemas.openxmlformats.org/officeDocument/2006/relationships/image" Target="../media/image27.png"/><Relationship Id="rId19" Type="http://schemas.openxmlformats.org/officeDocument/2006/relationships/customXml" Target="../ink/ink14.xml"/><Relationship Id="rId31" Type="http://schemas.openxmlformats.org/officeDocument/2006/relationships/customXml" Target="../ink/ink20.xml"/><Relationship Id="rId4" Type="http://schemas.openxmlformats.org/officeDocument/2006/relationships/image" Target="../media/image25.png"/><Relationship Id="rId9" Type="http://schemas.openxmlformats.org/officeDocument/2006/relationships/customXml" Target="../ink/ink9.xml"/><Relationship Id="rId14" Type="http://schemas.openxmlformats.org/officeDocument/2006/relationships/image" Target="../media/image29.png"/><Relationship Id="rId22" Type="http://schemas.openxmlformats.org/officeDocument/2006/relationships/image" Target="../media/image33.png"/><Relationship Id="rId27" Type="http://schemas.openxmlformats.org/officeDocument/2006/relationships/customXml" Target="../ink/ink18.xml"/><Relationship Id="rId30" Type="http://schemas.openxmlformats.org/officeDocument/2006/relationships/image" Target="../media/image37.png"/><Relationship Id="rId35" Type="http://schemas.openxmlformats.org/officeDocument/2006/relationships/customXml" Target="../ink/ink22.xml"/><Relationship Id="rId8" Type="http://schemas.openxmlformats.org/officeDocument/2006/relationships/image" Target="../media/image26.png"/><Relationship Id="rId3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customXml" Target="../ink/ink24.xml"/><Relationship Id="rId7" Type="http://schemas.openxmlformats.org/officeDocument/2006/relationships/image" Target="../media/image42.png"/><Relationship Id="rId12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4.png"/><Relationship Id="rId5" Type="http://schemas.openxmlformats.org/officeDocument/2006/relationships/customXml" Target="../ink/ink25.xml"/><Relationship Id="rId10" Type="http://schemas.microsoft.com/office/2007/relationships/hdphoto" Target="../media/hdphoto2.wdp"/><Relationship Id="rId4" Type="http://schemas.openxmlformats.org/officeDocument/2006/relationships/image" Target="../media/image330.png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customXml" Target="../ink/ink26.xml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customXml" Target="../ink/ink27.xml"/><Relationship Id="rId10" Type="http://schemas.openxmlformats.org/officeDocument/2006/relationships/image" Target="../media/image15.png"/><Relationship Id="rId4" Type="http://schemas.openxmlformats.org/officeDocument/2006/relationships/image" Target="../media/image360.png"/><Relationship Id="rId9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7" Type="http://schemas.openxmlformats.org/officeDocument/2006/relationships/image" Target="../media/image4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2.sv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xe3Hcxh0Bo" TargetMode="Externa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jobbadni.hu/galeria/szeretetdoboz-2/" TargetMode="External"/><Relationship Id="rId5" Type="http://schemas.openxmlformats.org/officeDocument/2006/relationships/image" Target="../media/image50.jpeg"/><Relationship Id="rId4" Type="http://schemas.openxmlformats.org/officeDocument/2006/relationships/hyperlink" Target="https://jobbadni.hu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54.png"/><Relationship Id="rId4" Type="http://schemas.openxmlformats.org/officeDocument/2006/relationships/image" Target="../media/image51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umTaV-zhw20&amp;feature=youtu.be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" TargetMode="External"/><Relationship Id="rId2" Type="http://schemas.openxmlformats.org/officeDocument/2006/relationships/hyperlink" Target="http://www.pixabay.com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view16163354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5.jpeg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hyperlink" Target="http://rpi.reformatus.hu/sites/default/files/interaktiv_tankonyvek/Hittan_6/10_segits_es_ajandekozz.html#tananyag" TargetMode="Externa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abibliamindenkie.hu/uj/2KI/5" TargetMode="External"/><Relationship Id="rId5" Type="http://schemas.openxmlformats.org/officeDocument/2006/relationships/hyperlink" Target="https://abibliamindenkie.hu/uj/2KI/5/" TargetMode="Externa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0.png"/><Relationship Id="rId7" Type="http://schemas.openxmlformats.org/officeDocument/2006/relationships/customXml" Target="../ink/ink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5" Type="http://schemas.openxmlformats.org/officeDocument/2006/relationships/customXml" Target="../ink/ink2.xml"/><Relationship Id="rId10" Type="http://schemas.openxmlformats.org/officeDocument/2006/relationships/image" Target="../media/image22.png"/><Relationship Id="rId4" Type="http://schemas.microsoft.com/office/2007/relationships/hdphoto" Target="../media/hdphoto2.wdp"/><Relationship Id="rId9" Type="http://schemas.openxmlformats.org/officeDocument/2006/relationships/customXml" Target="../ink/ink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id="{3EC77FFC-0252-4902-9FBF-F99AEA72D892}"/>
              </a:ext>
            </a:extLst>
          </p:cNvPr>
          <p:cNvSpPr/>
          <p:nvPr/>
        </p:nvSpPr>
        <p:spPr>
          <a:xfrm>
            <a:off x="5685183" y="0"/>
            <a:ext cx="6506817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800" b="1" dirty="0">
                <a:solidFill>
                  <a:schemeClr val="tx1"/>
                </a:solidFill>
              </a:rPr>
              <a:t>Áldás, békesség!</a:t>
            </a:r>
          </a:p>
          <a:p>
            <a:pPr algn="ctr"/>
            <a:endParaRPr lang="hu-HU" sz="4800" b="1" dirty="0">
              <a:solidFill>
                <a:schemeClr val="tx1"/>
              </a:solidFill>
            </a:endParaRPr>
          </a:p>
          <a:p>
            <a:pPr algn="ctr"/>
            <a:endParaRPr lang="hu-HU" sz="4800" b="1" dirty="0">
              <a:solidFill>
                <a:schemeClr val="tx1"/>
              </a:solidFill>
            </a:endParaRPr>
          </a:p>
          <a:p>
            <a:pPr algn="ctr"/>
            <a:endParaRPr lang="hu-HU" sz="4800" b="1" dirty="0">
              <a:solidFill>
                <a:schemeClr val="tx1"/>
              </a:solidFill>
            </a:endParaRPr>
          </a:p>
          <a:p>
            <a:pPr algn="ctr"/>
            <a:r>
              <a:rPr lang="hu-HU" sz="4800" dirty="0">
                <a:solidFill>
                  <a:schemeClr val="tx1"/>
                </a:solidFill>
              </a:rPr>
              <a:t>A mai óra témája:</a:t>
            </a:r>
            <a:r>
              <a:rPr lang="hu-HU" sz="4800" b="1" dirty="0">
                <a:solidFill>
                  <a:schemeClr val="tx1"/>
                </a:solidFill>
              </a:rPr>
              <a:t/>
            </a:r>
            <a:br>
              <a:rPr lang="hu-HU" sz="4800" b="1" dirty="0">
                <a:solidFill>
                  <a:schemeClr val="tx1"/>
                </a:solidFill>
              </a:rPr>
            </a:br>
            <a:r>
              <a:rPr lang="hu-HU" sz="4800" b="1" dirty="0">
                <a:solidFill>
                  <a:schemeClr val="tx1"/>
                </a:solidFill>
              </a:rPr>
              <a:t>Segíts és ajándékozz!</a:t>
            </a:r>
          </a:p>
          <a:p>
            <a:pPr algn="ctr"/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32804439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: lekerekített 3">
            <a:extLst>
              <a:ext uri="{FF2B5EF4-FFF2-40B4-BE49-F238E27FC236}">
                <a16:creationId xmlns:a16="http://schemas.microsoft.com/office/drawing/2014/main" id="{A0007C35-5680-4AB8-BF02-C84FCE3B32CF}"/>
              </a:ext>
            </a:extLst>
          </p:cNvPr>
          <p:cNvSpPr/>
          <p:nvPr/>
        </p:nvSpPr>
        <p:spPr>
          <a:xfrm>
            <a:off x="0" y="130906"/>
            <a:ext cx="8890000" cy="2984827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u-HU" sz="2800" b="0" i="0" dirty="0">
                <a:solidFill>
                  <a:srgbClr val="000000"/>
                </a:solidFill>
                <a:effectLst/>
                <a:latin typeface="+mj-lt"/>
              </a:rPr>
              <a:t>Elizeus szolgájának, </a:t>
            </a:r>
            <a:r>
              <a:rPr lang="hu-HU" sz="2800" b="0" i="0" dirty="0" err="1">
                <a:solidFill>
                  <a:srgbClr val="000000"/>
                </a:solidFill>
                <a:effectLst/>
                <a:latin typeface="+mj-lt"/>
              </a:rPr>
              <a:t>Géhazinak</a:t>
            </a:r>
            <a:r>
              <a:rPr lang="hu-HU" sz="2800" b="0" i="0" dirty="0">
                <a:solidFill>
                  <a:srgbClr val="000000"/>
                </a:solidFill>
                <a:effectLst/>
                <a:latin typeface="+mj-lt"/>
              </a:rPr>
              <a:t> a szívét azonban rabul ejtette a sok kincs látványa.</a:t>
            </a:r>
          </a:p>
          <a:p>
            <a:pPr algn="just"/>
            <a:endParaRPr lang="hu-HU" sz="28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just"/>
            <a:r>
              <a:rPr lang="hu-HU" sz="2800" b="0" i="0" dirty="0">
                <a:solidFill>
                  <a:srgbClr val="000000"/>
                </a:solidFill>
                <a:effectLst/>
                <a:latin typeface="+mj-lt"/>
              </a:rPr>
              <a:t>Még nem jutott messzire </a:t>
            </a:r>
            <a:r>
              <a:rPr lang="hu-HU" sz="2800" b="0" i="0" dirty="0" err="1">
                <a:solidFill>
                  <a:srgbClr val="000000"/>
                </a:solidFill>
                <a:effectLst/>
                <a:latin typeface="+mj-lt"/>
              </a:rPr>
              <a:t>Naamán</a:t>
            </a:r>
            <a:r>
              <a:rPr lang="hu-HU" sz="2800" b="0" i="0" dirty="0">
                <a:solidFill>
                  <a:srgbClr val="000000"/>
                </a:solidFill>
                <a:effectLst/>
                <a:latin typeface="+mj-lt"/>
              </a:rPr>
              <a:t>, amikor </a:t>
            </a:r>
            <a:r>
              <a:rPr lang="hu-HU" sz="2800" b="0" i="0" dirty="0" err="1">
                <a:solidFill>
                  <a:srgbClr val="000000"/>
                </a:solidFill>
                <a:effectLst/>
                <a:latin typeface="+mj-lt"/>
              </a:rPr>
              <a:t>Géhazi</a:t>
            </a:r>
            <a:r>
              <a:rPr lang="hu-HU" sz="2800" b="0" i="0" dirty="0">
                <a:solidFill>
                  <a:srgbClr val="000000"/>
                </a:solidFill>
                <a:effectLst/>
                <a:latin typeface="+mj-lt"/>
              </a:rPr>
              <a:t>, Elizeusnak, Isten emberének a szolgája ezt gondolta…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2" name="Szabadkéz 21">
                <a:extLst>
                  <a:ext uri="{FF2B5EF4-FFF2-40B4-BE49-F238E27FC236}">
                    <a16:creationId xmlns:a16="http://schemas.microsoft.com/office/drawing/2014/main" id="{02E9664F-DA59-4A5F-A0B1-B0516B22271D}"/>
                  </a:ext>
                </a:extLst>
              </p14:cNvPr>
              <p14:cNvContentPartPr/>
              <p14:nvPr/>
            </p14:nvContentPartPr>
            <p14:xfrm>
              <a:off x="12218003" y="5864673"/>
              <a:ext cx="360" cy="360"/>
            </p14:xfrm>
          </p:contentPart>
        </mc:Choice>
        <mc:Fallback xmlns="">
          <p:pic>
            <p:nvPicPr>
              <p:cNvPr id="22" name="Szabadkéz 21">
                <a:extLst>
                  <a:ext uri="{FF2B5EF4-FFF2-40B4-BE49-F238E27FC236}">
                    <a16:creationId xmlns:a16="http://schemas.microsoft.com/office/drawing/2014/main" id="{02E9664F-DA59-4A5F-A0B1-B0516B2227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164003" y="575667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5">
            <p14:nvContentPartPr>
              <p14:cNvPr id="57" name="Szabadkéz 56">
                <a:extLst>
                  <a:ext uri="{FF2B5EF4-FFF2-40B4-BE49-F238E27FC236}">
                    <a16:creationId xmlns:a16="http://schemas.microsoft.com/office/drawing/2014/main" id="{035B78F9-8835-4EC6-829D-BDBCFF1DA2C6}"/>
                  </a:ext>
                </a:extLst>
              </p14:cNvPr>
              <p14:cNvContentPartPr/>
              <p14:nvPr/>
            </p14:nvContentPartPr>
            <p14:xfrm>
              <a:off x="8197276" y="3288082"/>
              <a:ext cx="360" cy="360"/>
            </p14:xfrm>
          </p:contentPart>
        </mc:Choice>
        <mc:Fallback>
          <p:pic>
            <p:nvPicPr>
              <p:cNvPr id="57" name="Szabadkéz 56">
                <a:extLst>
                  <a:ext uri="{FF2B5EF4-FFF2-40B4-BE49-F238E27FC236}">
                    <a16:creationId xmlns:a16="http://schemas.microsoft.com/office/drawing/2014/main" id="{035B78F9-8835-4EC6-829D-BDBCFF1DA2C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88276" y="3279082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Kép 6">
            <a:extLst>
              <a:ext uri="{FF2B5EF4-FFF2-40B4-BE49-F238E27FC236}">
                <a16:creationId xmlns:a16="http://schemas.microsoft.com/office/drawing/2014/main" id="{BD9F5C22-7EAB-4FBC-BC73-7820C7B074D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743" b="100000" l="9696" r="45561">
                        <a14:foregroundMark x1="25818" y1="24117" x2="25818" y2="24117"/>
                        <a14:foregroundMark x1="35047" y1="66667" x2="35047" y2="66667"/>
                        <a14:backgroundMark x1="32126" y1="20584" x2="32126" y2="20584"/>
                        <a14:backgroundMark x1="30140" y1="18894" x2="30140" y2="18894"/>
                        <a14:backgroundMark x1="37150" y1="20584" x2="37150" y2="20584"/>
                        <a14:backgroundMark x1="25818" y1="19816" x2="25818" y2="19816"/>
                        <a14:backgroundMark x1="27687" y1="19355" x2="27687" y2="19355"/>
                        <a14:backgroundMark x1="29089" y1="21045" x2="29089" y2="21045"/>
                        <a14:backgroundMark x1="34346" y1="20276" x2="34346" y2="20276"/>
                        <a14:backgroundMark x1="20327" y1="18740" x2="20327" y2="18740"/>
                        <a14:backgroundMark x1="18224" y1="37020" x2="18224" y2="37020"/>
                        <a14:backgroundMark x1="17991" y1="38710" x2="17991" y2="38710"/>
                      </a14:backgroundRemoval>
                    </a14:imgEffect>
                  </a14:imgLayer>
                </a14:imgProps>
              </a:ext>
            </a:extLst>
          </a:blip>
          <a:srcRect l="8976" t="15801" r="54628"/>
          <a:stretch/>
        </p:blipFill>
        <p:spPr>
          <a:xfrm flipH="1">
            <a:off x="9416647" y="3243074"/>
            <a:ext cx="2156754" cy="3794663"/>
          </a:xfrm>
          <a:prstGeom prst="rect">
            <a:avLst/>
          </a:prstGeom>
        </p:spPr>
      </p:pic>
      <p:sp>
        <p:nvSpPr>
          <p:cNvPr id="2" name="Gondolatbuborék: felhő 1">
            <a:extLst>
              <a:ext uri="{FF2B5EF4-FFF2-40B4-BE49-F238E27FC236}">
                <a16:creationId xmlns:a16="http://schemas.microsoft.com/office/drawing/2014/main" id="{230E6F1F-0EB9-430B-B8C6-A5BE5752F0F2}"/>
              </a:ext>
            </a:extLst>
          </p:cNvPr>
          <p:cNvSpPr/>
          <p:nvPr/>
        </p:nvSpPr>
        <p:spPr>
          <a:xfrm>
            <a:off x="304800" y="2993715"/>
            <a:ext cx="8890000" cy="3794663"/>
          </a:xfrm>
          <a:prstGeom prst="cloudCallout">
            <a:avLst>
              <a:gd name="adj1" fmla="val 58503"/>
              <a:gd name="adj2" fmla="val -38000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0" i="0" dirty="0">
                <a:solidFill>
                  <a:srgbClr val="000000"/>
                </a:solidFill>
                <a:effectLst/>
                <a:latin typeface="+mj-lt"/>
              </a:rPr>
              <a:t>Lám, az én uram kíméletes volt ehhez az arámi </a:t>
            </a:r>
            <a:r>
              <a:rPr lang="hu-HU" sz="2400" b="0" i="0" dirty="0" err="1">
                <a:solidFill>
                  <a:srgbClr val="000000"/>
                </a:solidFill>
                <a:effectLst/>
                <a:latin typeface="+mj-lt"/>
              </a:rPr>
              <a:t>Naamánhoz</a:t>
            </a:r>
            <a:r>
              <a:rPr lang="hu-HU" sz="2400" b="0" i="0" dirty="0">
                <a:solidFill>
                  <a:srgbClr val="000000"/>
                </a:solidFill>
                <a:effectLst/>
                <a:latin typeface="+mj-lt"/>
              </a:rPr>
              <a:t>, és nem fogadta el tőle, amit hozott.</a:t>
            </a:r>
          </a:p>
          <a:p>
            <a:pPr algn="ctr"/>
            <a:endParaRPr lang="hu-HU" sz="24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ctr"/>
            <a:r>
              <a:rPr lang="hu-HU" sz="2400" b="0" i="0" dirty="0">
                <a:solidFill>
                  <a:srgbClr val="000000"/>
                </a:solidFill>
                <a:effectLst/>
                <a:latin typeface="+mj-lt"/>
              </a:rPr>
              <a:t>Az élő Úrra mondom, hogy utána futok, és szerzek tőle valamit! Utána is eredt </a:t>
            </a:r>
            <a:r>
              <a:rPr lang="hu-HU" sz="2400" b="0" i="0" dirty="0" err="1">
                <a:solidFill>
                  <a:srgbClr val="000000"/>
                </a:solidFill>
                <a:effectLst/>
                <a:latin typeface="+mj-lt"/>
              </a:rPr>
              <a:t>Géhazi</a:t>
            </a:r>
            <a:r>
              <a:rPr lang="hu-HU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hu-HU" sz="2400" b="0" i="0" dirty="0" err="1">
                <a:solidFill>
                  <a:srgbClr val="000000"/>
                </a:solidFill>
                <a:effectLst/>
                <a:latin typeface="+mj-lt"/>
              </a:rPr>
              <a:t>Naamánnak</a:t>
            </a:r>
            <a:r>
              <a:rPr lang="hu-HU" sz="2400" b="0" i="0" dirty="0">
                <a:solidFill>
                  <a:srgbClr val="000000"/>
                </a:solidFill>
                <a:effectLst/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212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6000">
              <a:schemeClr val="accent1">
                <a:lumMod val="45000"/>
                <a:lumOff val="55000"/>
              </a:schemeClr>
            </a:gs>
            <a:gs pos="83000">
              <a:srgbClr val="F6D7A6"/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EE8C5443-F92F-4DA0-A001-2611B71222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743" b="100000" l="9696" r="45561">
                        <a14:foregroundMark x1="25818" y1="24117" x2="25818" y2="24117"/>
                        <a14:foregroundMark x1="35047" y1="66667" x2="35047" y2="66667"/>
                        <a14:backgroundMark x1="32126" y1="20584" x2="32126" y2="20584"/>
                        <a14:backgroundMark x1="30140" y1="18894" x2="30140" y2="18894"/>
                        <a14:backgroundMark x1="37150" y1="20584" x2="37150" y2="20584"/>
                        <a14:backgroundMark x1="25818" y1="19816" x2="25818" y2="19816"/>
                        <a14:backgroundMark x1="27687" y1="19355" x2="27687" y2="19355"/>
                        <a14:backgroundMark x1="29089" y1="21045" x2="29089" y2="21045"/>
                        <a14:backgroundMark x1="34346" y1="20276" x2="34346" y2="20276"/>
                        <a14:backgroundMark x1="20327" y1="18740" x2="20327" y2="18740"/>
                        <a14:backgroundMark x1="18224" y1="37020" x2="18224" y2="37020"/>
                        <a14:backgroundMark x1="17991" y1="38710" x2="17991" y2="38710"/>
                      </a14:backgroundRemoval>
                    </a14:imgEffect>
                  </a14:imgLayer>
                </a14:imgProps>
              </a:ext>
            </a:extLst>
          </a:blip>
          <a:srcRect l="8976" t="15801" r="54628" b="37827"/>
          <a:stretch/>
        </p:blipFill>
        <p:spPr>
          <a:xfrm flipH="1">
            <a:off x="6096000" y="3446909"/>
            <a:ext cx="3520263" cy="3411091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BECB22E8-A170-4CF7-B5E6-C2358C8A5F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1066"/>
          <a:stretch/>
        </p:blipFill>
        <p:spPr>
          <a:xfrm flipH="1">
            <a:off x="3018795" y="3647258"/>
            <a:ext cx="2682174" cy="3248526"/>
          </a:xfrm>
          <a:prstGeom prst="rect">
            <a:avLst/>
          </a:prstGeom>
        </p:spPr>
      </p:pic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5">
            <p14:nvContentPartPr>
              <p14:cNvPr id="11" name="Szabadkéz 10">
                <a:extLst>
                  <a:ext uri="{FF2B5EF4-FFF2-40B4-BE49-F238E27FC236}">
                    <a16:creationId xmlns:a16="http://schemas.microsoft.com/office/drawing/2014/main" id="{82ED4082-83F6-44EE-BBE5-49E58B83915C}"/>
                  </a:ext>
                </a:extLst>
              </p14:cNvPr>
              <p14:cNvContentPartPr/>
              <p14:nvPr/>
            </p14:nvContentPartPr>
            <p14:xfrm>
              <a:off x="4956651" y="7558402"/>
              <a:ext cx="48960" cy="29520"/>
            </p14:xfrm>
          </p:contentPart>
        </mc:Choice>
        <mc:Fallback>
          <p:pic>
            <p:nvPicPr>
              <p:cNvPr id="11" name="Szabadkéz 10">
                <a:extLst>
                  <a:ext uri="{FF2B5EF4-FFF2-40B4-BE49-F238E27FC236}">
                    <a16:creationId xmlns:a16="http://schemas.microsoft.com/office/drawing/2014/main" id="{82ED4082-83F6-44EE-BBE5-49E58B83915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47651" y="7549402"/>
                <a:ext cx="6660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7">
            <p14:nvContentPartPr>
              <p14:cNvPr id="23" name="Szabadkéz 22">
                <a:extLst>
                  <a:ext uri="{FF2B5EF4-FFF2-40B4-BE49-F238E27FC236}">
                    <a16:creationId xmlns:a16="http://schemas.microsoft.com/office/drawing/2014/main" id="{46B28368-D7E6-4DDE-933E-074820C7772C}"/>
                  </a:ext>
                </a:extLst>
              </p14:cNvPr>
              <p14:cNvContentPartPr/>
              <p14:nvPr/>
            </p14:nvContentPartPr>
            <p14:xfrm>
              <a:off x="3639566" y="4409177"/>
              <a:ext cx="768960" cy="513720"/>
            </p14:xfrm>
          </p:contentPart>
        </mc:Choice>
        <mc:Fallback>
          <p:pic>
            <p:nvPicPr>
              <p:cNvPr id="23" name="Szabadkéz 22">
                <a:extLst>
                  <a:ext uri="{FF2B5EF4-FFF2-40B4-BE49-F238E27FC236}">
                    <a16:creationId xmlns:a16="http://schemas.microsoft.com/office/drawing/2014/main" id="{46B28368-D7E6-4DDE-933E-074820C7772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30566" y="4400177"/>
                <a:ext cx="786600" cy="531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Csoportba foglalás 26">
            <a:extLst>
              <a:ext uri="{FF2B5EF4-FFF2-40B4-BE49-F238E27FC236}">
                <a16:creationId xmlns:a16="http://schemas.microsoft.com/office/drawing/2014/main" id="{FD1030CD-D514-4E70-BB1E-F4518A8708B3}"/>
              </a:ext>
            </a:extLst>
          </p:cNvPr>
          <p:cNvGrpSpPr/>
          <p:nvPr/>
        </p:nvGrpSpPr>
        <p:grpSpPr>
          <a:xfrm>
            <a:off x="3598166" y="4140151"/>
            <a:ext cx="1186200" cy="818386"/>
            <a:chOff x="3598166" y="4140151"/>
            <a:chExt cx="1186200" cy="818386"/>
          </a:xfrm>
        </p:grpSpPr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9">
              <p14:nvContentPartPr>
                <p14:cNvPr id="5" name="Szabadkéz 4">
                  <a:extLst>
                    <a:ext uri="{FF2B5EF4-FFF2-40B4-BE49-F238E27FC236}">
                      <a16:creationId xmlns:a16="http://schemas.microsoft.com/office/drawing/2014/main" id="{54927A44-B027-443A-8300-CE87DD7CE4EB}"/>
                    </a:ext>
                  </a:extLst>
                </p14:cNvPr>
                <p14:cNvContentPartPr/>
                <p14:nvPr/>
              </p14:nvContentPartPr>
              <p14:xfrm>
                <a:off x="3645293" y="4171111"/>
                <a:ext cx="986040" cy="612360"/>
              </p14:xfrm>
            </p:contentPart>
          </mc:Choice>
          <mc:Fallback>
            <p:pic>
              <p:nvPicPr>
                <p:cNvPr id="5" name="Szabadkéz 4">
                  <a:extLst>
                    <a:ext uri="{FF2B5EF4-FFF2-40B4-BE49-F238E27FC236}">
                      <a16:creationId xmlns:a16="http://schemas.microsoft.com/office/drawing/2014/main" id="{54927A44-B027-443A-8300-CE87DD7CE4E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636653" y="4162111"/>
                  <a:ext cx="1003680" cy="63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11">
              <p14:nvContentPartPr>
                <p14:cNvPr id="6" name="Szabadkéz 5">
                  <a:extLst>
                    <a:ext uri="{FF2B5EF4-FFF2-40B4-BE49-F238E27FC236}">
                      <a16:creationId xmlns:a16="http://schemas.microsoft.com/office/drawing/2014/main" id="{47E5031C-1A4B-4959-AAC3-792B6659F30A}"/>
                    </a:ext>
                  </a:extLst>
                </p14:cNvPr>
                <p14:cNvContentPartPr/>
                <p14:nvPr/>
              </p14:nvContentPartPr>
              <p14:xfrm>
                <a:off x="4121933" y="4206391"/>
                <a:ext cx="453600" cy="358200"/>
              </p14:xfrm>
            </p:contentPart>
          </mc:Choice>
          <mc:Fallback>
            <p:pic>
              <p:nvPicPr>
                <p:cNvPr id="6" name="Szabadkéz 5">
                  <a:extLst>
                    <a:ext uri="{FF2B5EF4-FFF2-40B4-BE49-F238E27FC236}">
                      <a16:creationId xmlns:a16="http://schemas.microsoft.com/office/drawing/2014/main" id="{47E5031C-1A4B-4959-AAC3-792B6659F30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113293" y="4197751"/>
                  <a:ext cx="47124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13">
              <p14:nvContentPartPr>
                <p14:cNvPr id="7" name="Szabadkéz 6">
                  <a:extLst>
                    <a:ext uri="{FF2B5EF4-FFF2-40B4-BE49-F238E27FC236}">
                      <a16:creationId xmlns:a16="http://schemas.microsoft.com/office/drawing/2014/main" id="{0DD6DBA4-2496-446E-876C-A4777630E217}"/>
                    </a:ext>
                  </a:extLst>
                </p14:cNvPr>
                <p14:cNvContentPartPr/>
                <p14:nvPr/>
              </p14:nvContentPartPr>
              <p14:xfrm>
                <a:off x="3676253" y="4140151"/>
                <a:ext cx="998280" cy="722160"/>
              </p14:xfrm>
            </p:contentPart>
          </mc:Choice>
          <mc:Fallback>
            <p:pic>
              <p:nvPicPr>
                <p:cNvPr id="7" name="Szabadkéz 6">
                  <a:extLst>
                    <a:ext uri="{FF2B5EF4-FFF2-40B4-BE49-F238E27FC236}">
                      <a16:creationId xmlns:a16="http://schemas.microsoft.com/office/drawing/2014/main" id="{0DD6DBA4-2496-446E-876C-A4777630E21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667253" y="4131151"/>
                  <a:ext cx="1015920" cy="73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15">
              <p14:nvContentPartPr>
                <p14:cNvPr id="9" name="Szabadkéz 8">
                  <a:extLst>
                    <a:ext uri="{FF2B5EF4-FFF2-40B4-BE49-F238E27FC236}">
                      <a16:creationId xmlns:a16="http://schemas.microsoft.com/office/drawing/2014/main" id="{4F69634A-0F12-473B-BC90-81925D305AC2}"/>
                    </a:ext>
                  </a:extLst>
                </p14:cNvPr>
                <p14:cNvContentPartPr/>
                <p14:nvPr/>
              </p14:nvContentPartPr>
              <p14:xfrm>
                <a:off x="3602453" y="4158511"/>
                <a:ext cx="1083960" cy="725400"/>
              </p14:xfrm>
            </p:contentPart>
          </mc:Choice>
          <mc:Fallback>
            <p:pic>
              <p:nvPicPr>
                <p:cNvPr id="9" name="Szabadkéz 8">
                  <a:extLst>
                    <a:ext uri="{FF2B5EF4-FFF2-40B4-BE49-F238E27FC236}">
                      <a16:creationId xmlns:a16="http://schemas.microsoft.com/office/drawing/2014/main" id="{4F69634A-0F12-473B-BC90-81925D305AC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593813" y="4149511"/>
                  <a:ext cx="1101600" cy="74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17">
              <p14:nvContentPartPr>
                <p14:cNvPr id="12" name="Szabadkéz 11">
                  <a:extLst>
                    <a:ext uri="{FF2B5EF4-FFF2-40B4-BE49-F238E27FC236}">
                      <a16:creationId xmlns:a16="http://schemas.microsoft.com/office/drawing/2014/main" id="{4B7F814E-B928-4959-A954-014BE20796E9}"/>
                    </a:ext>
                  </a:extLst>
                </p14:cNvPr>
                <p14:cNvContentPartPr/>
                <p14:nvPr/>
              </p14:nvContentPartPr>
              <p14:xfrm>
                <a:off x="4404206" y="4261217"/>
                <a:ext cx="97920" cy="27720"/>
              </p14:xfrm>
            </p:contentPart>
          </mc:Choice>
          <mc:Fallback>
            <p:pic>
              <p:nvPicPr>
                <p:cNvPr id="12" name="Szabadkéz 11">
                  <a:extLst>
                    <a:ext uri="{FF2B5EF4-FFF2-40B4-BE49-F238E27FC236}">
                      <a16:creationId xmlns:a16="http://schemas.microsoft.com/office/drawing/2014/main" id="{4B7F814E-B928-4959-A954-014BE20796E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395206" y="4252217"/>
                  <a:ext cx="1155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19">
              <p14:nvContentPartPr>
                <p14:cNvPr id="13" name="Szabadkéz 12">
                  <a:extLst>
                    <a:ext uri="{FF2B5EF4-FFF2-40B4-BE49-F238E27FC236}">
                      <a16:creationId xmlns:a16="http://schemas.microsoft.com/office/drawing/2014/main" id="{27409CBF-4570-4F5A-B17F-78B579DDEC39}"/>
                    </a:ext>
                  </a:extLst>
                </p14:cNvPr>
                <p14:cNvContentPartPr/>
                <p14:nvPr/>
              </p14:nvContentPartPr>
              <p14:xfrm>
                <a:off x="4426526" y="4208657"/>
                <a:ext cx="283680" cy="268920"/>
              </p14:xfrm>
            </p:contentPart>
          </mc:Choice>
          <mc:Fallback>
            <p:pic>
              <p:nvPicPr>
                <p:cNvPr id="13" name="Szabadkéz 12">
                  <a:extLst>
                    <a:ext uri="{FF2B5EF4-FFF2-40B4-BE49-F238E27FC236}">
                      <a16:creationId xmlns:a16="http://schemas.microsoft.com/office/drawing/2014/main" id="{27409CBF-4570-4F5A-B17F-78B579DDEC3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417526" y="4200017"/>
                  <a:ext cx="30132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21">
              <p14:nvContentPartPr>
                <p14:cNvPr id="14" name="Szabadkéz 13">
                  <a:extLst>
                    <a:ext uri="{FF2B5EF4-FFF2-40B4-BE49-F238E27FC236}">
                      <a16:creationId xmlns:a16="http://schemas.microsoft.com/office/drawing/2014/main" id="{4BA38152-73C7-448D-8C48-CB09C6B81745}"/>
                    </a:ext>
                  </a:extLst>
                </p14:cNvPr>
                <p14:cNvContentPartPr/>
                <p14:nvPr/>
              </p14:nvContentPartPr>
              <p14:xfrm>
                <a:off x="4456046" y="4175897"/>
                <a:ext cx="217800" cy="181440"/>
              </p14:xfrm>
            </p:contentPart>
          </mc:Choice>
          <mc:Fallback>
            <p:pic>
              <p:nvPicPr>
                <p:cNvPr id="14" name="Szabadkéz 13">
                  <a:extLst>
                    <a:ext uri="{FF2B5EF4-FFF2-40B4-BE49-F238E27FC236}">
                      <a16:creationId xmlns:a16="http://schemas.microsoft.com/office/drawing/2014/main" id="{4BA38152-73C7-448D-8C48-CB09C6B8174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447046" y="4167257"/>
                  <a:ext cx="2354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23">
              <p14:nvContentPartPr>
                <p14:cNvPr id="15" name="Szabadkéz 14">
                  <a:extLst>
                    <a:ext uri="{FF2B5EF4-FFF2-40B4-BE49-F238E27FC236}">
                      <a16:creationId xmlns:a16="http://schemas.microsoft.com/office/drawing/2014/main" id="{6A462E73-7E45-409C-8A2E-85B56102C6D3}"/>
                    </a:ext>
                  </a:extLst>
                </p14:cNvPr>
                <p14:cNvContentPartPr/>
                <p14:nvPr/>
              </p14:nvContentPartPr>
              <p14:xfrm>
                <a:off x="4508246" y="4176977"/>
                <a:ext cx="209160" cy="215280"/>
              </p14:xfrm>
            </p:contentPart>
          </mc:Choice>
          <mc:Fallback>
            <p:pic>
              <p:nvPicPr>
                <p:cNvPr id="15" name="Szabadkéz 14">
                  <a:extLst>
                    <a:ext uri="{FF2B5EF4-FFF2-40B4-BE49-F238E27FC236}">
                      <a16:creationId xmlns:a16="http://schemas.microsoft.com/office/drawing/2014/main" id="{6A462E73-7E45-409C-8A2E-85B56102C6D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499246" y="4167977"/>
                  <a:ext cx="22680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25">
              <p14:nvContentPartPr>
                <p14:cNvPr id="16" name="Szabadkéz 15">
                  <a:extLst>
                    <a:ext uri="{FF2B5EF4-FFF2-40B4-BE49-F238E27FC236}">
                      <a16:creationId xmlns:a16="http://schemas.microsoft.com/office/drawing/2014/main" id="{0563D70A-DD52-44F3-82C5-027B0281F301}"/>
                    </a:ext>
                  </a:extLst>
                </p14:cNvPr>
                <p14:cNvContentPartPr/>
                <p14:nvPr/>
              </p14:nvContentPartPr>
              <p14:xfrm>
                <a:off x="4577726" y="4181657"/>
                <a:ext cx="206280" cy="192600"/>
              </p14:xfrm>
            </p:contentPart>
          </mc:Choice>
          <mc:Fallback>
            <p:pic>
              <p:nvPicPr>
                <p:cNvPr id="16" name="Szabadkéz 15">
                  <a:extLst>
                    <a:ext uri="{FF2B5EF4-FFF2-40B4-BE49-F238E27FC236}">
                      <a16:creationId xmlns:a16="http://schemas.microsoft.com/office/drawing/2014/main" id="{0563D70A-DD52-44F3-82C5-027B0281F30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568726" y="4173017"/>
                  <a:ext cx="22392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27">
              <p14:nvContentPartPr>
                <p14:cNvPr id="17" name="Szabadkéz 16">
                  <a:extLst>
                    <a:ext uri="{FF2B5EF4-FFF2-40B4-BE49-F238E27FC236}">
                      <a16:creationId xmlns:a16="http://schemas.microsoft.com/office/drawing/2014/main" id="{06C9870A-10DF-48B0-BB1C-91191AB5BE2E}"/>
                    </a:ext>
                  </a:extLst>
                </p14:cNvPr>
                <p14:cNvContentPartPr/>
                <p14:nvPr/>
              </p14:nvContentPartPr>
              <p14:xfrm>
                <a:off x="4586006" y="4150337"/>
                <a:ext cx="157320" cy="171720"/>
              </p14:xfrm>
            </p:contentPart>
          </mc:Choice>
          <mc:Fallback>
            <p:pic>
              <p:nvPicPr>
                <p:cNvPr id="17" name="Szabadkéz 16">
                  <a:extLst>
                    <a:ext uri="{FF2B5EF4-FFF2-40B4-BE49-F238E27FC236}">
                      <a16:creationId xmlns:a16="http://schemas.microsoft.com/office/drawing/2014/main" id="{06C9870A-10DF-48B0-BB1C-91191AB5BE2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577006" y="4141697"/>
                  <a:ext cx="1749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29">
              <p14:nvContentPartPr>
                <p14:cNvPr id="18" name="Szabadkéz 17">
                  <a:extLst>
                    <a:ext uri="{FF2B5EF4-FFF2-40B4-BE49-F238E27FC236}">
                      <a16:creationId xmlns:a16="http://schemas.microsoft.com/office/drawing/2014/main" id="{2B2802EA-587C-405D-A18C-67FED523AECB}"/>
                    </a:ext>
                  </a:extLst>
                </p14:cNvPr>
                <p14:cNvContentPartPr/>
                <p14:nvPr/>
              </p14:nvContentPartPr>
              <p14:xfrm>
                <a:off x="4577726" y="4157537"/>
                <a:ext cx="206640" cy="164880"/>
              </p14:xfrm>
            </p:contentPart>
          </mc:Choice>
          <mc:Fallback>
            <p:pic>
              <p:nvPicPr>
                <p:cNvPr id="18" name="Szabadkéz 17">
                  <a:extLst>
                    <a:ext uri="{FF2B5EF4-FFF2-40B4-BE49-F238E27FC236}">
                      <a16:creationId xmlns:a16="http://schemas.microsoft.com/office/drawing/2014/main" id="{2B2802EA-587C-405D-A18C-67FED523AEC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568726" y="4148897"/>
                  <a:ext cx="2242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31">
              <p14:nvContentPartPr>
                <p14:cNvPr id="19" name="Szabadkéz 18">
                  <a:extLst>
                    <a:ext uri="{FF2B5EF4-FFF2-40B4-BE49-F238E27FC236}">
                      <a16:creationId xmlns:a16="http://schemas.microsoft.com/office/drawing/2014/main" id="{5CFC853C-A55D-4056-BDB6-A89407B78586}"/>
                    </a:ext>
                  </a:extLst>
                </p14:cNvPr>
                <p14:cNvContentPartPr/>
                <p14:nvPr/>
              </p14:nvContentPartPr>
              <p14:xfrm>
                <a:off x="4560086" y="4194257"/>
                <a:ext cx="149760" cy="145800"/>
              </p14:xfrm>
            </p:contentPart>
          </mc:Choice>
          <mc:Fallback>
            <p:pic>
              <p:nvPicPr>
                <p:cNvPr id="19" name="Szabadkéz 18">
                  <a:extLst>
                    <a:ext uri="{FF2B5EF4-FFF2-40B4-BE49-F238E27FC236}">
                      <a16:creationId xmlns:a16="http://schemas.microsoft.com/office/drawing/2014/main" id="{5CFC853C-A55D-4056-BDB6-A89407B7858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551086" y="4185257"/>
                  <a:ext cx="1674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33">
              <p14:nvContentPartPr>
                <p14:cNvPr id="20" name="Szabadkéz 19">
                  <a:extLst>
                    <a:ext uri="{FF2B5EF4-FFF2-40B4-BE49-F238E27FC236}">
                      <a16:creationId xmlns:a16="http://schemas.microsoft.com/office/drawing/2014/main" id="{DF5B1C8D-B654-4BF5-B1CF-81F077E42FA2}"/>
                    </a:ext>
                  </a:extLst>
                </p14:cNvPr>
                <p14:cNvContentPartPr/>
                <p14:nvPr/>
              </p14:nvContentPartPr>
              <p14:xfrm>
                <a:off x="4430126" y="4142777"/>
                <a:ext cx="263160" cy="222840"/>
              </p14:xfrm>
            </p:contentPart>
          </mc:Choice>
          <mc:Fallback>
            <p:pic>
              <p:nvPicPr>
                <p:cNvPr id="20" name="Szabadkéz 19">
                  <a:extLst>
                    <a:ext uri="{FF2B5EF4-FFF2-40B4-BE49-F238E27FC236}">
                      <a16:creationId xmlns:a16="http://schemas.microsoft.com/office/drawing/2014/main" id="{DF5B1C8D-B654-4BF5-B1CF-81F077E42FA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421126" y="4134137"/>
                  <a:ext cx="28080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35">
              <p14:nvContentPartPr>
                <p14:cNvPr id="21" name="Szabadkéz 20">
                  <a:extLst>
                    <a:ext uri="{FF2B5EF4-FFF2-40B4-BE49-F238E27FC236}">
                      <a16:creationId xmlns:a16="http://schemas.microsoft.com/office/drawing/2014/main" id="{2A179B51-266D-49BF-9078-12CBEA993849}"/>
                    </a:ext>
                  </a:extLst>
                </p14:cNvPr>
                <p14:cNvContentPartPr/>
                <p14:nvPr/>
              </p14:nvContentPartPr>
              <p14:xfrm>
                <a:off x="4343006" y="4214057"/>
                <a:ext cx="299880" cy="256320"/>
              </p14:xfrm>
            </p:contentPart>
          </mc:Choice>
          <mc:Fallback>
            <p:pic>
              <p:nvPicPr>
                <p:cNvPr id="21" name="Szabadkéz 20">
                  <a:extLst>
                    <a:ext uri="{FF2B5EF4-FFF2-40B4-BE49-F238E27FC236}">
                      <a16:creationId xmlns:a16="http://schemas.microsoft.com/office/drawing/2014/main" id="{2A179B51-266D-49BF-9078-12CBEA99384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334006" y="4205417"/>
                  <a:ext cx="31752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37">
              <p14:nvContentPartPr>
                <p14:cNvPr id="26" name="Szabadkéz 25">
                  <a:extLst>
                    <a:ext uri="{FF2B5EF4-FFF2-40B4-BE49-F238E27FC236}">
                      <a16:creationId xmlns:a16="http://schemas.microsoft.com/office/drawing/2014/main" id="{2D001423-72D8-4DA3-A71A-C458A8830917}"/>
                    </a:ext>
                  </a:extLst>
                </p14:cNvPr>
                <p14:cNvContentPartPr/>
                <p14:nvPr/>
              </p14:nvContentPartPr>
              <p14:xfrm>
                <a:off x="3598166" y="4800137"/>
                <a:ext cx="105120" cy="158400"/>
              </p14:xfrm>
            </p:contentPart>
          </mc:Choice>
          <mc:Fallback>
            <p:pic>
              <p:nvPicPr>
                <p:cNvPr id="26" name="Szabadkéz 25">
                  <a:extLst>
                    <a:ext uri="{FF2B5EF4-FFF2-40B4-BE49-F238E27FC236}">
                      <a16:creationId xmlns:a16="http://schemas.microsoft.com/office/drawing/2014/main" id="{2D001423-72D8-4DA3-A71A-C458A883091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589526" y="4791497"/>
                  <a:ext cx="122760" cy="1760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8" name="Téglalap: lekerekített 27">
            <a:extLst>
              <a:ext uri="{FF2B5EF4-FFF2-40B4-BE49-F238E27FC236}">
                <a16:creationId xmlns:a16="http://schemas.microsoft.com/office/drawing/2014/main" id="{755753DC-BCAE-4A7A-94C1-9DBB7FC03BE6}"/>
              </a:ext>
            </a:extLst>
          </p:cNvPr>
          <p:cNvSpPr/>
          <p:nvPr/>
        </p:nvSpPr>
        <p:spPr>
          <a:xfrm>
            <a:off x="0" y="49857"/>
            <a:ext cx="12192000" cy="1341625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0" i="0" dirty="0">
                <a:solidFill>
                  <a:srgbClr val="000000"/>
                </a:solidFill>
                <a:effectLst/>
                <a:latin typeface="+mj-lt"/>
              </a:rPr>
              <a:t>Amikor </a:t>
            </a:r>
            <a:r>
              <a:rPr lang="hu-HU" sz="2800" b="0" i="0" dirty="0" err="1">
                <a:solidFill>
                  <a:srgbClr val="000000"/>
                </a:solidFill>
                <a:effectLst/>
                <a:latin typeface="+mj-lt"/>
              </a:rPr>
              <a:t>Naamán</a:t>
            </a:r>
            <a:r>
              <a:rPr lang="hu-HU" sz="2800" b="0" i="0" dirty="0">
                <a:solidFill>
                  <a:srgbClr val="000000"/>
                </a:solidFill>
                <a:effectLst/>
                <a:latin typeface="+mj-lt"/>
              </a:rPr>
              <a:t> meglátta, hogy fut utána, leugrott a kocsijáról, elébe ment, és ezt kérdezte:</a:t>
            </a:r>
          </a:p>
        </p:txBody>
      </p:sp>
      <p:sp>
        <p:nvSpPr>
          <p:cNvPr id="29" name="Beszédbuborék: ellipszis 28">
            <a:extLst>
              <a:ext uri="{FF2B5EF4-FFF2-40B4-BE49-F238E27FC236}">
                <a16:creationId xmlns:a16="http://schemas.microsoft.com/office/drawing/2014/main" id="{CE203787-312C-44A2-8DCF-E326459FED78}"/>
              </a:ext>
            </a:extLst>
          </p:cNvPr>
          <p:cNvSpPr/>
          <p:nvPr/>
        </p:nvSpPr>
        <p:spPr>
          <a:xfrm>
            <a:off x="698588" y="2891830"/>
            <a:ext cx="2540313" cy="2199881"/>
          </a:xfrm>
          <a:prstGeom prst="wedgeEllipseCallout">
            <a:avLst>
              <a:gd name="adj1" fmla="val 52421"/>
              <a:gd name="adj2" fmla="val 58854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0" i="0" dirty="0">
                <a:solidFill>
                  <a:srgbClr val="000000"/>
                </a:solidFill>
                <a:effectLst/>
                <a:latin typeface="+mj-lt"/>
              </a:rPr>
              <a:t>„Jól vagytok?”</a:t>
            </a:r>
          </a:p>
        </p:txBody>
      </p:sp>
      <p:sp>
        <p:nvSpPr>
          <p:cNvPr id="30" name="Beszédbuborék: ellipszis 29">
            <a:extLst>
              <a:ext uri="{FF2B5EF4-FFF2-40B4-BE49-F238E27FC236}">
                <a16:creationId xmlns:a16="http://schemas.microsoft.com/office/drawing/2014/main" id="{93E6CC17-7B1B-4655-A86D-A78F7C567181}"/>
              </a:ext>
            </a:extLst>
          </p:cNvPr>
          <p:cNvSpPr/>
          <p:nvPr/>
        </p:nvSpPr>
        <p:spPr>
          <a:xfrm>
            <a:off x="7595145" y="1278249"/>
            <a:ext cx="4602795" cy="2861902"/>
          </a:xfrm>
          <a:prstGeom prst="wedgeEllipseCallout">
            <a:avLst>
              <a:gd name="adj1" fmla="val -22367"/>
              <a:gd name="adj2" fmla="val 51972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0" i="0" dirty="0">
                <a:solidFill>
                  <a:srgbClr val="000000"/>
                </a:solidFill>
                <a:effectLst/>
                <a:latin typeface="+mj-lt"/>
              </a:rPr>
              <a:t>„Jól. De az én uram ezt az üzenetet küldi:”</a:t>
            </a:r>
          </a:p>
        </p:txBody>
      </p:sp>
      <p:sp>
        <p:nvSpPr>
          <p:cNvPr id="31" name="Beszédbuborék: ellipszis 30">
            <a:extLst>
              <a:ext uri="{FF2B5EF4-FFF2-40B4-BE49-F238E27FC236}">
                <a16:creationId xmlns:a16="http://schemas.microsoft.com/office/drawing/2014/main" id="{060C821A-2D7C-4907-BF62-4D9890D7C37F}"/>
              </a:ext>
            </a:extLst>
          </p:cNvPr>
          <p:cNvSpPr/>
          <p:nvPr/>
        </p:nvSpPr>
        <p:spPr>
          <a:xfrm>
            <a:off x="539566" y="2952573"/>
            <a:ext cx="2787747" cy="2199881"/>
          </a:xfrm>
          <a:prstGeom prst="wedgeEllipseCallout">
            <a:avLst>
              <a:gd name="adj1" fmla="val 52421"/>
              <a:gd name="adj2" fmla="val 58854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0" i="0" dirty="0">
                <a:solidFill>
                  <a:srgbClr val="000000"/>
                </a:solidFill>
                <a:effectLst/>
                <a:latin typeface="+mj-lt"/>
              </a:rPr>
              <a:t>„Kérlek, fogadj el két talentumot! ”</a:t>
            </a:r>
          </a:p>
        </p:txBody>
      </p:sp>
      <p:sp>
        <p:nvSpPr>
          <p:cNvPr id="32" name="Téglalap: lekerekített 31">
            <a:extLst>
              <a:ext uri="{FF2B5EF4-FFF2-40B4-BE49-F238E27FC236}">
                <a16:creationId xmlns:a16="http://schemas.microsoft.com/office/drawing/2014/main" id="{327BC31C-99CF-4C84-95AA-0FC0BE5DA827}"/>
              </a:ext>
            </a:extLst>
          </p:cNvPr>
          <p:cNvSpPr/>
          <p:nvPr/>
        </p:nvSpPr>
        <p:spPr>
          <a:xfrm>
            <a:off x="16579" y="79271"/>
            <a:ext cx="12192000" cy="1341625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0" i="0" dirty="0">
                <a:solidFill>
                  <a:srgbClr val="000000"/>
                </a:solidFill>
                <a:effectLst/>
                <a:latin typeface="+mj-lt"/>
              </a:rPr>
              <a:t>Majd bekötött két talentum ezüstöt két zsákba, és két rend ruhával együtt odaadta két szolgájának, azok vitték </a:t>
            </a:r>
            <a:r>
              <a:rPr lang="hu-HU" sz="2800" b="0" i="0" dirty="0" err="1">
                <a:solidFill>
                  <a:srgbClr val="000000"/>
                </a:solidFill>
                <a:effectLst/>
                <a:latin typeface="+mj-lt"/>
              </a:rPr>
              <a:t>Géhazi</a:t>
            </a:r>
            <a:r>
              <a:rPr lang="hu-HU" sz="2800" b="0" i="0" dirty="0">
                <a:solidFill>
                  <a:srgbClr val="000000"/>
                </a:solidFill>
                <a:effectLst/>
                <a:latin typeface="+mj-lt"/>
              </a:rPr>
              <a:t> előtt.</a:t>
            </a:r>
          </a:p>
        </p:txBody>
      </p:sp>
      <p:sp>
        <p:nvSpPr>
          <p:cNvPr id="34" name="Beszédbuborék: ellipszis 33">
            <a:extLst>
              <a:ext uri="{FF2B5EF4-FFF2-40B4-BE49-F238E27FC236}">
                <a16:creationId xmlns:a16="http://schemas.microsoft.com/office/drawing/2014/main" id="{250F2ECA-225D-43CE-8D04-51ADD9EDF4B0}"/>
              </a:ext>
            </a:extLst>
          </p:cNvPr>
          <p:cNvSpPr/>
          <p:nvPr/>
        </p:nvSpPr>
        <p:spPr>
          <a:xfrm>
            <a:off x="7376360" y="1478709"/>
            <a:ext cx="4834880" cy="2513062"/>
          </a:xfrm>
          <a:prstGeom prst="wedgeEllipseCallout">
            <a:avLst>
              <a:gd name="adj1" fmla="val -10227"/>
              <a:gd name="adj2" fmla="val 61896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0" i="0" dirty="0">
                <a:solidFill>
                  <a:srgbClr val="000000"/>
                </a:solidFill>
                <a:effectLst/>
                <a:latin typeface="+mj-lt"/>
              </a:rPr>
              <a:t>„Éppen most érkezett hozzám két prófétatanítvány Efraim hegyvidékéről.”</a:t>
            </a:r>
          </a:p>
        </p:txBody>
      </p:sp>
      <p:sp>
        <p:nvSpPr>
          <p:cNvPr id="33" name="Beszédbuborék: ellipszis 32">
            <a:extLst>
              <a:ext uri="{FF2B5EF4-FFF2-40B4-BE49-F238E27FC236}">
                <a16:creationId xmlns:a16="http://schemas.microsoft.com/office/drawing/2014/main" id="{AD02B2FE-EEC5-4111-A279-BFD78B59D783}"/>
              </a:ext>
            </a:extLst>
          </p:cNvPr>
          <p:cNvSpPr/>
          <p:nvPr/>
        </p:nvSpPr>
        <p:spPr>
          <a:xfrm>
            <a:off x="8278140" y="1447776"/>
            <a:ext cx="3165340" cy="2400341"/>
          </a:xfrm>
          <a:prstGeom prst="wedgeEllipseCallout">
            <a:avLst>
              <a:gd name="adj1" fmla="val -32608"/>
              <a:gd name="adj2" fmla="val 60141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0" i="0" dirty="0">
                <a:solidFill>
                  <a:srgbClr val="000000"/>
                </a:solidFill>
                <a:effectLst/>
                <a:latin typeface="+mj-lt"/>
              </a:rPr>
              <a:t>„Adj nekik egy talentum ezüstöt és két rend ruhát!”</a:t>
            </a:r>
          </a:p>
        </p:txBody>
      </p:sp>
    </p:spTree>
    <p:extLst>
      <p:ext uri="{BB962C8B-B14F-4D97-AF65-F5344CB8AC3E}">
        <p14:creationId xmlns:p14="http://schemas.microsoft.com/office/powerpoint/2010/main" val="40979495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4" grpId="0" animBg="1"/>
      <p:bldP spid="34" grpId="1" animBg="1"/>
      <p:bldP spid="33" grpId="0" animBg="1"/>
      <p:bldP spid="3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2" name="Szabadkéz 21">
                <a:extLst>
                  <a:ext uri="{FF2B5EF4-FFF2-40B4-BE49-F238E27FC236}">
                    <a16:creationId xmlns:a16="http://schemas.microsoft.com/office/drawing/2014/main" id="{02E9664F-DA59-4A5F-A0B1-B0516B22271D}"/>
                  </a:ext>
                </a:extLst>
              </p14:cNvPr>
              <p14:cNvContentPartPr/>
              <p14:nvPr/>
            </p14:nvContentPartPr>
            <p14:xfrm>
              <a:off x="12218003" y="5864673"/>
              <a:ext cx="360" cy="360"/>
            </p14:xfrm>
          </p:contentPart>
        </mc:Choice>
        <mc:Fallback xmlns="">
          <p:pic>
            <p:nvPicPr>
              <p:cNvPr id="22" name="Szabadkéz 21">
                <a:extLst>
                  <a:ext uri="{FF2B5EF4-FFF2-40B4-BE49-F238E27FC236}">
                    <a16:creationId xmlns:a16="http://schemas.microsoft.com/office/drawing/2014/main" id="{02E9664F-DA59-4A5F-A0B1-B0516B2227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164003" y="575667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5">
            <p14:nvContentPartPr>
              <p14:cNvPr id="57" name="Szabadkéz 56">
                <a:extLst>
                  <a:ext uri="{FF2B5EF4-FFF2-40B4-BE49-F238E27FC236}">
                    <a16:creationId xmlns:a16="http://schemas.microsoft.com/office/drawing/2014/main" id="{035B78F9-8835-4EC6-829D-BDBCFF1DA2C6}"/>
                  </a:ext>
                </a:extLst>
              </p14:cNvPr>
              <p14:cNvContentPartPr/>
              <p14:nvPr/>
            </p14:nvContentPartPr>
            <p14:xfrm>
              <a:off x="8197276" y="3288082"/>
              <a:ext cx="360" cy="360"/>
            </p14:xfrm>
          </p:contentPart>
        </mc:Choice>
        <mc:Fallback>
          <p:pic>
            <p:nvPicPr>
              <p:cNvPr id="57" name="Szabadkéz 56">
                <a:extLst>
                  <a:ext uri="{FF2B5EF4-FFF2-40B4-BE49-F238E27FC236}">
                    <a16:creationId xmlns:a16="http://schemas.microsoft.com/office/drawing/2014/main" id="{035B78F9-8835-4EC6-829D-BDBCFF1DA2C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88276" y="3279082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Kép 7">
            <a:extLst>
              <a:ext uri="{FF2B5EF4-FFF2-40B4-BE49-F238E27FC236}">
                <a16:creationId xmlns:a16="http://schemas.microsoft.com/office/drawing/2014/main" id="{64D05292-8AED-4E9D-BBFE-B833D0C229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87" b="100000" l="0" r="100000">
                        <a14:foregroundMark x1="90223" y1="90071" x2="90223" y2="90071"/>
                        <a14:foregroundMark x1="76905" y1="90248" x2="76905" y2="90248"/>
                        <a14:foregroundMark x1="64742" y1="87057" x2="64742" y2="87057"/>
                        <a14:foregroundMark x1="82987" y1="96809" x2="82987" y2="96809"/>
                        <a14:foregroundMark x1="72132" y1="96809" x2="72132" y2="96809"/>
                        <a14:foregroundMark x1="63895" y1="94858" x2="63895" y2="94858"/>
                        <a14:foregroundMark x1="49500" y1="93794" x2="49500" y2="93794"/>
                        <a14:foregroundMark x1="35027" y1="94858" x2="35027" y2="94858"/>
                        <a14:foregroundMark x1="31178" y1="93085" x2="31178" y2="93085"/>
                        <a14:foregroundMark x1="7775" y1="96809" x2="7775" y2="96809"/>
                        <a14:foregroundMark x1="3772" y1="91312" x2="3772" y2="91312"/>
                        <a14:foregroundMark x1="4542" y1="97163" x2="4542" y2="97163"/>
                        <a14:foregroundMark x1="9546" y1="64716" x2="9546" y2="64716"/>
                        <a14:foregroundMark x1="7467" y1="65780" x2="7467" y2="65780"/>
                        <a14:foregroundMark x1="924" y1="69681" x2="924" y2="69681"/>
                        <a14:foregroundMark x1="3695" y1="67553" x2="3695" y2="67553"/>
                        <a14:foregroundMark x1="12163" y1="62057" x2="12163" y2="62057"/>
                        <a14:foregroundMark x1="16089" y1="56206" x2="16089" y2="56206"/>
                        <a14:foregroundMark x1="16782" y1="53546" x2="16782" y2="53546"/>
                        <a14:foregroundMark x1="6697" y1="90071" x2="6697" y2="90071"/>
                        <a14:foregroundMark x1="10855" y1="80319" x2="10855" y2="80319"/>
                        <a14:backgroundMark x1="19554" y1="92908" x2="19554" y2="92908"/>
                        <a14:backgroundMark x1="12471" y1="87589" x2="12471" y2="87589"/>
                        <a14:backgroundMark x1="1232" y1="96631" x2="1232" y2="96631"/>
                        <a14:backgroundMark x1="44111" y1="95745" x2="44111" y2="95745"/>
                        <a14:backgroundMark x1="46882" y1="95745" x2="46882" y2="95745"/>
                        <a14:backgroundMark x1="45420" y1="98404" x2="45420" y2="98404"/>
                        <a14:backgroundMark x1="48268" y1="97163" x2="48268" y2="97163"/>
                        <a14:backgroundMark x1="54426" y1="97518" x2="54426" y2="97518"/>
                        <a14:backgroundMark x1="55889" y1="97872" x2="55889" y2="97872"/>
                        <a14:backgroundMark x1="66051" y1="97518" x2="66051" y2="97518"/>
                        <a14:backgroundMark x1="68206" y1="97518" x2="68206" y2="97518"/>
                        <a14:backgroundMark x1="69669" y1="98404" x2="69669" y2="984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0" y="2070736"/>
            <a:ext cx="4489990" cy="1848939"/>
          </a:xfrm>
          <a:prstGeom prst="rect">
            <a:avLst/>
          </a:prstGeom>
        </p:spPr>
      </p:pic>
      <p:sp>
        <p:nvSpPr>
          <p:cNvPr id="9" name="Téglalap: lekerekített 8">
            <a:extLst>
              <a:ext uri="{FF2B5EF4-FFF2-40B4-BE49-F238E27FC236}">
                <a16:creationId xmlns:a16="http://schemas.microsoft.com/office/drawing/2014/main" id="{B282C618-4300-440F-BEA7-BD5437A94673}"/>
              </a:ext>
            </a:extLst>
          </p:cNvPr>
          <p:cNvSpPr/>
          <p:nvPr/>
        </p:nvSpPr>
        <p:spPr>
          <a:xfrm>
            <a:off x="26003" y="136669"/>
            <a:ext cx="12192000" cy="1761898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0" i="0" dirty="0">
                <a:solidFill>
                  <a:srgbClr val="000000"/>
                </a:solidFill>
                <a:effectLst/>
                <a:latin typeface="+mj-lt"/>
              </a:rPr>
              <a:t>Amikor elértek a dombhoz, kivette a kezükből, és elhelyezte egy házban.</a:t>
            </a:r>
          </a:p>
          <a:p>
            <a:pPr algn="ctr"/>
            <a:r>
              <a:rPr lang="hu-HU" sz="2400" b="0" i="0" dirty="0">
                <a:solidFill>
                  <a:srgbClr val="000000"/>
                </a:solidFill>
                <a:effectLst/>
                <a:latin typeface="+mj-lt"/>
              </a:rPr>
              <a:t>Az embereket pedig elküldte, és azok elmentek.</a:t>
            </a:r>
          </a:p>
          <a:p>
            <a:pPr algn="ctr"/>
            <a:endParaRPr lang="hu-HU" sz="24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ctr"/>
            <a:r>
              <a:rPr lang="hu-HU" sz="2400" b="0" i="0" dirty="0">
                <a:solidFill>
                  <a:srgbClr val="000000"/>
                </a:solidFill>
                <a:effectLst/>
                <a:latin typeface="+mj-lt"/>
              </a:rPr>
              <a:t>Azután bement, és ura elé állt. Elizeus ezt kérdezte:</a:t>
            </a:r>
          </a:p>
        </p:txBody>
      </p:sp>
      <p:pic>
        <p:nvPicPr>
          <p:cNvPr id="10" name="Kép 9" descr="A képen szöveg látható&#10;&#10;Automatikusan generált leírás">
            <a:extLst>
              <a:ext uri="{FF2B5EF4-FFF2-40B4-BE49-F238E27FC236}">
                <a16:creationId xmlns:a16="http://schemas.microsoft.com/office/drawing/2014/main" id="{4DFA0ED3-B327-4DBA-A812-B9522AD846D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847" b="98589" l="5425" r="91274">
                        <a14:foregroundMark x1="20047" y1="13508" x2="20047" y2="8065"/>
                        <a14:foregroundMark x1="21226" y1="10081" x2="20047" y2="6048"/>
                        <a14:foregroundMark x1="14623" y1="40121" x2="8726" y2="34879"/>
                        <a14:foregroundMark x1="12972" y1="78226" x2="6132" y2="80242"/>
                        <a14:foregroundMark x1="6840" y1="86895" x2="8255" y2="94556"/>
                        <a14:foregroundMark x1="27830" y1="88306" x2="34906" y2="95565"/>
                        <a14:foregroundMark x1="61085" y1="93548" x2="55896" y2="94556"/>
                        <a14:foregroundMark x1="85377" y1="92540" x2="80896" y2="98589"/>
                        <a14:foregroundMark x1="91038" y1="34476" x2="91274" y2="55444"/>
                        <a14:foregroundMark x1="91274" y1="55444" x2="90330" y2="57460"/>
                        <a14:foregroundMark x1="47406" y1="31048" x2="48113" y2="35081"/>
                        <a14:foregroundMark x1="45755" y1="49194" x2="45755" y2="51815"/>
                        <a14:foregroundMark x1="41038" y1="77218" x2="41038" y2="772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919" b="58298"/>
          <a:stretch/>
        </p:blipFill>
        <p:spPr>
          <a:xfrm>
            <a:off x="4368440" y="4408350"/>
            <a:ext cx="2727899" cy="2507081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FEC83487-35F0-4704-882F-BA74256A504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6743" b="100000" l="9696" r="45561">
                        <a14:foregroundMark x1="25818" y1="24117" x2="25818" y2="24117"/>
                        <a14:foregroundMark x1="35047" y1="66667" x2="35047" y2="66667"/>
                        <a14:backgroundMark x1="32126" y1="20584" x2="32126" y2="20584"/>
                        <a14:backgroundMark x1="30140" y1="18894" x2="30140" y2="18894"/>
                        <a14:backgroundMark x1="37150" y1="20584" x2="37150" y2="20584"/>
                        <a14:backgroundMark x1="25818" y1="19816" x2="25818" y2="19816"/>
                        <a14:backgroundMark x1="27687" y1="19355" x2="27687" y2="19355"/>
                        <a14:backgroundMark x1="29089" y1="21045" x2="29089" y2="21045"/>
                        <a14:backgroundMark x1="34346" y1="20276" x2="34346" y2="20276"/>
                        <a14:backgroundMark x1="20327" y1="18740" x2="20327" y2="18740"/>
                        <a14:backgroundMark x1="18224" y1="37020" x2="18224" y2="37020"/>
                        <a14:backgroundMark x1="17991" y1="38710" x2="17991" y2="38710"/>
                      </a14:backgroundRemoval>
                    </a14:imgEffect>
                  </a14:imgLayer>
                </a14:imgProps>
              </a:ext>
            </a:extLst>
          </a:blip>
          <a:srcRect l="8976" t="15801" r="54628" b="37827"/>
          <a:stretch/>
        </p:blipFill>
        <p:spPr>
          <a:xfrm flipH="1">
            <a:off x="7796463" y="4573644"/>
            <a:ext cx="2357467" cy="2284356"/>
          </a:xfrm>
          <a:prstGeom prst="rect">
            <a:avLst/>
          </a:prstGeom>
        </p:spPr>
      </p:pic>
      <p:sp>
        <p:nvSpPr>
          <p:cNvPr id="12" name="Beszédbuborék: ellipszis 11">
            <a:extLst>
              <a:ext uri="{FF2B5EF4-FFF2-40B4-BE49-F238E27FC236}">
                <a16:creationId xmlns:a16="http://schemas.microsoft.com/office/drawing/2014/main" id="{ED8E2127-D8E0-4774-98EC-5567745FA28A}"/>
              </a:ext>
            </a:extLst>
          </p:cNvPr>
          <p:cNvSpPr/>
          <p:nvPr/>
        </p:nvSpPr>
        <p:spPr>
          <a:xfrm>
            <a:off x="497098" y="3429000"/>
            <a:ext cx="2787747" cy="2199881"/>
          </a:xfrm>
          <a:prstGeom prst="wedgeEllipseCallout">
            <a:avLst>
              <a:gd name="adj1" fmla="val 89825"/>
              <a:gd name="adj2" fmla="val 14371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0" i="0" dirty="0">
                <a:solidFill>
                  <a:srgbClr val="000000"/>
                </a:solidFill>
                <a:effectLst/>
                <a:latin typeface="+mj-lt"/>
              </a:rPr>
              <a:t> ”Honnan jössz, </a:t>
            </a:r>
            <a:r>
              <a:rPr lang="hu-HU" sz="2400" b="0" i="0" dirty="0" err="1">
                <a:solidFill>
                  <a:srgbClr val="000000"/>
                </a:solidFill>
                <a:effectLst/>
                <a:latin typeface="+mj-lt"/>
              </a:rPr>
              <a:t>Géhazi</a:t>
            </a:r>
            <a:r>
              <a:rPr lang="hu-HU" sz="2400" b="0" i="0" dirty="0">
                <a:solidFill>
                  <a:srgbClr val="000000"/>
                </a:solidFill>
                <a:effectLst/>
                <a:latin typeface="+mj-lt"/>
              </a:rPr>
              <a:t>?”</a:t>
            </a:r>
          </a:p>
        </p:txBody>
      </p:sp>
      <p:sp>
        <p:nvSpPr>
          <p:cNvPr id="13" name="Beszédbuborék: ellipszis 12">
            <a:extLst>
              <a:ext uri="{FF2B5EF4-FFF2-40B4-BE49-F238E27FC236}">
                <a16:creationId xmlns:a16="http://schemas.microsoft.com/office/drawing/2014/main" id="{97B49E7C-60C8-4762-8FE3-118BADCFC186}"/>
              </a:ext>
            </a:extLst>
          </p:cNvPr>
          <p:cNvSpPr/>
          <p:nvPr/>
        </p:nvSpPr>
        <p:spPr>
          <a:xfrm>
            <a:off x="8285925" y="2136164"/>
            <a:ext cx="3736010" cy="2199881"/>
          </a:xfrm>
          <a:prstGeom prst="wedgeEllipseCallout">
            <a:avLst>
              <a:gd name="adj1" fmla="val -6200"/>
              <a:gd name="adj2" fmla="val 66875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0" i="0" dirty="0">
                <a:solidFill>
                  <a:srgbClr val="000000"/>
                </a:solidFill>
                <a:effectLst/>
                <a:latin typeface="+mj-lt"/>
              </a:rPr>
              <a:t>„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j-lt"/>
              </a:rPr>
              <a:t>Nem járt a te szolgád sehol sem.</a:t>
            </a:r>
            <a:r>
              <a:rPr lang="hu-HU" sz="2400" b="0" i="0" dirty="0">
                <a:solidFill>
                  <a:srgbClr val="000000"/>
                </a:solidFill>
                <a:effectLst/>
                <a:latin typeface="+mj-lt"/>
              </a:rPr>
              <a:t>”</a:t>
            </a:r>
          </a:p>
        </p:txBody>
      </p:sp>
      <p:sp>
        <p:nvSpPr>
          <p:cNvPr id="14" name="Beszédbuborék: ellipszis 13">
            <a:extLst>
              <a:ext uri="{FF2B5EF4-FFF2-40B4-BE49-F238E27FC236}">
                <a16:creationId xmlns:a16="http://schemas.microsoft.com/office/drawing/2014/main" id="{57D5F4A4-53A8-471A-B1FD-94CC094C92FD}"/>
              </a:ext>
            </a:extLst>
          </p:cNvPr>
          <p:cNvSpPr/>
          <p:nvPr/>
        </p:nvSpPr>
        <p:spPr>
          <a:xfrm>
            <a:off x="497099" y="3317896"/>
            <a:ext cx="2787747" cy="2199881"/>
          </a:xfrm>
          <a:prstGeom prst="wedgeEllipseCallout">
            <a:avLst>
              <a:gd name="adj1" fmla="val 89825"/>
              <a:gd name="adj2" fmla="val 14371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0" i="0" dirty="0">
                <a:solidFill>
                  <a:srgbClr val="000000"/>
                </a:solidFill>
                <a:effectLst/>
                <a:latin typeface="+mj-lt"/>
              </a:rPr>
              <a:t>„Nem igaz!” </a:t>
            </a:r>
          </a:p>
        </p:txBody>
      </p:sp>
      <p:sp>
        <p:nvSpPr>
          <p:cNvPr id="15" name="Beszédbuborék: ellipszis 14">
            <a:extLst>
              <a:ext uri="{FF2B5EF4-FFF2-40B4-BE49-F238E27FC236}">
                <a16:creationId xmlns:a16="http://schemas.microsoft.com/office/drawing/2014/main" id="{A30B3B59-3541-4439-ACE1-98CC339CD7B8}"/>
              </a:ext>
            </a:extLst>
          </p:cNvPr>
          <p:cNvSpPr/>
          <p:nvPr/>
        </p:nvSpPr>
        <p:spPr>
          <a:xfrm>
            <a:off x="83867" y="1920426"/>
            <a:ext cx="7318034" cy="2199881"/>
          </a:xfrm>
          <a:prstGeom prst="wedgeEllipseCallout">
            <a:avLst>
              <a:gd name="adj1" fmla="val 13017"/>
              <a:gd name="adj2" fmla="val 80730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0" i="0" dirty="0">
                <a:solidFill>
                  <a:srgbClr val="000000"/>
                </a:solidFill>
                <a:effectLst/>
                <a:latin typeface="+mj-lt"/>
              </a:rPr>
              <a:t>„Az én szívem ott járt, amikor az az ember leszállt a kocsiról, és </a:t>
            </a:r>
            <a:r>
              <a:rPr lang="hu-HU" sz="2000" b="0" i="0" dirty="0" err="1">
                <a:solidFill>
                  <a:srgbClr val="000000"/>
                </a:solidFill>
                <a:effectLst/>
                <a:latin typeface="+mj-lt"/>
              </a:rPr>
              <a:t>eléd</a:t>
            </a:r>
            <a:r>
              <a:rPr lang="hu-HU" sz="2000" b="0" i="0" dirty="0">
                <a:solidFill>
                  <a:srgbClr val="000000"/>
                </a:solidFill>
                <a:effectLst/>
                <a:latin typeface="+mj-lt"/>
              </a:rPr>
              <a:t> ment. Hát annak az ideje van most, hogy ezüstöt szerezz, és ruhákat, olajfákat és szőlőket, juhokat és marhákat, szolgákat és szolgálóleányokat </a:t>
            </a:r>
            <a:r>
              <a:rPr lang="hu-HU" sz="2000" b="0" i="0" dirty="0" err="1">
                <a:solidFill>
                  <a:srgbClr val="000000"/>
                </a:solidFill>
                <a:effectLst/>
                <a:latin typeface="+mj-lt"/>
              </a:rPr>
              <a:t>végy</a:t>
            </a:r>
            <a:r>
              <a:rPr lang="hu-HU" sz="2000" b="0" i="0" dirty="0">
                <a:solidFill>
                  <a:srgbClr val="000000"/>
                </a:solidFill>
                <a:effectLst/>
                <a:latin typeface="+mj-lt"/>
              </a:rPr>
              <a:t>?”</a:t>
            </a:r>
          </a:p>
        </p:txBody>
      </p:sp>
      <p:sp>
        <p:nvSpPr>
          <p:cNvPr id="16" name="Beszédbuborék: ellipszis 15">
            <a:extLst>
              <a:ext uri="{FF2B5EF4-FFF2-40B4-BE49-F238E27FC236}">
                <a16:creationId xmlns:a16="http://schemas.microsoft.com/office/drawing/2014/main" id="{4829FDCD-C890-45BA-A4B9-B692F4EC00B8}"/>
              </a:ext>
            </a:extLst>
          </p:cNvPr>
          <p:cNvSpPr/>
          <p:nvPr/>
        </p:nvSpPr>
        <p:spPr>
          <a:xfrm>
            <a:off x="-4422" y="1909496"/>
            <a:ext cx="7318034" cy="2199881"/>
          </a:xfrm>
          <a:prstGeom prst="wedgeEllipseCallout">
            <a:avLst>
              <a:gd name="adj1" fmla="val 16524"/>
              <a:gd name="adj2" fmla="val 80730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0" i="0" dirty="0">
                <a:solidFill>
                  <a:srgbClr val="000000"/>
                </a:solidFill>
                <a:effectLst/>
                <a:latin typeface="+mj-lt"/>
              </a:rPr>
              <a:t>„Ragadjon rád és utódaidra </a:t>
            </a:r>
            <a:r>
              <a:rPr lang="hu-HU" sz="2000" b="0" i="0" dirty="0" err="1">
                <a:solidFill>
                  <a:srgbClr val="000000"/>
                </a:solidFill>
                <a:effectLst/>
                <a:latin typeface="+mj-lt"/>
              </a:rPr>
              <a:t>Naamán</a:t>
            </a:r>
            <a:r>
              <a:rPr lang="hu-HU" sz="2000" b="0" i="0" dirty="0">
                <a:solidFill>
                  <a:srgbClr val="000000"/>
                </a:solidFill>
                <a:effectLst/>
                <a:latin typeface="+mj-lt"/>
              </a:rPr>
              <a:t> bélpoklossága örökre!”</a:t>
            </a:r>
          </a:p>
        </p:txBody>
      </p:sp>
      <p:sp>
        <p:nvSpPr>
          <p:cNvPr id="17" name="Téglalap: lekerekített 16">
            <a:extLst>
              <a:ext uri="{FF2B5EF4-FFF2-40B4-BE49-F238E27FC236}">
                <a16:creationId xmlns:a16="http://schemas.microsoft.com/office/drawing/2014/main" id="{6957BA4F-30E9-4474-9793-EBF2D316F3A9}"/>
              </a:ext>
            </a:extLst>
          </p:cNvPr>
          <p:cNvSpPr/>
          <p:nvPr/>
        </p:nvSpPr>
        <p:spPr>
          <a:xfrm>
            <a:off x="35101" y="423849"/>
            <a:ext cx="12192000" cy="1341625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0" i="0" dirty="0">
                <a:solidFill>
                  <a:schemeClr val="bg1"/>
                </a:solidFill>
                <a:effectLst/>
                <a:latin typeface="+mj-lt"/>
              </a:rPr>
              <a:t>És az olyan poklosan ment ki előle, mint a hó.</a:t>
            </a:r>
          </a:p>
        </p:txBody>
      </p:sp>
    </p:spTree>
    <p:extLst>
      <p:ext uri="{BB962C8B-B14F-4D97-AF65-F5344CB8AC3E}">
        <p14:creationId xmlns:p14="http://schemas.microsoft.com/office/powerpoint/2010/main" val="29422699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8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8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1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8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: lekerekített 3">
            <a:extLst>
              <a:ext uri="{FF2B5EF4-FFF2-40B4-BE49-F238E27FC236}">
                <a16:creationId xmlns:a16="http://schemas.microsoft.com/office/drawing/2014/main" id="{A0007C35-5680-4AB8-BF02-C84FCE3B32CF}"/>
              </a:ext>
            </a:extLst>
          </p:cNvPr>
          <p:cNvSpPr/>
          <p:nvPr/>
        </p:nvSpPr>
        <p:spPr>
          <a:xfrm>
            <a:off x="996043" y="175914"/>
            <a:ext cx="10726790" cy="311216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0" i="0" dirty="0" err="1">
                <a:solidFill>
                  <a:srgbClr val="000000"/>
                </a:solidFill>
                <a:effectLst/>
                <a:latin typeface="+mj-lt"/>
              </a:rPr>
              <a:t>Géhazi</a:t>
            </a:r>
            <a:r>
              <a:rPr lang="hu-HU" sz="2800" dirty="0" err="1">
                <a:solidFill>
                  <a:srgbClr val="000000"/>
                </a:solidFill>
                <a:latin typeface="+mj-lt"/>
              </a:rPr>
              <a:t>t</a:t>
            </a:r>
            <a:r>
              <a:rPr lang="hu-HU" sz="2800" dirty="0">
                <a:solidFill>
                  <a:srgbClr val="000000"/>
                </a:solidFill>
                <a:latin typeface="+mj-lt"/>
              </a:rPr>
              <a:t>, bűne miatt, ugyanazzal a betegséggel sújtotta az Úr, mint amiből </a:t>
            </a:r>
            <a:r>
              <a:rPr lang="hu-HU" sz="2800" dirty="0" err="1">
                <a:solidFill>
                  <a:srgbClr val="000000"/>
                </a:solidFill>
                <a:latin typeface="+mj-lt"/>
              </a:rPr>
              <a:t>Naamán</a:t>
            </a:r>
            <a:r>
              <a:rPr lang="hu-HU" sz="2800" dirty="0">
                <a:solidFill>
                  <a:srgbClr val="000000"/>
                </a:solidFill>
                <a:latin typeface="+mj-lt"/>
              </a:rPr>
              <a:t> meggyógyult. </a:t>
            </a:r>
          </a:p>
          <a:p>
            <a:pPr algn="ctr"/>
            <a:endParaRPr lang="hu-HU" sz="28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ctr"/>
            <a:r>
              <a:rPr lang="hu-HU" sz="2800" b="0" i="0" dirty="0">
                <a:solidFill>
                  <a:srgbClr val="000000"/>
                </a:solidFill>
                <a:effectLst/>
                <a:latin typeface="+mj-lt"/>
              </a:rPr>
              <a:t>Mit tanácsolnál ezek után </a:t>
            </a:r>
            <a:r>
              <a:rPr lang="hu-HU" sz="2800" b="0" i="0" dirty="0" err="1">
                <a:solidFill>
                  <a:srgbClr val="000000"/>
                </a:solidFill>
                <a:effectLst/>
                <a:latin typeface="+mj-lt"/>
              </a:rPr>
              <a:t>Géhazinak</a:t>
            </a:r>
            <a:r>
              <a:rPr lang="hu-HU" sz="2800" b="0" i="0" dirty="0">
                <a:solidFill>
                  <a:srgbClr val="000000"/>
                </a:solidFill>
                <a:effectLst/>
                <a:latin typeface="+mj-lt"/>
              </a:rPr>
              <a:t>?</a:t>
            </a:r>
          </a:p>
          <a:p>
            <a:pPr algn="ctr"/>
            <a:endParaRPr lang="hu-HU" sz="28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ctr"/>
            <a:r>
              <a:rPr lang="hu-HU" sz="2800" dirty="0">
                <a:solidFill>
                  <a:srgbClr val="000000"/>
                </a:solidFill>
                <a:latin typeface="+mj-lt"/>
              </a:rPr>
              <a:t>Szerinted hogyan végződhetett volna a történet, ha megbánta volna amit tett? Írd le a füzetedbe!</a:t>
            </a:r>
            <a:endParaRPr lang="hu-HU" sz="28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2" name="Szabadkéz 21">
                <a:extLst>
                  <a:ext uri="{FF2B5EF4-FFF2-40B4-BE49-F238E27FC236}">
                    <a16:creationId xmlns:a16="http://schemas.microsoft.com/office/drawing/2014/main" id="{02E9664F-DA59-4A5F-A0B1-B0516B22271D}"/>
                  </a:ext>
                </a:extLst>
              </p14:cNvPr>
              <p14:cNvContentPartPr/>
              <p14:nvPr/>
            </p14:nvContentPartPr>
            <p14:xfrm>
              <a:off x="12218003" y="5864673"/>
              <a:ext cx="360" cy="360"/>
            </p14:xfrm>
          </p:contentPart>
        </mc:Choice>
        <mc:Fallback xmlns="">
          <p:pic>
            <p:nvPicPr>
              <p:cNvPr id="22" name="Szabadkéz 21">
                <a:extLst>
                  <a:ext uri="{FF2B5EF4-FFF2-40B4-BE49-F238E27FC236}">
                    <a16:creationId xmlns:a16="http://schemas.microsoft.com/office/drawing/2014/main" id="{02E9664F-DA59-4A5F-A0B1-B0516B2227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164003" y="575667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5">
            <p14:nvContentPartPr>
              <p14:cNvPr id="57" name="Szabadkéz 56">
                <a:extLst>
                  <a:ext uri="{FF2B5EF4-FFF2-40B4-BE49-F238E27FC236}">
                    <a16:creationId xmlns:a16="http://schemas.microsoft.com/office/drawing/2014/main" id="{035B78F9-8835-4EC6-829D-BDBCFF1DA2C6}"/>
                  </a:ext>
                </a:extLst>
              </p14:cNvPr>
              <p14:cNvContentPartPr/>
              <p14:nvPr/>
            </p14:nvContentPartPr>
            <p14:xfrm>
              <a:off x="8197276" y="3288082"/>
              <a:ext cx="360" cy="360"/>
            </p14:xfrm>
          </p:contentPart>
        </mc:Choice>
        <mc:Fallback>
          <p:pic>
            <p:nvPicPr>
              <p:cNvPr id="57" name="Szabadkéz 56">
                <a:extLst>
                  <a:ext uri="{FF2B5EF4-FFF2-40B4-BE49-F238E27FC236}">
                    <a16:creationId xmlns:a16="http://schemas.microsoft.com/office/drawing/2014/main" id="{035B78F9-8835-4EC6-829D-BDBCFF1DA2C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88276" y="3279082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Kép 6">
            <a:extLst>
              <a:ext uri="{FF2B5EF4-FFF2-40B4-BE49-F238E27FC236}">
                <a16:creationId xmlns:a16="http://schemas.microsoft.com/office/drawing/2014/main" id="{BD9F5C22-7EAB-4FBC-BC73-7820C7B074D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743" b="100000" l="9696" r="45561">
                        <a14:foregroundMark x1="25818" y1="24117" x2="25818" y2="24117"/>
                        <a14:foregroundMark x1="35047" y1="66667" x2="35047" y2="66667"/>
                        <a14:backgroundMark x1="32126" y1="20584" x2="32126" y2="20584"/>
                        <a14:backgroundMark x1="30140" y1="18894" x2="30140" y2="18894"/>
                        <a14:backgroundMark x1="37150" y1="20584" x2="37150" y2="20584"/>
                        <a14:backgroundMark x1="25818" y1="19816" x2="25818" y2="19816"/>
                        <a14:backgroundMark x1="27687" y1="19355" x2="27687" y2="19355"/>
                        <a14:backgroundMark x1="29089" y1="21045" x2="29089" y2="21045"/>
                        <a14:backgroundMark x1="34346" y1="20276" x2="34346" y2="20276"/>
                        <a14:backgroundMark x1="20327" y1="18740" x2="20327" y2="18740"/>
                        <a14:backgroundMark x1="18224" y1="37020" x2="18224" y2="37020"/>
                        <a14:backgroundMark x1="17991" y1="38710" x2="17991" y2="38710"/>
                      </a14:backgroundRemoval>
                    </a14:imgEffect>
                  </a14:imgLayer>
                </a14:imgProps>
              </a:ext>
            </a:extLst>
          </a:blip>
          <a:srcRect l="8976" t="15801" r="54628"/>
          <a:stretch/>
        </p:blipFill>
        <p:spPr>
          <a:xfrm flipH="1">
            <a:off x="5171219" y="3698283"/>
            <a:ext cx="1898029" cy="3339454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E9107FAD-0606-46C4-8D8B-9DC7F6803A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9657" y="3014283"/>
            <a:ext cx="1376365" cy="1368000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F8825C33-8CFD-48DE-9E93-14E6FC75CE3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9657" y="713489"/>
            <a:ext cx="1221072" cy="120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55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: lekerekített 1">
            <a:extLst>
              <a:ext uri="{FF2B5EF4-FFF2-40B4-BE49-F238E27FC236}">
                <a16:creationId xmlns:a16="http://schemas.microsoft.com/office/drawing/2014/main" id="{5A2AFB86-D466-41C1-B77A-C586574E68B4}"/>
              </a:ext>
            </a:extLst>
          </p:cNvPr>
          <p:cNvSpPr/>
          <p:nvPr/>
        </p:nvSpPr>
        <p:spPr>
          <a:xfrm>
            <a:off x="5389751" y="193526"/>
            <a:ext cx="6402856" cy="338524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>
                <a:solidFill>
                  <a:schemeClr val="tx1"/>
                </a:solidFill>
              </a:rPr>
              <a:t>Gondold végig a kérdéseket és válaszaidat írd le a füzetbe!</a:t>
            </a:r>
          </a:p>
          <a:p>
            <a:pPr marL="342900" indent="-342900" algn="ctr">
              <a:buSzPct val="130000"/>
              <a:buBlip>
                <a:blip r:embed="rId2">
                  <a:extLs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</a:buBlip>
            </a:pPr>
            <a:endParaRPr lang="hu-HU" sz="2400" dirty="0">
              <a:solidFill>
                <a:schemeClr val="tx1"/>
              </a:solidFill>
            </a:endParaRPr>
          </a:p>
          <a:p>
            <a:pPr marL="342900" indent="-342900" algn="ctr">
              <a:buSzPct val="130000"/>
              <a:buBlip>
                <a:blip r:embed="rId2">
                  <a:extLs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</a:buBlip>
            </a:pPr>
            <a:r>
              <a:rPr lang="hu-HU" sz="2400" dirty="0">
                <a:solidFill>
                  <a:schemeClr val="tx1"/>
                </a:solidFill>
              </a:rPr>
              <a:t>Szerinted miért nem fogadott el Elizeus ajándékot?</a:t>
            </a:r>
          </a:p>
          <a:p>
            <a:pPr marL="342900" indent="-342900" algn="ctr">
              <a:buSzPct val="130000"/>
              <a:buBlip>
                <a:blip r:embed="rId2">
                  <a:extLs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</a:buBlip>
            </a:pPr>
            <a:r>
              <a:rPr lang="hu-HU" sz="2400" dirty="0">
                <a:solidFill>
                  <a:schemeClr val="tx1"/>
                </a:solidFill>
              </a:rPr>
              <a:t>Hogyan jellemeznéd </a:t>
            </a:r>
            <a:r>
              <a:rPr lang="hu-HU" sz="2400" dirty="0" err="1">
                <a:solidFill>
                  <a:schemeClr val="tx1"/>
                </a:solidFill>
              </a:rPr>
              <a:t>Géhazit</a:t>
            </a:r>
            <a:r>
              <a:rPr lang="hu-HU" sz="2400" dirty="0">
                <a:solidFill>
                  <a:schemeClr val="tx1"/>
                </a:solidFill>
              </a:rPr>
              <a:t>?</a:t>
            </a:r>
          </a:p>
          <a:p>
            <a:pPr marL="342900" indent="-342900" algn="ctr">
              <a:buSzPct val="130000"/>
              <a:buBlip>
                <a:blip r:embed="rId2">
                  <a:extLs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</a:buBlip>
            </a:pPr>
            <a:r>
              <a:rPr lang="hu-HU" sz="2400" dirty="0">
                <a:solidFill>
                  <a:schemeClr val="tx1"/>
                </a:solidFill>
              </a:rPr>
              <a:t>Szerinted miért volt lopás amit tett?</a:t>
            </a:r>
          </a:p>
        </p:txBody>
      </p:sp>
      <p:sp>
        <p:nvSpPr>
          <p:cNvPr id="3" name="Téglalap: lekerekített 2">
            <a:extLst>
              <a:ext uri="{FF2B5EF4-FFF2-40B4-BE49-F238E27FC236}">
                <a16:creationId xmlns:a16="http://schemas.microsoft.com/office/drawing/2014/main" id="{8CBF0ED0-755B-46A1-8F6F-540429C1F441}"/>
              </a:ext>
            </a:extLst>
          </p:cNvPr>
          <p:cNvSpPr/>
          <p:nvPr/>
        </p:nvSpPr>
        <p:spPr>
          <a:xfrm>
            <a:off x="4871545" y="3767959"/>
            <a:ext cx="7189076" cy="3090041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SzPct val="130000"/>
              <a:buBlip>
                <a:blip r:embed="rId4">
                  <a:extLs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</a:buBlip>
            </a:pPr>
            <a:r>
              <a:rPr lang="hu-HU" sz="2400" dirty="0" err="1">
                <a:solidFill>
                  <a:schemeClr val="tx1"/>
                </a:solidFill>
              </a:rPr>
              <a:t>Géhazi</a:t>
            </a:r>
            <a:r>
              <a:rPr lang="hu-HU" sz="2400" dirty="0">
                <a:solidFill>
                  <a:schemeClr val="tx1"/>
                </a:solidFill>
              </a:rPr>
              <a:t> a csalással és hazugsággal szerzett kincset, ez is lopásnak számít.</a:t>
            </a:r>
          </a:p>
          <a:p>
            <a:pPr marL="342900" indent="-342900" algn="ctr">
              <a:buSzPct val="130000"/>
              <a:buBlip>
                <a:blip r:embed="rId4">
                  <a:extLs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</a:buBlip>
            </a:pPr>
            <a:endParaRPr lang="hu-HU" sz="2400" dirty="0">
              <a:solidFill>
                <a:schemeClr val="tx1"/>
              </a:solidFill>
            </a:endParaRPr>
          </a:p>
          <a:p>
            <a:pPr marL="342900" indent="-342900" algn="ctr">
              <a:buSzPct val="130000"/>
              <a:buBlip>
                <a:blip r:embed="rId4">
                  <a:extLs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</a:buBlip>
            </a:pPr>
            <a:r>
              <a:rPr lang="hu-HU" sz="2400" dirty="0">
                <a:solidFill>
                  <a:schemeClr val="tx1"/>
                </a:solidFill>
              </a:rPr>
              <a:t>Nem Isten szerint cselekedett, hanem saját hasznát kereste.</a:t>
            </a:r>
          </a:p>
          <a:p>
            <a:pPr marL="342900" indent="-342900" algn="ctr">
              <a:buSzPct val="130000"/>
              <a:buBlip>
                <a:blip r:embed="rId4">
                  <a:extLs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</a:buBlip>
            </a:pPr>
            <a:endParaRPr lang="hu-HU" sz="2400" dirty="0">
              <a:solidFill>
                <a:schemeClr val="tx1"/>
              </a:solidFill>
            </a:endParaRPr>
          </a:p>
          <a:p>
            <a:pPr marL="342900" indent="-342900" algn="ctr">
              <a:buSzPct val="130000"/>
              <a:buBlip>
                <a:blip r:embed="rId4">
                  <a:extLs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</a:buBlip>
            </a:pPr>
            <a:r>
              <a:rPr lang="hu-HU" sz="2400" dirty="0">
                <a:solidFill>
                  <a:schemeClr val="tx1"/>
                </a:solidFill>
              </a:rPr>
              <a:t>Viselnie kellett tette következményét, Isten megbüntette.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15882955-BACC-40B6-A6BB-0AF0F4755C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2739" y="4712814"/>
            <a:ext cx="1214097" cy="1200329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7872812B-0949-493D-849E-437683A311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5180" y="1202148"/>
            <a:ext cx="1376365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11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zis 1">
            <a:extLst>
              <a:ext uri="{FF2B5EF4-FFF2-40B4-BE49-F238E27FC236}">
                <a16:creationId xmlns:a16="http://schemas.microsoft.com/office/drawing/2014/main" id="{D415403E-7302-4E8B-A4E4-0F0DE2FDC649}"/>
              </a:ext>
            </a:extLst>
          </p:cNvPr>
          <p:cNvSpPr/>
          <p:nvPr/>
        </p:nvSpPr>
        <p:spPr>
          <a:xfrm>
            <a:off x="4527331" y="2672256"/>
            <a:ext cx="3137338" cy="151348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/>
              <a:t>„Ne lopj!”</a:t>
            </a:r>
          </a:p>
        </p:txBody>
      </p:sp>
      <p:sp>
        <p:nvSpPr>
          <p:cNvPr id="3" name="Téglalap: lekerekített 2">
            <a:extLst>
              <a:ext uri="{FF2B5EF4-FFF2-40B4-BE49-F238E27FC236}">
                <a16:creationId xmlns:a16="http://schemas.microsoft.com/office/drawing/2014/main" id="{3DEEE99F-B2C1-47AF-9090-054E7BD568B3}"/>
              </a:ext>
            </a:extLst>
          </p:cNvPr>
          <p:cNvSpPr/>
          <p:nvPr/>
        </p:nvSpPr>
        <p:spPr>
          <a:xfrm>
            <a:off x="441434" y="425669"/>
            <a:ext cx="3499945" cy="1355834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dirty="0">
                <a:solidFill>
                  <a:schemeClr val="tx1"/>
                </a:solidFill>
              </a:rPr>
              <a:t>Lopás az, ha valaki elveszi azt, ami a másé.</a:t>
            </a:r>
          </a:p>
        </p:txBody>
      </p:sp>
      <p:sp>
        <p:nvSpPr>
          <p:cNvPr id="4" name="Téglalap: lekerekített 3">
            <a:extLst>
              <a:ext uri="{FF2B5EF4-FFF2-40B4-BE49-F238E27FC236}">
                <a16:creationId xmlns:a16="http://schemas.microsoft.com/office/drawing/2014/main" id="{6338A492-E015-43FC-BF58-B7CDCB0F8E59}"/>
              </a:ext>
            </a:extLst>
          </p:cNvPr>
          <p:cNvSpPr/>
          <p:nvPr/>
        </p:nvSpPr>
        <p:spPr>
          <a:xfrm>
            <a:off x="325820" y="2546132"/>
            <a:ext cx="3499945" cy="1355834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dirty="0">
                <a:solidFill>
                  <a:schemeClr val="tx1"/>
                </a:solidFill>
              </a:rPr>
              <a:t>Az is lopás, ha valaki nem tartja tiszteletben a másik dolgait.</a:t>
            </a:r>
          </a:p>
        </p:txBody>
      </p:sp>
      <p:sp>
        <p:nvSpPr>
          <p:cNvPr id="5" name="Téglalap: lekerekített 4">
            <a:extLst>
              <a:ext uri="{FF2B5EF4-FFF2-40B4-BE49-F238E27FC236}">
                <a16:creationId xmlns:a16="http://schemas.microsoft.com/office/drawing/2014/main" id="{CA8E5A1B-CD59-451C-BA6F-D50B9F96076D}"/>
              </a:ext>
            </a:extLst>
          </p:cNvPr>
          <p:cNvSpPr/>
          <p:nvPr/>
        </p:nvSpPr>
        <p:spPr>
          <a:xfrm>
            <a:off x="8481848" y="425669"/>
            <a:ext cx="3499945" cy="1355834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dirty="0">
                <a:solidFill>
                  <a:schemeClr val="tx1"/>
                </a:solidFill>
              </a:rPr>
              <a:t>Lopás az, ha bárkinek megkárosítjuk a tulajdonát.</a:t>
            </a:r>
          </a:p>
        </p:txBody>
      </p:sp>
      <p:sp>
        <p:nvSpPr>
          <p:cNvPr id="6" name="Téglalap: lekerekített 5">
            <a:extLst>
              <a:ext uri="{FF2B5EF4-FFF2-40B4-BE49-F238E27FC236}">
                <a16:creationId xmlns:a16="http://schemas.microsoft.com/office/drawing/2014/main" id="{3798C7DE-6357-47C1-A2BA-31F8E9435443}"/>
              </a:ext>
            </a:extLst>
          </p:cNvPr>
          <p:cNvSpPr/>
          <p:nvPr/>
        </p:nvSpPr>
        <p:spPr>
          <a:xfrm>
            <a:off x="4527331" y="425669"/>
            <a:ext cx="3499945" cy="1355834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dirty="0">
                <a:solidFill>
                  <a:schemeClr val="tx1"/>
                </a:solidFill>
              </a:rPr>
              <a:t>A parancsolat nemcsak tárgyakra vonatkozik, védi az alkotásokat, lehetőségeket is.</a:t>
            </a:r>
          </a:p>
        </p:txBody>
      </p:sp>
      <p:sp>
        <p:nvSpPr>
          <p:cNvPr id="8" name="Téglalap: lekerekített 7">
            <a:extLst>
              <a:ext uri="{FF2B5EF4-FFF2-40B4-BE49-F238E27FC236}">
                <a16:creationId xmlns:a16="http://schemas.microsoft.com/office/drawing/2014/main" id="{CE7008E6-4F4A-4A58-99D6-6A4432F56CEC}"/>
              </a:ext>
            </a:extLst>
          </p:cNvPr>
          <p:cNvSpPr/>
          <p:nvPr/>
        </p:nvSpPr>
        <p:spPr>
          <a:xfrm>
            <a:off x="8645415" y="2510660"/>
            <a:ext cx="3499945" cy="135583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dirty="0">
                <a:solidFill>
                  <a:schemeClr val="tx1"/>
                </a:solidFill>
              </a:rPr>
              <a:t>Mindenünk, amink van, Isten ajándéka.</a:t>
            </a:r>
          </a:p>
        </p:txBody>
      </p:sp>
      <p:sp>
        <p:nvSpPr>
          <p:cNvPr id="9" name="Téglalap: lekerekített 8">
            <a:extLst>
              <a:ext uri="{FF2B5EF4-FFF2-40B4-BE49-F238E27FC236}">
                <a16:creationId xmlns:a16="http://schemas.microsoft.com/office/drawing/2014/main" id="{7F00E318-C319-436B-90E6-23ACF8597FEC}"/>
              </a:ext>
            </a:extLst>
          </p:cNvPr>
          <p:cNvSpPr/>
          <p:nvPr/>
        </p:nvSpPr>
        <p:spPr>
          <a:xfrm>
            <a:off x="696965" y="4422233"/>
            <a:ext cx="3720662" cy="1939158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dirty="0">
                <a:solidFill>
                  <a:schemeClr val="tx1"/>
                </a:solidFill>
              </a:rPr>
              <a:t>Ő gondoskodik arról, amire szükségünk van, ezért nekünk nem kell tisztességtelenül szereznünk.</a:t>
            </a:r>
          </a:p>
        </p:txBody>
      </p:sp>
      <p:sp>
        <p:nvSpPr>
          <p:cNvPr id="10" name="Téglalap: lekerekített 9">
            <a:extLst>
              <a:ext uri="{FF2B5EF4-FFF2-40B4-BE49-F238E27FC236}">
                <a16:creationId xmlns:a16="http://schemas.microsoft.com/office/drawing/2014/main" id="{6FC45783-6336-44D5-9F50-46343B435EE7}"/>
              </a:ext>
            </a:extLst>
          </p:cNvPr>
          <p:cNvSpPr/>
          <p:nvPr/>
        </p:nvSpPr>
        <p:spPr>
          <a:xfrm>
            <a:off x="4618359" y="4666595"/>
            <a:ext cx="3720662" cy="1939158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dirty="0">
                <a:solidFill>
                  <a:schemeClr val="tx1"/>
                </a:solidFill>
              </a:rPr>
              <a:t>Isten azt szeretné, hogy lopás helyett inkább a másik javát keressük.</a:t>
            </a:r>
          </a:p>
        </p:txBody>
      </p:sp>
      <p:cxnSp>
        <p:nvCxnSpPr>
          <p:cNvPr id="12" name="Egyenes összekötő nyíllal 11">
            <a:extLst>
              <a:ext uri="{FF2B5EF4-FFF2-40B4-BE49-F238E27FC236}">
                <a16:creationId xmlns:a16="http://schemas.microsoft.com/office/drawing/2014/main" id="{4CE5B3E8-3472-497D-85B7-E29BB41C5DE5}"/>
              </a:ext>
            </a:extLst>
          </p:cNvPr>
          <p:cNvCxnSpPr/>
          <p:nvPr/>
        </p:nvCxnSpPr>
        <p:spPr>
          <a:xfrm flipH="1" flipV="1">
            <a:off x="3941378" y="1907628"/>
            <a:ext cx="756746" cy="764628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>
            <a:extLst>
              <a:ext uri="{FF2B5EF4-FFF2-40B4-BE49-F238E27FC236}">
                <a16:creationId xmlns:a16="http://schemas.microsoft.com/office/drawing/2014/main" id="{58C07045-0020-415F-9896-5C9BB97ACFE1}"/>
              </a:ext>
            </a:extLst>
          </p:cNvPr>
          <p:cNvCxnSpPr>
            <a:cxnSpLocks/>
          </p:cNvCxnSpPr>
          <p:nvPr/>
        </p:nvCxnSpPr>
        <p:spPr>
          <a:xfrm flipV="1">
            <a:off x="5803023" y="1781503"/>
            <a:ext cx="95907" cy="867106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>
            <a:extLst>
              <a:ext uri="{FF2B5EF4-FFF2-40B4-BE49-F238E27FC236}">
                <a16:creationId xmlns:a16="http://schemas.microsoft.com/office/drawing/2014/main" id="{4AA6CF52-98E0-4552-944D-21EC43986A32}"/>
              </a:ext>
            </a:extLst>
          </p:cNvPr>
          <p:cNvCxnSpPr>
            <a:cxnSpLocks/>
          </p:cNvCxnSpPr>
          <p:nvPr/>
        </p:nvCxnSpPr>
        <p:spPr>
          <a:xfrm flipV="1">
            <a:off x="7174622" y="1793329"/>
            <a:ext cx="1307226" cy="878927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>
            <a:extLst>
              <a:ext uri="{FF2B5EF4-FFF2-40B4-BE49-F238E27FC236}">
                <a16:creationId xmlns:a16="http://schemas.microsoft.com/office/drawing/2014/main" id="{4FBD9B81-E1C1-46FE-9DCC-7B43F57923A4}"/>
              </a:ext>
            </a:extLst>
          </p:cNvPr>
          <p:cNvCxnSpPr>
            <a:cxnSpLocks/>
          </p:cNvCxnSpPr>
          <p:nvPr/>
        </p:nvCxnSpPr>
        <p:spPr>
          <a:xfrm flipH="1" flipV="1">
            <a:off x="3964040" y="3342785"/>
            <a:ext cx="429612" cy="42861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>
            <a:extLst>
              <a:ext uri="{FF2B5EF4-FFF2-40B4-BE49-F238E27FC236}">
                <a16:creationId xmlns:a16="http://schemas.microsoft.com/office/drawing/2014/main" id="{0D26760A-E1CF-4AB4-8859-7391199C2556}"/>
              </a:ext>
            </a:extLst>
          </p:cNvPr>
          <p:cNvCxnSpPr>
            <a:cxnSpLocks/>
          </p:cNvCxnSpPr>
          <p:nvPr/>
        </p:nvCxnSpPr>
        <p:spPr>
          <a:xfrm flipV="1">
            <a:off x="7828236" y="3153106"/>
            <a:ext cx="825907" cy="70943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17">
            <a:extLst>
              <a:ext uri="{FF2B5EF4-FFF2-40B4-BE49-F238E27FC236}">
                <a16:creationId xmlns:a16="http://schemas.microsoft.com/office/drawing/2014/main" id="{DE1BDDCB-C263-42D7-8B7F-30FFA389B0E6}"/>
              </a:ext>
            </a:extLst>
          </p:cNvPr>
          <p:cNvCxnSpPr>
            <a:cxnSpLocks/>
          </p:cNvCxnSpPr>
          <p:nvPr/>
        </p:nvCxnSpPr>
        <p:spPr>
          <a:xfrm flipH="1">
            <a:off x="4606159" y="4167027"/>
            <a:ext cx="508434" cy="420742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nyíllal 18">
            <a:extLst>
              <a:ext uri="{FF2B5EF4-FFF2-40B4-BE49-F238E27FC236}">
                <a16:creationId xmlns:a16="http://schemas.microsoft.com/office/drawing/2014/main" id="{2B66A4F0-2B5D-45E5-AB5C-2142C9CD3FD0}"/>
              </a:ext>
            </a:extLst>
          </p:cNvPr>
          <p:cNvCxnSpPr>
            <a:cxnSpLocks/>
          </p:cNvCxnSpPr>
          <p:nvPr/>
        </p:nvCxnSpPr>
        <p:spPr>
          <a:xfrm>
            <a:off x="7085120" y="4107906"/>
            <a:ext cx="179003" cy="479863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Kép 29">
            <a:extLst>
              <a:ext uri="{FF2B5EF4-FFF2-40B4-BE49-F238E27FC236}">
                <a16:creationId xmlns:a16="http://schemas.microsoft.com/office/drawing/2014/main" id="{62A4DCCB-F225-4B8A-B3B1-8443066A4A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36174"/>
            <a:ext cx="1214097" cy="1200329"/>
          </a:xfrm>
          <a:prstGeom prst="rect">
            <a:avLst/>
          </a:prstGeom>
        </p:spPr>
      </p:pic>
      <p:sp>
        <p:nvSpPr>
          <p:cNvPr id="23" name="Téglalap: lekerekített 22">
            <a:extLst>
              <a:ext uri="{FF2B5EF4-FFF2-40B4-BE49-F238E27FC236}">
                <a16:creationId xmlns:a16="http://schemas.microsoft.com/office/drawing/2014/main" id="{07EE90E1-1D97-4191-977E-0F4D98B43E4D}"/>
              </a:ext>
            </a:extLst>
          </p:cNvPr>
          <p:cNvSpPr/>
          <p:nvPr/>
        </p:nvSpPr>
        <p:spPr>
          <a:xfrm>
            <a:off x="8481848" y="4508940"/>
            <a:ext cx="3720662" cy="1939158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dirty="0">
                <a:solidFill>
                  <a:schemeClr val="tx1"/>
                </a:solidFill>
              </a:rPr>
              <a:t>Ő arra biztat, hogy adjunk másoknak abból, amink van.</a:t>
            </a:r>
          </a:p>
        </p:txBody>
      </p:sp>
      <p:cxnSp>
        <p:nvCxnSpPr>
          <p:cNvPr id="24" name="Egyenes összekötő nyíllal 23">
            <a:extLst>
              <a:ext uri="{FF2B5EF4-FFF2-40B4-BE49-F238E27FC236}">
                <a16:creationId xmlns:a16="http://schemas.microsoft.com/office/drawing/2014/main" id="{3D255412-596F-46BB-8859-3974017BD096}"/>
              </a:ext>
            </a:extLst>
          </p:cNvPr>
          <p:cNvCxnSpPr>
            <a:cxnSpLocks/>
          </p:cNvCxnSpPr>
          <p:nvPr/>
        </p:nvCxnSpPr>
        <p:spPr>
          <a:xfrm>
            <a:off x="7708846" y="3761768"/>
            <a:ext cx="936569" cy="61563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07588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7A67464-EAB6-4532-B03E-BA5EA6C42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266" y="1786591"/>
            <a:ext cx="5726797" cy="426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5B9E09B1-7E89-4BF7-99EE-B06F6062C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46" y="204781"/>
            <a:ext cx="1214097" cy="1200329"/>
          </a:xfrm>
          <a:prstGeom prst="rect">
            <a:avLst/>
          </a:prstGeom>
        </p:spPr>
      </p:pic>
      <p:sp>
        <p:nvSpPr>
          <p:cNvPr id="2" name="Téglalap: lekerekített 1">
            <a:extLst>
              <a:ext uri="{FF2B5EF4-FFF2-40B4-BE49-F238E27FC236}">
                <a16:creationId xmlns:a16="http://schemas.microsoft.com/office/drawing/2014/main" id="{D6347DC9-6E62-4ED1-BF33-7D3689AFC117}"/>
              </a:ext>
            </a:extLst>
          </p:cNvPr>
          <p:cNvSpPr/>
          <p:nvPr/>
        </p:nvSpPr>
        <p:spPr>
          <a:xfrm>
            <a:off x="1703613" y="204780"/>
            <a:ext cx="5252357" cy="120032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b="1" dirty="0"/>
              <a:t>Olvasd el ezt a rövid párbeszédet!</a:t>
            </a:r>
          </a:p>
        </p:txBody>
      </p:sp>
      <p:sp>
        <p:nvSpPr>
          <p:cNvPr id="6" name="Téglalap: lekerekített 5">
            <a:extLst>
              <a:ext uri="{FF2B5EF4-FFF2-40B4-BE49-F238E27FC236}">
                <a16:creationId xmlns:a16="http://schemas.microsoft.com/office/drawing/2014/main" id="{18ECC9A0-ED6B-46AD-85C2-7F17F5BA65A6}"/>
              </a:ext>
            </a:extLst>
          </p:cNvPr>
          <p:cNvSpPr/>
          <p:nvPr/>
        </p:nvSpPr>
        <p:spPr>
          <a:xfrm>
            <a:off x="6314939" y="2228671"/>
            <a:ext cx="5748942" cy="120032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b="1" dirty="0"/>
              <a:t>Mit gondolsz, hogyan kapcsolódik ez a 8. parancsolathoz?</a:t>
            </a:r>
          </a:p>
        </p:txBody>
      </p:sp>
      <p:sp>
        <p:nvSpPr>
          <p:cNvPr id="7" name="Téglalap: lekerekített 6">
            <a:extLst>
              <a:ext uri="{FF2B5EF4-FFF2-40B4-BE49-F238E27FC236}">
                <a16:creationId xmlns:a16="http://schemas.microsoft.com/office/drawing/2014/main" id="{3C49504C-457B-4974-A133-B76249D79F1B}"/>
              </a:ext>
            </a:extLst>
          </p:cNvPr>
          <p:cNvSpPr/>
          <p:nvPr/>
        </p:nvSpPr>
        <p:spPr>
          <a:xfrm>
            <a:off x="6188084" y="2053350"/>
            <a:ext cx="6002652" cy="186647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b="1" dirty="0"/>
              <a:t>Mit gondolsz a következő mondatról?</a:t>
            </a:r>
            <a:endParaRPr lang="hu-HU" sz="2400" dirty="0">
              <a:latin typeface="Helvetica Neue"/>
            </a:endParaRPr>
          </a:p>
          <a:p>
            <a:pPr algn="ctr"/>
            <a:r>
              <a:rPr lang="hu-HU" sz="2400" b="0" i="0" dirty="0">
                <a:effectLst/>
                <a:latin typeface="Helvetica Neue"/>
              </a:rPr>
              <a:t>„Nemcsak az a lopás, ha elveszünk valamit, hanem az is, ha nem tesszük meg másokért, amit megtehetnénk.”</a:t>
            </a:r>
            <a:r>
              <a:rPr lang="hu-HU" sz="2400" b="1" dirty="0"/>
              <a:t> 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06428F6A-89C8-4349-B639-5F98A3FE2B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2668" y="5200236"/>
            <a:ext cx="1221072" cy="120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6582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6" grpId="1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UpDiag">
          <a:fgClr>
            <a:schemeClr val="bg2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5D4BBAA4-5350-4225-A232-680E7C33436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9" name="Rectangle 72">
            <a:extLst>
              <a:ext uri="{FF2B5EF4-FFF2-40B4-BE49-F238E27FC236}">
                <a16:creationId xmlns:a16="http://schemas.microsoft.com/office/drawing/2014/main" id="{73EA2C3E-E336-4F2C-AC83-50B4F69A4E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944" y="0"/>
            <a:ext cx="463905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6" name="Picture 2" descr="Lámpa, Ötlet, Körte, Nézet, Gondoltam, Inspiráció">
            <a:extLst>
              <a:ext uri="{FF2B5EF4-FFF2-40B4-BE49-F238E27FC236}">
                <a16:creationId xmlns:a16="http://schemas.microsoft.com/office/drawing/2014/main" id="{0355D5F6-0AA5-491A-A6BB-A80CB6C6E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5409" y="-1"/>
            <a:ext cx="3500239" cy="233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: lekerekített 1">
            <a:extLst>
              <a:ext uri="{FF2B5EF4-FFF2-40B4-BE49-F238E27FC236}">
                <a16:creationId xmlns:a16="http://schemas.microsoft.com/office/drawing/2014/main" id="{179EDA25-6FAF-4FEA-A4F7-95B1051D03B4}"/>
              </a:ext>
            </a:extLst>
          </p:cNvPr>
          <p:cNvSpPr/>
          <p:nvPr/>
        </p:nvSpPr>
        <p:spPr>
          <a:xfrm>
            <a:off x="56353" y="198783"/>
            <a:ext cx="7440238" cy="652006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0" i="0" dirty="0">
                <a:solidFill>
                  <a:srgbClr val="000000"/>
                </a:solidFill>
                <a:effectLst/>
                <a:latin typeface="+mj-lt"/>
              </a:rPr>
              <a:t>Ezen a fényképen egy gyermekek és felnőttek által összegyűjtött, becsomagolt, ajándékot tartalmazó cipős dobozokkal teli kocsit látsz.</a:t>
            </a:r>
          </a:p>
          <a:p>
            <a:pPr algn="ctr"/>
            <a:endParaRPr lang="hu-HU" sz="24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ctr"/>
            <a:r>
              <a:rPr lang="hu-HU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hu-HU" sz="2400" b="1" i="0" dirty="0">
                <a:solidFill>
                  <a:srgbClr val="000000"/>
                </a:solidFill>
                <a:effectLst/>
                <a:latin typeface="+mj-lt"/>
              </a:rPr>
              <a:t>Hallottál már Nyilas Misi karácsonyáról?</a:t>
            </a:r>
          </a:p>
          <a:p>
            <a:pPr algn="ctr"/>
            <a:endParaRPr lang="hu-HU" sz="24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ctr"/>
            <a:r>
              <a:rPr lang="hu-HU" sz="2400" b="0" i="0" dirty="0">
                <a:solidFill>
                  <a:srgbClr val="000000"/>
                </a:solidFill>
                <a:effectLst/>
                <a:latin typeface="+mj-lt"/>
              </a:rPr>
              <a:t> Móricz Zsigmond könyvében a debreceni kisdiák bizony nagyon örült a legegyszerűbb ajándéknak is. A róla elnevezett program azonban nem csak a saját ajándékainkról szól. Országszerte cipős doboznyi ajándékot készítenek azok a gyerekek és felnőttek, akik szeretnének örömöt okozni egy ismeretlen gyermeknek. </a:t>
            </a:r>
          </a:p>
          <a:p>
            <a:pPr algn="ctr"/>
            <a:endParaRPr lang="hu-HU" sz="2400" dirty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hu-HU" sz="2400" b="0" i="0" dirty="0">
                <a:solidFill>
                  <a:srgbClr val="000000"/>
                </a:solidFill>
                <a:effectLst/>
                <a:latin typeface="+mj-lt"/>
              </a:rPr>
              <a:t>A sajátjukból adnak azért, hogy másoknak szebb legyen a karácsonyuk.</a:t>
            </a:r>
            <a:endParaRPr lang="hu-HU" sz="2400" dirty="0">
              <a:latin typeface="+mj-lt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82DF5739-36AC-477E-8226-86E5FCD68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376" y="3213653"/>
            <a:ext cx="4214191" cy="316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zövegdoboz 15">
            <a:extLst>
              <a:ext uri="{FF2B5EF4-FFF2-40B4-BE49-F238E27FC236}">
                <a16:creationId xmlns:a16="http://schemas.microsoft.com/office/drawing/2014/main" id="{7F7CE432-D00A-42D4-97E1-6357F5E55CE5}"/>
              </a:ext>
            </a:extLst>
          </p:cNvPr>
          <p:cNvSpPr txBox="1"/>
          <p:nvPr/>
        </p:nvSpPr>
        <p:spPr>
          <a:xfrm>
            <a:off x="7552944" y="0"/>
            <a:ext cx="2528175" cy="2336409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4000" b="1" spc="-120" dirty="0" err="1">
                <a:latin typeface="+mj-lt"/>
                <a:ea typeface="+mj-ea"/>
                <a:cs typeface="+mj-cs"/>
              </a:rPr>
              <a:t>Tudod</a:t>
            </a:r>
            <a:r>
              <a:rPr lang="en-US" sz="4000" b="1" spc="-120" dirty="0">
                <a:latin typeface="+mj-lt"/>
                <a:ea typeface="+mj-ea"/>
                <a:cs typeface="+mj-cs"/>
              </a:rPr>
              <a:t>-e?</a:t>
            </a:r>
            <a:endParaRPr lang="hu-HU" sz="4000" b="1" spc="-120" dirty="0">
              <a:latin typeface="+mj-lt"/>
              <a:ea typeface="+mj-ea"/>
              <a:cs typeface="+mj-cs"/>
            </a:endParaRPr>
          </a:p>
          <a:p>
            <a:pPr algn="ctr" eaLnBrk="1" hangingPunct="1">
              <a:lnSpc>
                <a:spcPct val="80000"/>
              </a:lnSpc>
              <a:spcAft>
                <a:spcPts val="600"/>
              </a:spcAft>
            </a:pPr>
            <a:endParaRPr lang="en-US" sz="5400" b="1" spc="-12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857645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UpDiag">
          <a:fgClr>
            <a:schemeClr val="bg2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5D4BBAA4-5350-4225-A232-680E7C33436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9" name="Rectangle 72">
            <a:extLst>
              <a:ext uri="{FF2B5EF4-FFF2-40B4-BE49-F238E27FC236}">
                <a16:creationId xmlns:a16="http://schemas.microsoft.com/office/drawing/2014/main" id="{73EA2C3E-E336-4F2C-AC83-50B4F69A4E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944" y="0"/>
            <a:ext cx="463905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6" name="Picture 2" descr="Lámpa, Ötlet, Körte, Nézet, Gondoltam, Inspiráció">
            <a:extLst>
              <a:ext uri="{FF2B5EF4-FFF2-40B4-BE49-F238E27FC236}">
                <a16:creationId xmlns:a16="http://schemas.microsoft.com/office/drawing/2014/main" id="{0355D5F6-0AA5-491A-A6BB-A80CB6C6E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5409" y="-1"/>
            <a:ext cx="3500239" cy="233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: lekerekített 1">
            <a:extLst>
              <a:ext uri="{FF2B5EF4-FFF2-40B4-BE49-F238E27FC236}">
                <a16:creationId xmlns:a16="http://schemas.microsoft.com/office/drawing/2014/main" id="{179EDA25-6FAF-4FEA-A4F7-95B1051D03B4}"/>
              </a:ext>
            </a:extLst>
          </p:cNvPr>
          <p:cNvSpPr/>
          <p:nvPr/>
        </p:nvSpPr>
        <p:spPr>
          <a:xfrm>
            <a:off x="56353" y="198783"/>
            <a:ext cx="7440238" cy="652006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tx1"/>
                </a:solidFill>
                <a:latin typeface="+mj-lt"/>
              </a:rPr>
              <a:t>A Nyilas Misi Karácsonya programot évről évre a Magyar Református Szeretetszolgálat szervezi meg.</a:t>
            </a:r>
          </a:p>
          <a:p>
            <a:pPr algn="ctr"/>
            <a:endParaRPr lang="hu-HU" sz="2400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hu-HU" sz="2400" dirty="0">
                <a:solidFill>
                  <a:schemeClr val="accent6"/>
                </a:solidFill>
                <a:latin typeface="+mj-lt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Itt</a:t>
            </a:r>
            <a:r>
              <a:rPr lang="hu-HU" sz="2400" dirty="0">
                <a:solidFill>
                  <a:schemeClr val="tx1"/>
                </a:solidFill>
                <a:latin typeface="+mj-lt"/>
              </a:rPr>
              <a:t> meg tudod nézni a 2020-as program felhívását.</a:t>
            </a:r>
          </a:p>
          <a:p>
            <a:pPr algn="ctr"/>
            <a:endParaRPr lang="hu-HU" sz="2400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hu-HU" sz="2400" dirty="0">
                <a:solidFill>
                  <a:schemeClr val="accent6"/>
                </a:solidFill>
                <a:latin typeface="+mj-lt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Itt</a:t>
            </a:r>
            <a:r>
              <a:rPr lang="hu-HU" sz="2400" dirty="0">
                <a:solidFill>
                  <a:schemeClr val="tx1"/>
                </a:solidFill>
                <a:latin typeface="+mj-lt"/>
              </a:rPr>
              <a:t> pedig szétnézhetsz a Szeretetszolgálat honlapján, megismerkedhetsz a többi adományozási lehetőséggel is.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7F7CE432-D00A-42D4-97E1-6357F5E55CE5}"/>
              </a:ext>
            </a:extLst>
          </p:cNvPr>
          <p:cNvSpPr txBox="1"/>
          <p:nvPr/>
        </p:nvSpPr>
        <p:spPr>
          <a:xfrm>
            <a:off x="7552943" y="42356"/>
            <a:ext cx="2528175" cy="2336409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4000" b="1" spc="-120" dirty="0" err="1">
                <a:latin typeface="+mj-lt"/>
                <a:ea typeface="+mj-ea"/>
                <a:cs typeface="+mj-cs"/>
              </a:rPr>
              <a:t>Tudod</a:t>
            </a:r>
            <a:r>
              <a:rPr lang="en-US" sz="4000" b="1" spc="-120" dirty="0">
                <a:latin typeface="+mj-lt"/>
                <a:ea typeface="+mj-ea"/>
                <a:cs typeface="+mj-cs"/>
              </a:rPr>
              <a:t>-e?</a:t>
            </a:r>
            <a:endParaRPr lang="hu-HU" sz="4000" b="1" spc="-120" dirty="0">
              <a:latin typeface="+mj-lt"/>
              <a:ea typeface="+mj-ea"/>
              <a:cs typeface="+mj-cs"/>
            </a:endParaRPr>
          </a:p>
          <a:p>
            <a:pPr algn="ctr" eaLnBrk="1" hangingPunct="1">
              <a:lnSpc>
                <a:spcPct val="80000"/>
              </a:lnSpc>
              <a:spcAft>
                <a:spcPts val="600"/>
              </a:spcAft>
            </a:pPr>
            <a:endParaRPr lang="en-US" sz="5400" b="1" spc="-120" dirty="0">
              <a:latin typeface="+mj-lt"/>
              <a:ea typeface="+mj-ea"/>
              <a:cs typeface="+mj-cs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95FBD97A-D9FF-406C-AA8C-E1245BB7E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669" y="2487858"/>
            <a:ext cx="3500239" cy="350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72370ED8-0BA8-4C68-A5D3-8BF597F6355D}"/>
              </a:ext>
            </a:extLst>
          </p:cNvPr>
          <p:cNvSpPr txBox="1"/>
          <p:nvPr/>
        </p:nvSpPr>
        <p:spPr>
          <a:xfrm>
            <a:off x="7833881" y="6349520"/>
            <a:ext cx="4065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400" dirty="0"/>
              <a:t>A kép a MRSZ </a:t>
            </a:r>
            <a:r>
              <a:rPr lang="hu-HU" sz="1400" dirty="0">
                <a:hlinkClick r:id="rId6"/>
              </a:rPr>
              <a:t>honlapjáró</a:t>
            </a:r>
            <a:r>
              <a:rPr lang="hu-HU" sz="1400" dirty="0"/>
              <a:t>l származik</a:t>
            </a:r>
            <a:r>
              <a:rPr lang="hu-H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80393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: lekerekített 1">
            <a:extLst>
              <a:ext uri="{FF2B5EF4-FFF2-40B4-BE49-F238E27FC236}">
                <a16:creationId xmlns:a16="http://schemas.microsoft.com/office/drawing/2014/main" id="{1D3C8EA4-073C-4CB0-852B-E8B50F22003F}"/>
              </a:ext>
            </a:extLst>
          </p:cNvPr>
          <p:cNvSpPr/>
          <p:nvPr/>
        </p:nvSpPr>
        <p:spPr>
          <a:xfrm>
            <a:off x="94591" y="176732"/>
            <a:ext cx="5564087" cy="2802321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b="1" dirty="0">
                <a:solidFill>
                  <a:schemeClr val="tx1"/>
                </a:solidFill>
              </a:rPr>
              <a:t>A következő feladat segítségével gondold át, hogyan kapcsolódik a nyolcadik parancsolat</a:t>
            </a:r>
            <a:br>
              <a:rPr lang="hu-HU" sz="2200" b="1" dirty="0">
                <a:solidFill>
                  <a:schemeClr val="tx1"/>
                </a:solidFill>
              </a:rPr>
            </a:br>
            <a:r>
              <a:rPr lang="hu-HU" sz="2200" b="1" dirty="0">
                <a:solidFill>
                  <a:schemeClr val="tx1"/>
                </a:solidFill>
              </a:rPr>
              <a:t>a mi korunkhoz!</a:t>
            </a:r>
          </a:p>
          <a:p>
            <a:pPr algn="ctr"/>
            <a:endParaRPr lang="hu-HU" sz="2200" b="1" dirty="0">
              <a:solidFill>
                <a:schemeClr val="tx1"/>
              </a:solidFill>
            </a:endParaRPr>
          </a:p>
          <a:p>
            <a:pPr algn="ctr"/>
            <a:r>
              <a:rPr lang="hu-HU" sz="2200" dirty="0">
                <a:solidFill>
                  <a:schemeClr val="tx1"/>
                </a:solidFill>
              </a:rPr>
              <a:t>Válaszaidat a munkafüzet 39. oldalán található feladatba, vagy a füzetedbe</a:t>
            </a:r>
            <a:br>
              <a:rPr lang="hu-HU" sz="2200" dirty="0">
                <a:solidFill>
                  <a:schemeClr val="tx1"/>
                </a:solidFill>
              </a:rPr>
            </a:br>
            <a:r>
              <a:rPr lang="hu-HU" sz="2200" dirty="0">
                <a:solidFill>
                  <a:schemeClr val="tx1"/>
                </a:solidFill>
              </a:rPr>
              <a:t>írd le!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E1A1923F-B282-4F57-A230-F544FC044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91" y="5262486"/>
            <a:ext cx="1375249" cy="1368000"/>
          </a:xfrm>
          <a:prstGeom prst="rect">
            <a:avLst/>
          </a:prstGeom>
        </p:spPr>
      </p:pic>
      <p:sp>
        <p:nvSpPr>
          <p:cNvPr id="6" name="Téglalap: lekerekített 5">
            <a:extLst>
              <a:ext uri="{FF2B5EF4-FFF2-40B4-BE49-F238E27FC236}">
                <a16:creationId xmlns:a16="http://schemas.microsoft.com/office/drawing/2014/main" id="{B863D26D-A14C-4CD5-8E3F-3C7D879453B9}"/>
              </a:ext>
            </a:extLst>
          </p:cNvPr>
          <p:cNvSpPr/>
          <p:nvPr/>
        </p:nvSpPr>
        <p:spPr>
          <a:xfrm>
            <a:off x="5864773" y="456944"/>
            <a:ext cx="6139872" cy="4346712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chemeClr val="tx1"/>
                </a:solidFill>
                <a:latin typeface="+mj-lt"/>
              </a:rPr>
              <a:t>Panni egész hétvégén a projektmunkán dolgozott. Ezzel talán kijavíthatja a természetismeret jegyét. Éppen az iskola lépcsőjénél álldogált, amikor Kati megszólította.</a:t>
            </a:r>
          </a:p>
          <a:p>
            <a:pPr algn="ctr"/>
            <a:r>
              <a:rPr lang="hu-HU" sz="2000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algn="ctr"/>
            <a:r>
              <a:rPr lang="hu-HU" sz="2000" dirty="0">
                <a:solidFill>
                  <a:schemeClr val="tx1"/>
                </a:solidFill>
                <a:latin typeface="+mj-lt"/>
              </a:rPr>
              <a:t>– „Ezen a nagy kartonon van a projektmunkád? Megnézhetem, hogy sikerült?”</a:t>
            </a:r>
          </a:p>
          <a:p>
            <a:pPr algn="ctr"/>
            <a:r>
              <a:rPr lang="hu-HU" sz="2000" dirty="0">
                <a:solidFill>
                  <a:schemeClr val="tx1"/>
                </a:solidFill>
                <a:latin typeface="+mj-lt"/>
              </a:rPr>
              <a:t>Mikor Kati látta, hogy nincs kézírás és név a papíron, kikapta Panni kezéből, és elszaladt vele.</a:t>
            </a:r>
          </a:p>
        </p:txBody>
      </p:sp>
      <p:sp>
        <p:nvSpPr>
          <p:cNvPr id="7" name="Téglalap: lekerekített 6">
            <a:extLst>
              <a:ext uri="{FF2B5EF4-FFF2-40B4-BE49-F238E27FC236}">
                <a16:creationId xmlns:a16="http://schemas.microsoft.com/office/drawing/2014/main" id="{768A0340-CAEB-4A3D-BB02-B03ED49B8F54}"/>
              </a:ext>
            </a:extLst>
          </p:cNvPr>
          <p:cNvSpPr/>
          <p:nvPr/>
        </p:nvSpPr>
        <p:spPr>
          <a:xfrm>
            <a:off x="6073666" y="5127595"/>
            <a:ext cx="5722085" cy="127346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chemeClr val="tx1"/>
                </a:solidFill>
                <a:latin typeface="+mj-lt"/>
              </a:rPr>
              <a:t>Szerinted érzései lehettek ekkor Panninak?</a:t>
            </a:r>
          </a:p>
          <a:p>
            <a:pPr algn="ctr"/>
            <a:r>
              <a:rPr lang="hu-HU" sz="2000" b="1" dirty="0">
                <a:solidFill>
                  <a:schemeClr val="tx1"/>
                </a:solidFill>
                <a:latin typeface="+mj-lt"/>
              </a:rPr>
              <a:t>Milyen érzései lehettek Katinak?</a:t>
            </a:r>
          </a:p>
        </p:txBody>
      </p:sp>
      <p:sp>
        <p:nvSpPr>
          <p:cNvPr id="8" name="Téglalap: lekerekített 7">
            <a:extLst>
              <a:ext uri="{FF2B5EF4-FFF2-40B4-BE49-F238E27FC236}">
                <a16:creationId xmlns:a16="http://schemas.microsoft.com/office/drawing/2014/main" id="{B0915769-97BB-4E0A-9135-812EAD14BC23}"/>
              </a:ext>
            </a:extLst>
          </p:cNvPr>
          <p:cNvSpPr/>
          <p:nvPr/>
        </p:nvSpPr>
        <p:spPr>
          <a:xfrm>
            <a:off x="5864773" y="456944"/>
            <a:ext cx="6139872" cy="4346712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chemeClr val="tx1"/>
                </a:solidFill>
                <a:latin typeface="+mj-lt"/>
              </a:rPr>
              <a:t>Panni egész délelőtt búslakodott. Senkinek nem szólt. Kati nagy szájával úgysem merne senki</a:t>
            </a:r>
          </a:p>
          <a:p>
            <a:pPr algn="ctr"/>
            <a:r>
              <a:rPr lang="hu-HU" sz="2000" dirty="0" err="1">
                <a:solidFill>
                  <a:schemeClr val="tx1"/>
                </a:solidFill>
                <a:latin typeface="+mj-lt"/>
              </a:rPr>
              <a:t>szembeszállni</a:t>
            </a:r>
            <a:r>
              <a:rPr lang="hu-HU" sz="2000" dirty="0">
                <a:solidFill>
                  <a:schemeClr val="tx1"/>
                </a:solidFill>
                <a:latin typeface="+mj-lt"/>
              </a:rPr>
              <a:t>. A többiek észre sem vették, mintha csak ott sem lett volna…</a:t>
            </a:r>
          </a:p>
          <a:p>
            <a:pPr algn="ctr"/>
            <a:endParaRPr lang="hu-HU" sz="2000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hu-HU" sz="2000" dirty="0">
                <a:solidFill>
                  <a:schemeClr val="tx1"/>
                </a:solidFill>
                <a:latin typeface="+mj-lt"/>
              </a:rPr>
              <a:t>Kati ötöst kapott a projektmunkára, így ő javított a félévi természetismeret jegyén..</a:t>
            </a:r>
          </a:p>
        </p:txBody>
      </p:sp>
      <p:sp>
        <p:nvSpPr>
          <p:cNvPr id="9" name="Téglalap: lekerekített 8">
            <a:extLst>
              <a:ext uri="{FF2B5EF4-FFF2-40B4-BE49-F238E27FC236}">
                <a16:creationId xmlns:a16="http://schemas.microsoft.com/office/drawing/2014/main" id="{277F4EFD-6A7A-44A5-A336-C8E4F6EA2B66}"/>
              </a:ext>
            </a:extLst>
          </p:cNvPr>
          <p:cNvSpPr/>
          <p:nvPr/>
        </p:nvSpPr>
        <p:spPr>
          <a:xfrm>
            <a:off x="6096000" y="5127595"/>
            <a:ext cx="5722085" cy="127346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chemeClr val="tx1"/>
                </a:solidFill>
                <a:latin typeface="+mj-lt"/>
              </a:rPr>
              <a:t>Szerinted ezek után milyen érzései lehettek Panninak?</a:t>
            </a:r>
          </a:p>
        </p:txBody>
      </p:sp>
      <p:sp>
        <p:nvSpPr>
          <p:cNvPr id="10" name="Téglalap: lekerekített 9">
            <a:extLst>
              <a:ext uri="{FF2B5EF4-FFF2-40B4-BE49-F238E27FC236}">
                <a16:creationId xmlns:a16="http://schemas.microsoft.com/office/drawing/2014/main" id="{74F7DB7C-1841-4540-8BDF-5ED0C66D879A}"/>
              </a:ext>
            </a:extLst>
          </p:cNvPr>
          <p:cNvSpPr/>
          <p:nvPr/>
        </p:nvSpPr>
        <p:spPr>
          <a:xfrm>
            <a:off x="5864773" y="504614"/>
            <a:ext cx="6139872" cy="4346712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chemeClr val="tx1"/>
                </a:solidFill>
                <a:latin typeface="+mj-lt"/>
              </a:rPr>
              <a:t>Este csörgött a telefon. Anya szólt, hogy Zoli hívja, Kati testvére. „Vajon mit akarhat?” – gondolta Panni. Nem várt tőle semmi jót, őt is az iskola rémének tartották.</a:t>
            </a:r>
          </a:p>
          <a:p>
            <a:pPr algn="ctr"/>
            <a:endParaRPr lang="hu-HU" sz="2000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hu-HU" sz="2000" dirty="0">
                <a:solidFill>
                  <a:schemeClr val="tx1"/>
                </a:solidFill>
                <a:latin typeface="+mj-lt"/>
              </a:rPr>
              <a:t>Ám Zoli így szólt:</a:t>
            </a:r>
          </a:p>
          <a:p>
            <a:pPr algn="ctr"/>
            <a:r>
              <a:rPr lang="hu-HU" sz="2000" dirty="0">
                <a:solidFill>
                  <a:schemeClr val="tx1"/>
                </a:solidFill>
                <a:latin typeface="+mj-lt"/>
              </a:rPr>
              <a:t>– A húgom eldicsekedett a történtekkel. Ne félj, megkapja a magáét! A tanárnőnek már szóltam, az ötös a tiéd.</a:t>
            </a:r>
          </a:p>
        </p:txBody>
      </p:sp>
      <p:sp>
        <p:nvSpPr>
          <p:cNvPr id="11" name="Téglalap: lekerekített 10">
            <a:extLst>
              <a:ext uri="{FF2B5EF4-FFF2-40B4-BE49-F238E27FC236}">
                <a16:creationId xmlns:a16="http://schemas.microsoft.com/office/drawing/2014/main" id="{5294CF4D-14DD-4C6D-9214-00B6E6D22FC8}"/>
              </a:ext>
            </a:extLst>
          </p:cNvPr>
          <p:cNvSpPr/>
          <p:nvPr/>
        </p:nvSpPr>
        <p:spPr>
          <a:xfrm>
            <a:off x="6051332" y="5127594"/>
            <a:ext cx="5722085" cy="127346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chemeClr val="tx1"/>
                </a:solidFill>
                <a:latin typeface="+mj-lt"/>
              </a:rPr>
              <a:t>Mit gondolsz, mit vett el Kati és mit adott Zoli Panninak?</a:t>
            </a:r>
          </a:p>
        </p:txBody>
      </p:sp>
    </p:spTree>
    <p:extLst>
      <p:ext uri="{BB962C8B-B14F-4D97-AF65-F5344CB8AC3E}">
        <p14:creationId xmlns:p14="http://schemas.microsoft.com/office/powerpoint/2010/main" val="2317165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9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9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zövegdoboz 3">
            <a:extLst>
              <a:ext uri="{FF2B5EF4-FFF2-40B4-BE49-F238E27FC236}">
                <a16:creationId xmlns:a16="http://schemas.microsoft.com/office/drawing/2014/main" id="{C63599A2-98A7-4546-AAC6-086F6C9CCA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113799"/>
              </p:ext>
            </p:extLst>
          </p:nvPr>
        </p:nvGraphicFramePr>
        <p:xfrm>
          <a:off x="2464904" y="463826"/>
          <a:ext cx="9594575" cy="6394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61388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79920102-AE12-4D08-8BA8-D9EEF68EE350}"/>
              </a:ext>
            </a:extLst>
          </p:cNvPr>
          <p:cNvSpPr txBox="1"/>
          <p:nvPr/>
        </p:nvSpPr>
        <p:spPr>
          <a:xfrm>
            <a:off x="293913" y="2550092"/>
            <a:ext cx="8425544" cy="4157389"/>
          </a:xfrm>
          <a:prstGeom prst="foldedCorner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Blip>
                <a:blip r:embed="rId3">
                  <a:extLst>
                    <a:ext uri="{96DAC541-7B7A-43D3-8B79-37D633B846F1}">
                      <asvg:svgBlip xmlns="" xmlns:asvg="http://schemas.microsoft.com/office/drawing/2016/SVG/main" r:embed="rId4"/>
                    </a:ext>
                  </a:extLst>
                </a:blip>
              </a:buBlip>
            </a:pPr>
            <a:r>
              <a:rPr lang="hu-HU" sz="2500" dirty="0"/>
              <a:t>Vedd elő a füzetedet!</a:t>
            </a:r>
          </a:p>
          <a:p>
            <a:pPr marL="285750" indent="-285750">
              <a:lnSpc>
                <a:spcPct val="150000"/>
              </a:lnSpc>
              <a:buBlip>
                <a:blip r:embed="rId3">
                  <a:extLst>
                    <a:ext uri="{96DAC541-7B7A-43D3-8B79-37D633B846F1}">
                      <asvg:svgBlip xmlns="" xmlns:asvg="http://schemas.microsoft.com/office/drawing/2016/SVG/main" r:embed="rId4"/>
                    </a:ext>
                  </a:extLst>
                </a:blip>
              </a:buBlip>
            </a:pPr>
            <a:r>
              <a:rPr lang="hu-HU" sz="2500" dirty="0"/>
              <a:t>Rajzold körbe a kezedet!</a:t>
            </a:r>
          </a:p>
          <a:p>
            <a:pPr marL="285750" indent="-285750">
              <a:lnSpc>
                <a:spcPct val="150000"/>
              </a:lnSpc>
              <a:buBlip>
                <a:blip r:embed="rId3">
                  <a:extLst>
                    <a:ext uri="{96DAC541-7B7A-43D3-8B79-37D633B846F1}">
                      <asvg:svgBlip xmlns="" xmlns:asvg="http://schemas.microsoft.com/office/drawing/2016/SVG/main" r:embed="rId4"/>
                    </a:ext>
                  </a:extLst>
                </a:blip>
              </a:buBlip>
            </a:pPr>
            <a:r>
              <a:rPr lang="hu-HU" sz="2500" dirty="0"/>
              <a:t>A tenyered közepére írd fel a nyolcadik parancsolatot!</a:t>
            </a:r>
          </a:p>
          <a:p>
            <a:pPr marL="285750" indent="-285750">
              <a:lnSpc>
                <a:spcPct val="150000"/>
              </a:lnSpc>
              <a:buBlip>
                <a:blip r:embed="rId3">
                  <a:extLst>
                    <a:ext uri="{96DAC541-7B7A-43D3-8B79-37D633B846F1}">
                      <asvg:svgBlip xmlns="" xmlns:asvg="http://schemas.microsoft.com/office/drawing/2016/SVG/main" r:embed="rId4"/>
                    </a:ext>
                  </a:extLst>
                </a:blip>
              </a:buBlip>
            </a:pPr>
            <a:r>
              <a:rPr lang="hu-HU" sz="2500" dirty="0"/>
              <a:t>Az ujjak tetejére írj egy-egy dolgot, amit Istentől kaptál! </a:t>
            </a:r>
          </a:p>
          <a:p>
            <a:pPr marL="285750" indent="-285750">
              <a:lnSpc>
                <a:spcPct val="150000"/>
              </a:lnSpc>
              <a:buBlip>
                <a:blip r:embed="rId3">
                  <a:extLst>
                    <a:ext uri="{96DAC541-7B7A-43D3-8B79-37D633B846F1}">
                      <asvg:svgBlip xmlns="" xmlns:asvg="http://schemas.microsoft.com/office/drawing/2016/SVG/main" r:embed="rId4"/>
                    </a:ext>
                  </a:extLst>
                </a:blip>
              </a:buBlip>
            </a:pPr>
            <a:r>
              <a:rPr lang="hu-HU" sz="2500" dirty="0"/>
              <a:t>Alájuk pedig próbálj meg felírni egy-egy dolgot, amit szerinted másoknak adhatsz! </a:t>
            </a:r>
          </a:p>
        </p:txBody>
      </p:sp>
      <p:sp>
        <p:nvSpPr>
          <p:cNvPr id="4" name="Téglalap: lekerekített 3">
            <a:extLst>
              <a:ext uri="{FF2B5EF4-FFF2-40B4-BE49-F238E27FC236}">
                <a16:creationId xmlns:a16="http://schemas.microsoft.com/office/drawing/2014/main" id="{1F425910-730E-4B4B-82A5-0A5F802E9CFA}"/>
              </a:ext>
            </a:extLst>
          </p:cNvPr>
          <p:cNvSpPr/>
          <p:nvPr/>
        </p:nvSpPr>
        <p:spPr>
          <a:xfrm>
            <a:off x="2748643" y="424543"/>
            <a:ext cx="6694714" cy="1534885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>
                <a:solidFill>
                  <a:schemeClr val="tx1"/>
                </a:solidFill>
              </a:rPr>
              <a:t>Hogyan kapcsolódik hozzánk</a:t>
            </a:r>
            <a:br>
              <a:rPr lang="hu-HU" sz="3200" b="1" dirty="0">
                <a:solidFill>
                  <a:schemeClr val="tx1"/>
                </a:solidFill>
              </a:rPr>
            </a:br>
            <a:r>
              <a:rPr lang="hu-HU" sz="3200" b="1" dirty="0">
                <a:solidFill>
                  <a:schemeClr val="tx1"/>
                </a:solidFill>
              </a:rPr>
              <a:t>a 8. parancsolat?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27787EDC-7441-4954-919D-4610DC10C3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1599" y="5490000"/>
            <a:ext cx="1363515" cy="136800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3B441806-72D7-4ACD-919E-E2E8B49D85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913" y="424543"/>
            <a:ext cx="1542422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9164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3E0F2093-D706-4F97-80B8-051873BE98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54" t="9250" r="8031" b="7256"/>
          <a:stretch/>
        </p:blipFill>
        <p:spPr>
          <a:xfrm>
            <a:off x="25731" y="0"/>
            <a:ext cx="1439214" cy="1417983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82622600-7909-45F6-9F6F-3DCC4D6C6C59}"/>
              </a:ext>
            </a:extLst>
          </p:cNvPr>
          <p:cNvSpPr txBox="1"/>
          <p:nvPr/>
        </p:nvSpPr>
        <p:spPr>
          <a:xfrm>
            <a:off x="3318470" y="881837"/>
            <a:ext cx="5555060" cy="51077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400" b="1" dirty="0"/>
              <a:t>„Ne lopj!” (2Mózes 20,15)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627E58FE-0E45-4F40-BD9B-3836B8C257E8}"/>
              </a:ext>
            </a:extLst>
          </p:cNvPr>
          <p:cNvSpPr txBox="1"/>
          <p:nvPr/>
        </p:nvSpPr>
        <p:spPr>
          <a:xfrm>
            <a:off x="178334" y="4666448"/>
            <a:ext cx="5555060" cy="173664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400" dirty="0"/>
              <a:t>Ezért az első lépés a parancsolat megtartásához az lehet, hogy számba vesszük, mennyi mindent kaptunk </a:t>
            </a:r>
            <a:r>
              <a:rPr lang="hu-HU" sz="2400" dirty="0" smtClean="0"/>
              <a:t>Istentől, </a:t>
            </a:r>
            <a:r>
              <a:rPr lang="hu-HU" sz="2400" dirty="0"/>
              <a:t>amiért hálásak lehetünk.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C0F01E3E-F969-42E6-AE84-BA1B823EF067}"/>
              </a:ext>
            </a:extLst>
          </p:cNvPr>
          <p:cNvSpPr txBox="1"/>
          <p:nvPr/>
        </p:nvSpPr>
        <p:spPr>
          <a:xfrm>
            <a:off x="3318470" y="1889525"/>
            <a:ext cx="5555060" cy="91940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400" dirty="0"/>
              <a:t>A lopás a szív hamis kívánságából indul ki.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1AE23793-E0C5-494A-B7DF-0FEBFA9B3343}"/>
              </a:ext>
            </a:extLst>
          </p:cNvPr>
          <p:cNvSpPr txBox="1"/>
          <p:nvPr/>
        </p:nvSpPr>
        <p:spPr>
          <a:xfrm>
            <a:off x="6458606" y="4666448"/>
            <a:ext cx="5555060" cy="173664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400" dirty="0"/>
              <a:t>Hallgasd meg a következő éneket és közben vedd sorra, mi mindenért lehet hálás! A gondolkodásban segíthet az előbbi rajzod is.</a:t>
            </a:r>
          </a:p>
        </p:txBody>
      </p:sp>
      <p:sp>
        <p:nvSpPr>
          <p:cNvPr id="11" name="Folyamatábra: Bekötés 10">
            <a:hlinkClick r:id="rId4"/>
            <a:extLst>
              <a:ext uri="{FF2B5EF4-FFF2-40B4-BE49-F238E27FC236}">
                <a16:creationId xmlns:a16="http://schemas.microsoft.com/office/drawing/2014/main" id="{3B1FAC59-7763-4A80-996D-E543D36641D9}"/>
              </a:ext>
            </a:extLst>
          </p:cNvPr>
          <p:cNvSpPr/>
          <p:nvPr/>
        </p:nvSpPr>
        <p:spPr>
          <a:xfrm>
            <a:off x="5544207" y="5770179"/>
            <a:ext cx="1103586" cy="106713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5400" b="1" dirty="0">
                <a:solidFill>
                  <a:schemeClr val="tx1"/>
                </a:solidFill>
                <a:sym typeface="Wingdings" panose="05000000000000000000" pitchFamily="2" charset="2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</a:t>
            </a:r>
            <a:endParaRPr lang="hu-H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88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>
            <a:extLst>
              <a:ext uri="{FF2B5EF4-FFF2-40B4-BE49-F238E27FC236}">
                <a16:creationId xmlns:a16="http://schemas.microsoft.com/office/drawing/2014/main" id="{B77B994A-DA4C-47B2-B1F5-36C26C50B274}"/>
              </a:ext>
            </a:extLst>
          </p:cNvPr>
          <p:cNvSpPr txBox="1"/>
          <p:nvPr/>
        </p:nvSpPr>
        <p:spPr>
          <a:xfrm>
            <a:off x="0" y="0"/>
            <a:ext cx="6003235" cy="820674"/>
          </a:xfrm>
          <a:prstGeom prst="rect">
            <a:avLst/>
          </a:prstGeom>
          <a:solidFill>
            <a:schemeClr val="accent6">
              <a:lumMod val="75000"/>
              <a:alpha val="94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3600" b="1" dirty="0">
                <a:solidFill>
                  <a:schemeClr val="bg1"/>
                </a:solidFill>
                <a:cs typeface="Arial" panose="020B0604020202020204" pitchFamily="34" charset="0"/>
              </a:rPr>
              <a:t>Zárjuk</a:t>
            </a:r>
            <a:r>
              <a:rPr lang="hu-H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az órát imádsággal!</a:t>
            </a:r>
            <a:endParaRPr lang="hu-HU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58" name="Kép 7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39103"/>
            <a:ext cx="1481959" cy="141889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: lekerekített 1">
            <a:extLst>
              <a:ext uri="{FF2B5EF4-FFF2-40B4-BE49-F238E27FC236}">
                <a16:creationId xmlns:a16="http://schemas.microsoft.com/office/drawing/2014/main" id="{B5AB58A6-7846-41BD-BC92-2C06A897D8D6}"/>
              </a:ext>
            </a:extLst>
          </p:cNvPr>
          <p:cNvSpPr/>
          <p:nvPr/>
        </p:nvSpPr>
        <p:spPr>
          <a:xfrm>
            <a:off x="4121427" y="1570383"/>
            <a:ext cx="8070573" cy="5287617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</a:t>
            </a:r>
            <a:r>
              <a:rPr kumimoji="0" lang="hu-HU" sz="2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tyánk, aki a mennyekben vagy.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Szenteltessék meg a te neved, jöjjön el a te országod,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legyen meg a te akaratod, amint a mennyben úgy a földön is.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Mindennapi kenyerünket add meg nekünk ma,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És </a:t>
            </a:r>
            <a:r>
              <a:rPr kumimoji="0" lang="hu-HU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bocsásd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meg vétkeinket, miképpen mi is megbocsátunk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az ellenünk vétkezőknek.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És ne vigy minket kísértésbe, de szabadíts meg a gonosztól,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Mert Tiéd az ország, a hatalom, és a dicsőség</a:t>
            </a:r>
            <a:r>
              <a:rPr lang="hu-HU" sz="2000" b="1" dirty="0">
                <a:solidFill>
                  <a:schemeClr val="tx1"/>
                </a:solidFill>
                <a:latin typeface="Arial" panose="020B0604020202020204"/>
              </a:rPr>
              <a:t>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mindörökké.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					Ámen.</a:t>
            </a:r>
            <a:r>
              <a:rPr lang="hu-HU" sz="2000" b="1" dirty="0">
                <a:solidFill>
                  <a:schemeClr val="tx1"/>
                </a:solidFill>
                <a:cs typeface="Arial" panose="020B0604020202020204" pitchFamily="34" charset="0"/>
              </a:rPr>
              <a:t>”</a:t>
            </a:r>
            <a:endParaRPr lang="hu-H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453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>
            <a:extLst>
              <a:ext uri="{FF2B5EF4-FFF2-40B4-BE49-F238E27FC236}">
                <a16:creationId xmlns:a16="http://schemas.microsoft.com/office/drawing/2014/main" id="{0ED6BFE5-1528-42BB-AC6B-9294E02C5815}"/>
              </a:ext>
            </a:extLst>
          </p:cNvPr>
          <p:cNvSpPr txBox="1"/>
          <p:nvPr/>
        </p:nvSpPr>
        <p:spPr>
          <a:xfrm>
            <a:off x="5380383" y="756505"/>
            <a:ext cx="6453809" cy="5344989"/>
          </a:xfrm>
          <a:prstGeom prst="rect">
            <a:avLst/>
          </a:prstGeom>
          <a:solidFill>
            <a:schemeClr val="accent6">
              <a:lumMod val="75000"/>
              <a:alpha val="73000"/>
            </a:schemeClr>
          </a:solidFill>
          <a:ln w="28575">
            <a:solidFill>
              <a:schemeClr val="bg1"/>
            </a:solidFill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Kedves Hittanos!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 További szép napot kívánok!</a:t>
            </a:r>
            <a:endParaRPr lang="hu-HU" sz="3600" dirty="0">
              <a:solidFill>
                <a:schemeClr val="bg1"/>
              </a:solidFill>
              <a:latin typeface="Arial" panose="020B0604020202020204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000" b="1" dirty="0">
                <a:solidFill>
                  <a:schemeClr val="bg1"/>
                </a:solidFill>
                <a:latin typeface="Arial" panose="020B0604020202020204"/>
                <a:cs typeface="Times New Roman" panose="02020603050405020304" pitchFamily="18" charset="0"/>
              </a:rPr>
              <a:t>Áldás, békesség</a:t>
            </a:r>
            <a:r>
              <a:rPr lang="hu-HU" sz="4000" dirty="0">
                <a:solidFill>
                  <a:schemeClr val="bg1"/>
                </a:solidFill>
                <a:latin typeface="Arial" panose="020B0604020202020204"/>
                <a:cs typeface="Times New Roman" panose="02020603050405020304" pitchFamily="18" charset="0"/>
              </a:rPr>
              <a:t>!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3600" dirty="0">
              <a:solidFill>
                <a:schemeClr val="bg1"/>
              </a:solidFill>
              <a:latin typeface="Arial" panose="020B0604020202020204"/>
              <a:cs typeface="Times New Roman" panose="02020603050405020304" pitchFamily="18" charset="0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5636EA1F-843C-4012-81A8-4D5AA3639C48}"/>
              </a:ext>
            </a:extLst>
          </p:cNvPr>
          <p:cNvSpPr txBox="1"/>
          <p:nvPr/>
        </p:nvSpPr>
        <p:spPr>
          <a:xfrm>
            <a:off x="0" y="5934670"/>
            <a:ext cx="5054445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A diasorban </a:t>
            </a:r>
            <a:r>
              <a:rPr lang="hu-HU">
                <a:solidFill>
                  <a:schemeClr val="bg1"/>
                </a:solidFill>
              </a:rPr>
              <a:t>használt </a:t>
            </a:r>
            <a:r>
              <a:rPr lang="hu-HU" smtClean="0">
                <a:solidFill>
                  <a:schemeClr val="bg1"/>
                </a:solidFill>
              </a:rPr>
              <a:t>képek  a </a:t>
            </a:r>
            <a:r>
              <a:rPr lang="hu-HU" dirty="0">
                <a:solidFill>
                  <a:schemeClr val="bg1"/>
                </a:solidFill>
              </a:rPr>
              <a:t>Hittankönyvből származnak, valamint a </a:t>
            </a:r>
            <a:r>
              <a:rPr lang="hu-HU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www.pixabay.com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hu-HU" dirty="0">
                <a:solidFill>
                  <a:schemeClr val="bg1"/>
                </a:solidFill>
              </a:rPr>
              <a:t>oldalon találhatóak és ingyenesen letölthetők.</a:t>
            </a:r>
          </a:p>
        </p:txBody>
      </p:sp>
    </p:spTree>
    <p:extLst>
      <p:ext uri="{BB962C8B-B14F-4D97-AF65-F5344CB8AC3E}">
        <p14:creationId xmlns:p14="http://schemas.microsoft.com/office/powerpoint/2010/main" val="54758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5">
            <a:extLst>
              <a:ext uri="{FF2B5EF4-FFF2-40B4-BE49-F238E27FC236}">
                <a16:creationId xmlns:a16="http://schemas.microsoft.com/office/drawing/2014/main" id="{A18E1749-86E6-4016-BFF6-03481FA28268}"/>
              </a:ext>
            </a:extLst>
          </p:cNvPr>
          <p:cNvSpPr txBox="1"/>
          <p:nvPr/>
        </p:nvSpPr>
        <p:spPr>
          <a:xfrm>
            <a:off x="4369282" y="3065256"/>
            <a:ext cx="7560366" cy="3589281"/>
          </a:xfrm>
          <a:prstGeom prst="round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hu-H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„Jó Atyánk, Istenünk,</a:t>
            </a:r>
            <a:r>
              <a:rPr lang="hu-HU" sz="2800" b="1" dirty="0">
                <a:cs typeface="Arial" panose="020B0604020202020204" pitchFamily="34" charset="0"/>
              </a:rPr>
              <a:t> Te taníts </a:t>
            </a:r>
            <a:r>
              <a:rPr 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bennünket!</a:t>
            </a:r>
          </a:p>
          <a:p>
            <a:pPr algn="ctr">
              <a:lnSpc>
                <a:spcPct val="150000"/>
              </a:lnSpc>
            </a:pPr>
            <a:r>
              <a:rPr lang="hu-HU" sz="2800" b="1" dirty="0">
                <a:cs typeface="Arial" panose="020B0604020202020204" pitchFamily="34" charset="0"/>
              </a:rPr>
              <a:t>Jézus Krisztus útján vezesd a lelkünket!</a:t>
            </a:r>
          </a:p>
          <a:p>
            <a:pPr algn="ctr">
              <a:lnSpc>
                <a:spcPct val="150000"/>
              </a:lnSpc>
            </a:pPr>
            <a:r>
              <a:rPr 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Szentlelked ereje növelje hitünket!</a:t>
            </a:r>
          </a:p>
          <a:p>
            <a:pPr algn="ctr">
              <a:lnSpc>
                <a:spcPct val="150000"/>
              </a:lnSpc>
            </a:pPr>
            <a:r>
              <a:rPr lang="hu-HU" sz="2800" b="1" dirty="0">
                <a:cs typeface="Arial" panose="020B0604020202020204" pitchFamily="34" charset="0"/>
              </a:rPr>
              <a:t>Ámen.”</a:t>
            </a:r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F33092FE-9762-4FA8-A4E3-BCA0B35158C6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74365"/>
            <a:ext cx="1630017" cy="158363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5">
            <a:extLst>
              <a:ext uri="{FF2B5EF4-FFF2-40B4-BE49-F238E27FC236}">
                <a16:creationId xmlns:a16="http://schemas.microsoft.com/office/drawing/2014/main" id="{FE3C321B-A1EA-4E59-B633-EC85C85FA1B3}"/>
              </a:ext>
            </a:extLst>
          </p:cNvPr>
          <p:cNvSpPr txBox="1"/>
          <p:nvPr/>
        </p:nvSpPr>
        <p:spPr>
          <a:xfrm>
            <a:off x="4934777" y="442002"/>
            <a:ext cx="6429376" cy="2322562"/>
          </a:xfrm>
          <a:prstGeom prst="ellipse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hu-H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u-HU" sz="3600" b="1" dirty="0">
                <a:latin typeface="Arial" panose="020B0604020202020204" pitchFamily="34" charset="0"/>
                <a:cs typeface="Arial" panose="020B0604020202020204" pitchFamily="34" charset="0"/>
              </a:rPr>
              <a:t>Kezdjük az órát imádsággal!</a:t>
            </a:r>
            <a:endParaRPr lang="hu-H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371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: átellenes sarkain levágva 1">
            <a:extLst>
              <a:ext uri="{FF2B5EF4-FFF2-40B4-BE49-F238E27FC236}">
                <a16:creationId xmlns:a16="http://schemas.microsoft.com/office/drawing/2014/main" id="{25EF5025-9040-4A9F-A10A-9076E2CB2909}"/>
              </a:ext>
            </a:extLst>
          </p:cNvPr>
          <p:cNvSpPr/>
          <p:nvPr/>
        </p:nvSpPr>
        <p:spPr>
          <a:xfrm>
            <a:off x="189185" y="335016"/>
            <a:ext cx="5155325" cy="2167759"/>
          </a:xfrm>
          <a:prstGeom prst="snip2Diag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/>
              <a:t>Emlékszel még miről tanultunk az előző órákon?</a:t>
            </a:r>
          </a:p>
          <a:p>
            <a:pPr algn="ctr"/>
            <a:endParaRPr lang="hu-HU" sz="2800" dirty="0"/>
          </a:p>
          <a:p>
            <a:pPr algn="ctr"/>
            <a:r>
              <a:rPr lang="hu-HU" sz="2800" dirty="0"/>
              <a:t>Teszteld a következő keresztrejtvénnyel!</a:t>
            </a:r>
          </a:p>
        </p:txBody>
      </p:sp>
      <p:sp>
        <p:nvSpPr>
          <p:cNvPr id="3" name="Téglalap: átellenes sarkain levágva 2">
            <a:extLst>
              <a:ext uri="{FF2B5EF4-FFF2-40B4-BE49-F238E27FC236}">
                <a16:creationId xmlns:a16="http://schemas.microsoft.com/office/drawing/2014/main" id="{E5955DE1-B092-4AE4-8503-C2B8118721CE}"/>
              </a:ext>
            </a:extLst>
          </p:cNvPr>
          <p:cNvSpPr/>
          <p:nvPr/>
        </p:nvSpPr>
        <p:spPr>
          <a:xfrm>
            <a:off x="7567449" y="4106917"/>
            <a:ext cx="4461641" cy="2435772"/>
          </a:xfrm>
          <a:prstGeom prst="snip2Diag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/>
              <a:t>Ha sikerül kitalálnod a megfejtést, azt is megtudhatod, mi lesz a mai óra témája.</a:t>
            </a:r>
          </a:p>
        </p:txBody>
      </p:sp>
      <p:sp>
        <p:nvSpPr>
          <p:cNvPr id="4" name="Folyamatábra: Bekötés 3">
            <a:hlinkClick r:id="rId3"/>
            <a:extLst>
              <a:ext uri="{FF2B5EF4-FFF2-40B4-BE49-F238E27FC236}">
                <a16:creationId xmlns:a16="http://schemas.microsoft.com/office/drawing/2014/main" id="{968A8DB1-FA82-4761-860A-3CDA0B4F1B52}"/>
              </a:ext>
            </a:extLst>
          </p:cNvPr>
          <p:cNvSpPr/>
          <p:nvPr/>
        </p:nvSpPr>
        <p:spPr>
          <a:xfrm>
            <a:off x="4514193" y="3786681"/>
            <a:ext cx="2143125" cy="1538122"/>
          </a:xfrm>
          <a:prstGeom prst="flowChartConnector">
            <a:avLst/>
          </a:prstGeom>
          <a:solidFill>
            <a:schemeClr val="tx1">
              <a:lumMod val="95000"/>
              <a:lumOff val="5000"/>
            </a:schemeClr>
          </a:solidFill>
          <a:ln w="28575">
            <a:solidFill>
              <a:srgbClr val="FF0000"/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3978248048">
                  <a:custGeom>
                    <a:avLst/>
                    <a:gdLst>
                      <a:gd name="connsiteX0" fmla="*/ 0 w 2143125"/>
                      <a:gd name="connsiteY0" fmla="*/ 857250 h 1714500"/>
                      <a:gd name="connsiteX1" fmla="*/ 1071563 w 2143125"/>
                      <a:gd name="connsiteY1" fmla="*/ 0 h 1714500"/>
                      <a:gd name="connsiteX2" fmla="*/ 2143126 w 2143125"/>
                      <a:gd name="connsiteY2" fmla="*/ 857250 h 1714500"/>
                      <a:gd name="connsiteX3" fmla="*/ 1071563 w 2143125"/>
                      <a:gd name="connsiteY3" fmla="*/ 1714500 h 1714500"/>
                      <a:gd name="connsiteX4" fmla="*/ 0 w 2143125"/>
                      <a:gd name="connsiteY4" fmla="*/ 857250 h 1714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43125" h="1714500" fill="none" extrusionOk="0">
                        <a:moveTo>
                          <a:pt x="0" y="857250"/>
                        </a:moveTo>
                        <a:cubicBezTo>
                          <a:pt x="101428" y="468567"/>
                          <a:pt x="413413" y="-83196"/>
                          <a:pt x="1071563" y="0"/>
                        </a:cubicBezTo>
                        <a:cubicBezTo>
                          <a:pt x="1547544" y="7273"/>
                          <a:pt x="2118616" y="482853"/>
                          <a:pt x="2143126" y="857250"/>
                        </a:cubicBezTo>
                        <a:cubicBezTo>
                          <a:pt x="2143536" y="1208490"/>
                          <a:pt x="1503548" y="1769195"/>
                          <a:pt x="1071563" y="1714500"/>
                        </a:cubicBezTo>
                        <a:cubicBezTo>
                          <a:pt x="405638" y="1618601"/>
                          <a:pt x="115920" y="1265680"/>
                          <a:pt x="0" y="857250"/>
                        </a:cubicBezTo>
                        <a:close/>
                      </a:path>
                      <a:path w="2143125" h="1714500" stroke="0" extrusionOk="0">
                        <a:moveTo>
                          <a:pt x="0" y="857250"/>
                        </a:moveTo>
                        <a:cubicBezTo>
                          <a:pt x="-66976" y="260298"/>
                          <a:pt x="573059" y="-41609"/>
                          <a:pt x="1071563" y="0"/>
                        </a:cubicBezTo>
                        <a:cubicBezTo>
                          <a:pt x="1708793" y="96291"/>
                          <a:pt x="2104508" y="401809"/>
                          <a:pt x="2143126" y="857250"/>
                        </a:cubicBezTo>
                        <a:cubicBezTo>
                          <a:pt x="2119477" y="1310174"/>
                          <a:pt x="1710093" y="1697135"/>
                          <a:pt x="1071563" y="1714500"/>
                        </a:cubicBezTo>
                        <a:cubicBezTo>
                          <a:pt x="384090" y="1614793"/>
                          <a:pt x="73922" y="1386710"/>
                          <a:pt x="0" y="85725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/>
              <a:t>Játszom!</a:t>
            </a:r>
          </a:p>
        </p:txBody>
      </p:sp>
    </p:spTree>
    <p:extLst>
      <p:ext uri="{BB962C8B-B14F-4D97-AF65-F5344CB8AC3E}">
        <p14:creationId xmlns:p14="http://schemas.microsoft.com/office/powerpoint/2010/main" val="132597172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 képen személy, kéz, láb, bőr látható&#10;&#10;Automatikusan generált leírás">
            <a:extLst>
              <a:ext uri="{FF2B5EF4-FFF2-40B4-BE49-F238E27FC236}">
                <a16:creationId xmlns:a16="http://schemas.microsoft.com/office/drawing/2014/main" id="{EC82D255-F203-445F-A936-1AE21693CE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3" r="1" b="15653"/>
          <a:stretch/>
        </p:blipFill>
        <p:spPr bwMode="auto">
          <a:xfrm>
            <a:off x="5" y="10"/>
            <a:ext cx="6096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79E35F38-7F7D-424A-A837-08DE82B1ED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625" b="91667" l="28038" r="70864">
                        <a14:foregroundMark x1="40190" y1="91667" x2="38067" y2="27344"/>
                        <a14:foregroundMark x1="35652" y1="74740" x2="35871" y2="41667"/>
                        <a14:foregroundMark x1="35871" y1="41667" x2="34480" y2="35026"/>
                        <a14:foregroundMark x1="34480" y1="35026" x2="34334" y2="27083"/>
                        <a14:foregroundMark x1="46047" y1="77865" x2="39751" y2="21224"/>
                        <a14:foregroundMark x1="39751" y1="21224" x2="37848" y2="17708"/>
                        <a14:foregroundMark x1="56149" y1="17057" x2="58931" y2="23307"/>
                        <a14:foregroundMark x1="58931" y1="23307" x2="62958" y2="22656"/>
                        <a14:foregroundMark x1="62958" y1="22656" x2="66911" y2="23047"/>
                        <a14:foregroundMark x1="66911" y1="23047" x2="66764" y2="22917"/>
                        <a14:foregroundMark x1="54758" y1="26823" x2="57467" y2="31901"/>
                        <a14:foregroundMark x1="57467" y1="31901" x2="61567" y2="36198"/>
                        <a14:foregroundMark x1="61567" y1="36198" x2="62738" y2="29036"/>
                        <a14:foregroundMark x1="62738" y1="29036" x2="65154" y2="34896"/>
                        <a14:foregroundMark x1="65154" y1="34896" x2="67423" y2="46484"/>
                        <a14:foregroundMark x1="67423" y1="46484" x2="62372" y2="49609"/>
                        <a14:foregroundMark x1="62372" y1="49609" x2="59004" y2="42839"/>
                        <a14:foregroundMark x1="59004" y1="42839" x2="57833" y2="51563"/>
                        <a14:foregroundMark x1="57833" y1="51563" x2="55783" y2="42969"/>
                        <a14:foregroundMark x1="55783" y1="42969" x2="56149" y2="55208"/>
                        <a14:foregroundMark x1="56149" y1="55208" x2="60029" y2="61589"/>
                        <a14:foregroundMark x1="60029" y1="61589" x2="64348" y2="58594"/>
                        <a14:foregroundMark x1="64348" y1="58594" x2="67496" y2="73047"/>
                        <a14:foregroundMark x1="67496" y1="73047" x2="63177" y2="75260"/>
                        <a14:foregroundMark x1="63177" y1="75260" x2="57906" y2="71484"/>
                        <a14:foregroundMark x1="57906" y1="71484" x2="55710" y2="77995"/>
                        <a14:foregroundMark x1="55710" y1="77995" x2="53807" y2="80469"/>
                        <a14:foregroundMark x1="68887" y1="25260" x2="67350" y2="77604"/>
                        <a14:foregroundMark x1="67350" y1="77604" x2="69839" y2="69010"/>
                        <a14:foregroundMark x1="69839" y1="69010" x2="69619" y2="28516"/>
                        <a14:foregroundMark x1="64348" y1="27344" x2="54100" y2="59115"/>
                        <a14:foregroundMark x1="54100" y1="59115" x2="54246" y2="78516"/>
                        <a14:foregroundMark x1="62372" y1="84635" x2="61054" y2="75391"/>
                        <a14:foregroundMark x1="61054" y1="75391" x2="61859" y2="83984"/>
                        <a14:foregroundMark x1="61859" y1="83984" x2="63909" y2="35156"/>
                        <a14:foregroundMark x1="63909" y1="35156" x2="65959" y2="41276"/>
                        <a14:foregroundMark x1="55637" y1="23568" x2="55124" y2="86979"/>
                        <a14:foregroundMark x1="55124" y1="86979" x2="52635" y2="80990"/>
                        <a14:foregroundMark x1="52635" y1="80990" x2="54758" y2="73698"/>
                        <a14:foregroundMark x1="54758" y1="73698" x2="56662" y2="53906"/>
                        <a14:foregroundMark x1="56662" y1="53906" x2="63470" y2="37630"/>
                        <a14:foregroundMark x1="63470" y1="37630" x2="63616" y2="29818"/>
                        <a14:foregroundMark x1="63616" y1="29818" x2="59004" y2="26953"/>
                        <a14:foregroundMark x1="59004" y1="26953" x2="57321" y2="28776"/>
                        <a14:foregroundMark x1="51464" y1="26693" x2="50732" y2="33984"/>
                        <a14:foregroundMark x1="50732" y1="33984" x2="54246" y2="37500"/>
                        <a14:foregroundMark x1="54246" y1="37500" x2="53221" y2="69922"/>
                        <a14:foregroundMark x1="53221" y1="69922" x2="50732" y2="82682"/>
                        <a14:foregroundMark x1="53441" y1="76042" x2="53441" y2="42188"/>
                        <a14:foregroundMark x1="53441" y1="42188" x2="52416" y2="69792"/>
                        <a14:foregroundMark x1="55564" y1="81120" x2="59810" y2="81250"/>
                        <a14:foregroundMark x1="59810" y1="81250" x2="68594" y2="79427"/>
                        <a14:foregroundMark x1="68594" y1="79427" x2="70059" y2="71615"/>
                        <a14:foregroundMark x1="70059" y1="71615" x2="69839" y2="61458"/>
                        <a14:foregroundMark x1="68887" y1="21224" x2="70864" y2="23568"/>
                        <a14:foregroundMark x1="63543" y1="18750" x2="54100" y2="19922"/>
                        <a14:foregroundMark x1="54100" y1="19922" x2="51245" y2="23047"/>
                        <a14:foregroundMark x1="43851" y1="22526" x2="33163" y2="19401"/>
                        <a14:foregroundMark x1="33163" y1="19401" x2="31625" y2="26953"/>
                        <a14:foregroundMark x1="31625" y1="26953" x2="32357" y2="44922"/>
                        <a14:foregroundMark x1="32357" y1="44922" x2="28770" y2="79427"/>
                        <a14:foregroundMark x1="28770" y1="79427" x2="31552" y2="84505"/>
                        <a14:foregroundMark x1="31552" y1="84505" x2="28184" y2="88281"/>
                        <a14:foregroundMark x1="28184" y1="88281" x2="28111" y2="88542"/>
                        <a14:foregroundMark x1="30454" y1="37760" x2="30966" y2="40365"/>
                        <a14:foregroundMark x1="37994" y1="73958" x2="37994" y2="82161"/>
                        <a14:foregroundMark x1="29429" y1="37500" x2="32796" y2="39193"/>
                        <a14:foregroundMark x1="49327" y1="26885" x2="47731" y2="27083"/>
                        <a14:foregroundMark x1="50878" y1="26693" x2="49426" y2="26873"/>
                        <a14:foregroundMark x1="44290" y1="22526" x2="39971" y2="17057"/>
                        <a14:foregroundMark x1="46193" y1="22266" x2="42606" y2="17448"/>
                        <a14:foregroundMark x1="42606" y1="17448" x2="41801" y2="15625"/>
                        <a14:foregroundMark x1="48415" y1="70672" x2="47731" y2="64714"/>
                        <a14:foregroundMark x1="47731" y1="64714" x2="48316" y2="59018"/>
                        <a14:foregroundMark x1="48276" y1="71382" x2="47877" y2="74349"/>
                        <a14:foregroundMark x1="49043" y1="23719" x2="48880" y2="24446"/>
                        <a14:backgroundMark x1="48170" y1="16016" x2="51830" y2="17839"/>
                        <a14:backgroundMark x1="51830" y1="17839" x2="51684" y2="17839"/>
                        <a14:backgroundMark x1="46925" y1="17839" x2="49854" y2="22786"/>
                        <a14:backgroundMark x1="49854" y1="22786" x2="49854" y2="23307"/>
                        <a14:backgroundMark x1="45974" y1="16016" x2="47365" y2="16406"/>
                        <a14:backgroundMark x1="52269" y1="15755" x2="48170" y2="15495"/>
                        <a14:backgroundMark x1="48170" y1="15495" x2="47511" y2="17188"/>
                        <a14:backgroundMark x1="53807" y1="15755" x2="51757" y2="19401"/>
                        <a14:backgroundMark x1="51318" y1="19922" x2="49122" y2="23828"/>
                        <a14:backgroundMark x1="48536" y1="25000" x2="48536" y2="25000"/>
                        <a14:backgroundMark x1="49268" y1="24219" x2="48902" y2="23958"/>
                        <a14:backgroundMark x1="49122" y1="25521" x2="48902" y2="25000"/>
                        <a14:backgroundMark x1="49634" y1="36849" x2="49488" y2="81771"/>
                        <a14:backgroundMark x1="49488" y1="81771" x2="48682" y2="60417"/>
                        <a14:backgroundMark x1="50366" y1="36198" x2="49488" y2="36198"/>
                        <a14:backgroundMark x1="50366" y1="83854" x2="49268" y2="79818"/>
                        <a14:backgroundMark x1="49414" y1="75000" x2="48316" y2="70052"/>
                      </a14:backgroundRemoval>
                    </a14:imgEffect>
                  </a14:imgLayer>
                </a14:imgProps>
              </a:ext>
            </a:extLst>
          </a:blip>
          <a:srcRect l="24417" r="25583"/>
          <a:stretch/>
        </p:blipFill>
        <p:spPr>
          <a:xfrm>
            <a:off x="6096001" y="662618"/>
            <a:ext cx="6095999" cy="6857990"/>
          </a:xfrm>
          <a:prstGeom prst="rect">
            <a:avLst/>
          </a:prstGeom>
        </p:spPr>
      </p:pic>
      <p:sp>
        <p:nvSpPr>
          <p:cNvPr id="2" name="Téglalap: lekerekített 1">
            <a:extLst>
              <a:ext uri="{FF2B5EF4-FFF2-40B4-BE49-F238E27FC236}">
                <a16:creationId xmlns:a16="http://schemas.microsoft.com/office/drawing/2014/main" id="{14D4D7F1-20F1-4841-827B-26C5C781C819}"/>
              </a:ext>
            </a:extLst>
          </p:cNvPr>
          <p:cNvSpPr/>
          <p:nvPr/>
        </p:nvSpPr>
        <p:spPr>
          <a:xfrm>
            <a:off x="6347794" y="92765"/>
            <a:ext cx="5592417" cy="1577008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/>
              <a:t>„Ne lopj!” (2Mózes 20,15)</a:t>
            </a:r>
          </a:p>
        </p:txBody>
      </p:sp>
      <p:sp>
        <p:nvSpPr>
          <p:cNvPr id="6" name="Téglalap: lekerekített 5">
            <a:extLst>
              <a:ext uri="{FF2B5EF4-FFF2-40B4-BE49-F238E27FC236}">
                <a16:creationId xmlns:a16="http://schemas.microsoft.com/office/drawing/2014/main" id="{D0BC880A-06A4-4589-8DC0-534BFE5737ED}"/>
              </a:ext>
            </a:extLst>
          </p:cNvPr>
          <p:cNvSpPr/>
          <p:nvPr/>
        </p:nvSpPr>
        <p:spPr>
          <a:xfrm>
            <a:off x="377689" y="92765"/>
            <a:ext cx="5592417" cy="1577008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/>
              <a:t>Ma a nyolcadik parancsolatról tanulunk.</a:t>
            </a:r>
          </a:p>
        </p:txBody>
      </p:sp>
      <p:sp>
        <p:nvSpPr>
          <p:cNvPr id="3" name="Nyíl: jobbra mutató 2">
            <a:extLst>
              <a:ext uri="{FF2B5EF4-FFF2-40B4-BE49-F238E27FC236}">
                <a16:creationId xmlns:a16="http://schemas.microsoft.com/office/drawing/2014/main" id="{8B567D88-FDA4-4535-B1B3-75120BBF9A8C}"/>
              </a:ext>
            </a:extLst>
          </p:cNvPr>
          <p:cNvSpPr/>
          <p:nvPr/>
        </p:nvSpPr>
        <p:spPr>
          <a:xfrm rot="18585545">
            <a:off x="8136835" y="4859319"/>
            <a:ext cx="1497496" cy="92765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5E6BC3F5-DF8E-43DA-AA8C-D05FE72FAD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3048" y="5657661"/>
            <a:ext cx="1214097" cy="12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556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elhő 1">
            <a:extLst>
              <a:ext uri="{FF2B5EF4-FFF2-40B4-BE49-F238E27FC236}">
                <a16:creationId xmlns:a16="http://schemas.microsoft.com/office/drawing/2014/main" id="{80402B25-E939-452E-BA34-4E9A1225A28B}"/>
              </a:ext>
            </a:extLst>
          </p:cNvPr>
          <p:cNvSpPr/>
          <p:nvPr/>
        </p:nvSpPr>
        <p:spPr>
          <a:xfrm>
            <a:off x="2502765" y="2100901"/>
            <a:ext cx="7071596" cy="2579914"/>
          </a:xfrm>
          <a:prstGeom prst="cloud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900" dirty="0">
                <a:solidFill>
                  <a:schemeClr val="tx1"/>
                </a:solidFill>
              </a:rPr>
              <a:t>Nézd végig a következő képeket! </a:t>
            </a:r>
            <a:br>
              <a:rPr lang="hu-HU" sz="1900" dirty="0">
                <a:solidFill>
                  <a:schemeClr val="tx1"/>
                </a:solidFill>
              </a:rPr>
            </a:br>
            <a:r>
              <a:rPr lang="hu-HU" sz="1900" dirty="0">
                <a:solidFill>
                  <a:schemeClr val="tx1"/>
                </a:solidFill>
              </a:rPr>
              <a:t>Szerinted hogyan kapcsolódnak a 8. parancsolathoz?</a:t>
            </a:r>
          </a:p>
          <a:p>
            <a:pPr algn="ctr"/>
            <a:endParaRPr lang="hu-HU" sz="1900" dirty="0">
              <a:solidFill>
                <a:schemeClr val="tx1"/>
              </a:solidFill>
            </a:endParaRPr>
          </a:p>
          <a:p>
            <a:pPr algn="ctr"/>
            <a:r>
              <a:rPr lang="hu-HU" sz="1900" dirty="0">
                <a:solidFill>
                  <a:schemeClr val="tx1"/>
                </a:solidFill>
              </a:rPr>
              <a:t>Gondold végig és beszélgess erről egy barátoddal, vagy szüleiddel!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847F0EE-D735-4C4E-B8D1-BE5BD29F4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5136" y="0"/>
            <a:ext cx="2056894" cy="308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B32AE26-70B1-4138-BF1F-D0ACEA579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5239" y="3682862"/>
            <a:ext cx="2246761" cy="316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8A2E6386-3597-400F-BC4A-53F4C5F24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35" y="231913"/>
            <a:ext cx="2091933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25897DE9-DA48-4169-9ACB-EA80B9FA9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05" y="3682862"/>
            <a:ext cx="2246760" cy="316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etörő, Büntető, Tolvaj, Rabló, Rablás, Bűnözés, Lop">
            <a:extLst>
              <a:ext uri="{FF2B5EF4-FFF2-40B4-BE49-F238E27FC236}">
                <a16:creationId xmlns:a16="http://schemas.microsoft.com/office/drawing/2014/main" id="{11B1AB13-7F9C-4D80-B1DE-446057370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276" y="4438650"/>
            <a:ext cx="2700895" cy="220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acska, Eszik, Táblázat, Éhség, Lop, Pet, Állati">
            <a:extLst>
              <a:ext uri="{FF2B5EF4-FFF2-40B4-BE49-F238E27FC236}">
                <a16:creationId xmlns:a16="http://schemas.microsoft.com/office/drawing/2014/main" id="{775F3858-16C5-4D32-AE0C-EC27F5848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198" y="118028"/>
            <a:ext cx="3310973" cy="220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Lopás, Pénz, Készpénz, Dollár, Esetben, Tolvaj, Rabló">
            <a:extLst>
              <a:ext uri="{FF2B5EF4-FFF2-40B4-BE49-F238E27FC236}">
                <a16:creationId xmlns:a16="http://schemas.microsoft.com/office/drawing/2014/main" id="{2A9FE9F5-69D7-4F37-AF3E-5759F0489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060" y="212035"/>
            <a:ext cx="2900743" cy="2109082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Ransomware, A Számítógépes Bűnözés, Malware">
            <a:extLst>
              <a:ext uri="{FF2B5EF4-FFF2-40B4-BE49-F238E27FC236}">
                <a16:creationId xmlns:a16="http://schemas.microsoft.com/office/drawing/2014/main" id="{B3216F01-F44B-455C-866A-B5506ADFF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453" y="4460598"/>
            <a:ext cx="3419061" cy="227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31BD8E11-13FD-4548-A73B-23E83CD8853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48647" y="2778700"/>
            <a:ext cx="1221072" cy="120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67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6" dur="2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9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: átellenes sarkain lekerekítve 1">
            <a:extLst>
              <a:ext uri="{FF2B5EF4-FFF2-40B4-BE49-F238E27FC236}">
                <a16:creationId xmlns:a16="http://schemas.microsoft.com/office/drawing/2014/main" id="{E8EAA7C2-183A-4350-99D2-50898A4F9318}"/>
              </a:ext>
            </a:extLst>
          </p:cNvPr>
          <p:cNvSpPr/>
          <p:nvPr/>
        </p:nvSpPr>
        <p:spPr>
          <a:xfrm>
            <a:off x="2695073" y="2406315"/>
            <a:ext cx="8149391" cy="4138864"/>
          </a:xfrm>
          <a:prstGeom prst="round2Diag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>
                <a:solidFill>
                  <a:schemeClr val="tx1"/>
                </a:solidFill>
              </a:rPr>
              <a:t>A Bibliában is van olyan történet, ahol lopással találkozunk. </a:t>
            </a:r>
          </a:p>
          <a:p>
            <a:pPr algn="ctr"/>
            <a:endParaRPr lang="hu-HU" sz="2800" dirty="0">
              <a:solidFill>
                <a:schemeClr val="tx1"/>
              </a:solidFill>
            </a:endParaRPr>
          </a:p>
          <a:p>
            <a:pPr algn="ctr"/>
            <a:r>
              <a:rPr lang="hu-HU" sz="2800" b="0" i="0" dirty="0">
                <a:solidFill>
                  <a:schemeClr val="tx1"/>
                </a:solidFill>
                <a:effectLst/>
                <a:latin typeface="+mj-lt"/>
              </a:rPr>
              <a:t>Akkor is sérül a másik ember java, ha valaki csalással, mások jóhiszeműségét kihasználva jut a kívánt dolgokhoz.</a:t>
            </a:r>
          </a:p>
          <a:p>
            <a:pPr algn="ctr"/>
            <a:endParaRPr lang="hu-HU" sz="2800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hu-HU" sz="2800" dirty="0">
                <a:solidFill>
                  <a:schemeClr val="tx1"/>
                </a:solidFill>
                <a:latin typeface="+mj-lt"/>
              </a:rPr>
              <a:t>Erről is szól a következő történet.</a:t>
            </a:r>
          </a:p>
        </p:txBody>
      </p:sp>
    </p:spTree>
    <p:extLst>
      <p:ext uri="{BB962C8B-B14F-4D97-AF65-F5344CB8AC3E}">
        <p14:creationId xmlns:p14="http://schemas.microsoft.com/office/powerpoint/2010/main" val="36117373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6000">
              <a:schemeClr val="accent1">
                <a:lumMod val="45000"/>
                <a:lumOff val="55000"/>
              </a:schemeClr>
            </a:gs>
            <a:gs pos="83000">
              <a:srgbClr val="F6D7A6"/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2">
            <p14:nvContentPartPr>
              <p14:cNvPr id="11" name="Szabadkéz 10">
                <a:extLst>
                  <a:ext uri="{FF2B5EF4-FFF2-40B4-BE49-F238E27FC236}">
                    <a16:creationId xmlns:a16="http://schemas.microsoft.com/office/drawing/2014/main" id="{82ED4082-83F6-44EE-BBE5-49E58B83915C}"/>
                  </a:ext>
                </a:extLst>
              </p14:cNvPr>
              <p14:cNvContentPartPr/>
              <p14:nvPr/>
            </p14:nvContentPartPr>
            <p14:xfrm>
              <a:off x="4956651" y="7558402"/>
              <a:ext cx="48960" cy="29520"/>
            </p14:xfrm>
          </p:contentPart>
        </mc:Choice>
        <mc:Fallback>
          <p:pic>
            <p:nvPicPr>
              <p:cNvPr id="11" name="Szabadkéz 10">
                <a:extLst>
                  <a:ext uri="{FF2B5EF4-FFF2-40B4-BE49-F238E27FC236}">
                    <a16:creationId xmlns:a16="http://schemas.microsoft.com/office/drawing/2014/main" id="{82ED4082-83F6-44EE-BBE5-49E58B83915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47651" y="7549402"/>
                <a:ext cx="66600" cy="4716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kercs: függőleges 3">
            <a:extLst>
              <a:ext uri="{FF2B5EF4-FFF2-40B4-BE49-F238E27FC236}">
                <a16:creationId xmlns:a16="http://schemas.microsoft.com/office/drawing/2014/main" id="{D579FDAD-6B38-40BD-AF85-B36EB97F9214}"/>
              </a:ext>
            </a:extLst>
          </p:cNvPr>
          <p:cNvSpPr/>
          <p:nvPr/>
        </p:nvSpPr>
        <p:spPr>
          <a:xfrm>
            <a:off x="3200817" y="210703"/>
            <a:ext cx="5790365" cy="5456880"/>
          </a:xfrm>
          <a:prstGeom prst="verticalScroll">
            <a:avLst/>
          </a:prstGeom>
          <a:ln>
            <a:solidFill>
              <a:schemeClr val="tx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 err="1">
                <a:solidFill>
                  <a:schemeClr val="tx1"/>
                </a:solidFill>
              </a:rPr>
              <a:t>Géhazi</a:t>
            </a:r>
            <a:r>
              <a:rPr lang="hu-HU" sz="3600" dirty="0">
                <a:solidFill>
                  <a:schemeClr val="tx1"/>
                </a:solidFill>
              </a:rPr>
              <a:t> kapzsisága</a:t>
            </a:r>
            <a:br>
              <a:rPr lang="hu-HU" sz="3600" dirty="0">
                <a:solidFill>
                  <a:schemeClr val="tx1"/>
                </a:solidFill>
              </a:rPr>
            </a:br>
            <a:r>
              <a:rPr lang="hu-HU" sz="3600" dirty="0">
                <a:solidFill>
                  <a:schemeClr val="tx1"/>
                </a:solidFill>
              </a:rPr>
              <a:t>és</a:t>
            </a:r>
            <a:br>
              <a:rPr lang="hu-HU" sz="3600" dirty="0">
                <a:solidFill>
                  <a:schemeClr val="tx1"/>
                </a:solidFill>
              </a:rPr>
            </a:br>
            <a:r>
              <a:rPr lang="hu-HU" sz="3600" dirty="0">
                <a:solidFill>
                  <a:schemeClr val="tx1"/>
                </a:solidFill>
              </a:rPr>
              <a:t>bűnhődése</a:t>
            </a:r>
          </a:p>
          <a:p>
            <a:pPr algn="ctr"/>
            <a:endParaRPr lang="hu-HU" sz="3600" dirty="0">
              <a:solidFill>
                <a:schemeClr val="tx1"/>
              </a:solidFill>
            </a:endParaRPr>
          </a:p>
          <a:p>
            <a:pPr algn="ctr"/>
            <a:r>
              <a:rPr lang="hu-HU" sz="3600" dirty="0">
                <a:solidFill>
                  <a:schemeClr val="tx1"/>
                </a:solidFill>
              </a:rPr>
              <a:t>(2Királyok 5,19-27)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E6DEF514-2093-4EC0-8CB4-CF10CAC80E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46601">
            <a:off x="904380" y="2362107"/>
            <a:ext cx="2091109" cy="2133785"/>
          </a:xfrm>
          <a:prstGeom prst="rect">
            <a:avLst/>
          </a:prstGeom>
        </p:spPr>
      </p:pic>
      <p:sp>
        <p:nvSpPr>
          <p:cNvPr id="5" name="Folyamatábra: Bekötés 4">
            <a:hlinkClick r:id="rId5"/>
            <a:extLst>
              <a:ext uri="{FF2B5EF4-FFF2-40B4-BE49-F238E27FC236}">
                <a16:creationId xmlns:a16="http://schemas.microsoft.com/office/drawing/2014/main" id="{3202E1BC-8F98-474A-AC71-3D76E17E4746}"/>
              </a:ext>
            </a:extLst>
          </p:cNvPr>
          <p:cNvSpPr/>
          <p:nvPr/>
        </p:nvSpPr>
        <p:spPr>
          <a:xfrm>
            <a:off x="8991182" y="3157998"/>
            <a:ext cx="2651089" cy="1707915"/>
          </a:xfrm>
          <a:prstGeom prst="flowChartConnector">
            <a:avLst/>
          </a:prstGeom>
          <a:solidFill>
            <a:srgbClr val="FF0000"/>
          </a:solidFill>
          <a:ln w="28575">
            <a:solidFill>
              <a:srgbClr val="FF0000"/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3978248048">
                  <a:custGeom>
                    <a:avLst/>
                    <a:gdLst>
                      <a:gd name="connsiteX0" fmla="*/ 0 w 2143125"/>
                      <a:gd name="connsiteY0" fmla="*/ 857250 h 1714500"/>
                      <a:gd name="connsiteX1" fmla="*/ 1071563 w 2143125"/>
                      <a:gd name="connsiteY1" fmla="*/ 0 h 1714500"/>
                      <a:gd name="connsiteX2" fmla="*/ 2143126 w 2143125"/>
                      <a:gd name="connsiteY2" fmla="*/ 857250 h 1714500"/>
                      <a:gd name="connsiteX3" fmla="*/ 1071563 w 2143125"/>
                      <a:gd name="connsiteY3" fmla="*/ 1714500 h 1714500"/>
                      <a:gd name="connsiteX4" fmla="*/ 0 w 2143125"/>
                      <a:gd name="connsiteY4" fmla="*/ 857250 h 1714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43125" h="1714500" fill="none" extrusionOk="0">
                        <a:moveTo>
                          <a:pt x="0" y="857250"/>
                        </a:moveTo>
                        <a:cubicBezTo>
                          <a:pt x="101428" y="468567"/>
                          <a:pt x="413413" y="-83196"/>
                          <a:pt x="1071563" y="0"/>
                        </a:cubicBezTo>
                        <a:cubicBezTo>
                          <a:pt x="1547544" y="7273"/>
                          <a:pt x="2118616" y="482853"/>
                          <a:pt x="2143126" y="857250"/>
                        </a:cubicBezTo>
                        <a:cubicBezTo>
                          <a:pt x="2143536" y="1208490"/>
                          <a:pt x="1503548" y="1769195"/>
                          <a:pt x="1071563" y="1714500"/>
                        </a:cubicBezTo>
                        <a:cubicBezTo>
                          <a:pt x="405638" y="1618601"/>
                          <a:pt x="115920" y="1265680"/>
                          <a:pt x="0" y="857250"/>
                        </a:cubicBezTo>
                        <a:close/>
                      </a:path>
                      <a:path w="2143125" h="1714500" stroke="0" extrusionOk="0">
                        <a:moveTo>
                          <a:pt x="0" y="857250"/>
                        </a:moveTo>
                        <a:cubicBezTo>
                          <a:pt x="-66976" y="260298"/>
                          <a:pt x="573059" y="-41609"/>
                          <a:pt x="1071563" y="0"/>
                        </a:cubicBezTo>
                        <a:cubicBezTo>
                          <a:pt x="1708793" y="96291"/>
                          <a:pt x="2104508" y="401809"/>
                          <a:pt x="2143126" y="857250"/>
                        </a:cubicBezTo>
                        <a:cubicBezTo>
                          <a:pt x="2119477" y="1310174"/>
                          <a:pt x="1710093" y="1697135"/>
                          <a:pt x="1071563" y="1714500"/>
                        </a:cubicBezTo>
                        <a:cubicBezTo>
                          <a:pt x="384090" y="1614793"/>
                          <a:pt x="73922" y="1386710"/>
                          <a:pt x="0" y="85725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/>
              <a:t>Elolvasom a </a:t>
            </a:r>
            <a:r>
              <a:rPr lang="hu-HU" sz="2400" b="1" dirty="0">
                <a:hlinkClick r:id="rId6"/>
              </a:rPr>
              <a:t>Bibliából</a:t>
            </a:r>
            <a:r>
              <a:rPr lang="hu-HU" sz="2400" b="1" dirty="0"/>
              <a:t>!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27F7C954-18E4-4D70-AE11-26255CB088EE}"/>
              </a:ext>
            </a:extLst>
          </p:cNvPr>
          <p:cNvSpPr txBox="1"/>
          <p:nvPr/>
        </p:nvSpPr>
        <p:spPr>
          <a:xfrm>
            <a:off x="33074" y="6211669"/>
            <a:ext cx="5082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A történet szövege és a felhasznált képek, a </a:t>
            </a:r>
            <a:r>
              <a:rPr lang="hu-HU" dirty="0">
                <a:hlinkClick r:id="rId7"/>
              </a:rPr>
              <a:t>tankönyv</a:t>
            </a:r>
            <a:r>
              <a:rPr lang="hu-HU" dirty="0"/>
              <a:t> vonatkozó fejezetéből származnak.</a:t>
            </a:r>
          </a:p>
        </p:txBody>
      </p:sp>
    </p:spTree>
    <p:extLst>
      <p:ext uri="{BB962C8B-B14F-4D97-AF65-F5344CB8AC3E}">
        <p14:creationId xmlns:p14="http://schemas.microsoft.com/office/powerpoint/2010/main" val="32060107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: lekerekített 3">
            <a:extLst>
              <a:ext uri="{FF2B5EF4-FFF2-40B4-BE49-F238E27FC236}">
                <a16:creationId xmlns:a16="http://schemas.microsoft.com/office/drawing/2014/main" id="{A0007C35-5680-4AB8-BF02-C84FCE3B32CF}"/>
              </a:ext>
            </a:extLst>
          </p:cNvPr>
          <p:cNvSpPr/>
          <p:nvPr/>
        </p:nvSpPr>
        <p:spPr>
          <a:xfrm>
            <a:off x="0" y="173421"/>
            <a:ext cx="8418786" cy="6684579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0" i="0" dirty="0" err="1">
                <a:solidFill>
                  <a:srgbClr val="000000"/>
                </a:solidFill>
                <a:effectLst/>
                <a:latin typeface="+mj-lt"/>
              </a:rPr>
              <a:t>Naamán</a:t>
            </a:r>
            <a:r>
              <a:rPr lang="hu-HU" sz="2400" b="0" i="0" dirty="0">
                <a:solidFill>
                  <a:srgbClr val="000000"/>
                </a:solidFill>
                <a:effectLst/>
                <a:latin typeface="+mj-lt"/>
              </a:rPr>
              <a:t>, az arám hadseregparancsnok hálás szívvel távozott Izráelből.</a:t>
            </a:r>
          </a:p>
          <a:p>
            <a:pPr algn="ctr"/>
            <a:endParaRPr lang="hu-HU" sz="24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ctr"/>
            <a:r>
              <a:rPr lang="hu-HU" sz="2400" b="0" i="0" dirty="0">
                <a:solidFill>
                  <a:srgbClr val="000000"/>
                </a:solidFill>
                <a:effectLst/>
                <a:latin typeface="+mj-lt"/>
              </a:rPr>
              <a:t>Isten meggyógyította súlyos betegségéből. A próféta, Elizeus tanácsára megfürdött a Jordán folyóban,</a:t>
            </a:r>
            <a:br>
              <a:rPr lang="hu-HU" sz="2400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hu-HU" sz="2400" b="0" i="0" dirty="0">
                <a:solidFill>
                  <a:srgbClr val="000000"/>
                </a:solidFill>
                <a:effectLst/>
                <a:latin typeface="+mj-lt"/>
              </a:rPr>
              <a:t>és meggyógyult. Nem volt leprás többé!</a:t>
            </a:r>
          </a:p>
          <a:p>
            <a:pPr algn="ctr"/>
            <a:endParaRPr lang="hu-HU" sz="2400" dirty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hu-HU" sz="2400" b="0" i="0" dirty="0">
                <a:solidFill>
                  <a:srgbClr val="000000"/>
                </a:solidFill>
                <a:effectLst/>
                <a:latin typeface="+mj-lt"/>
              </a:rPr>
              <a:t>A próféta semmilyen ajándékot nem fogadott el tőle, pedig </a:t>
            </a:r>
            <a:r>
              <a:rPr lang="hu-HU" sz="2400" b="0" i="0" dirty="0" err="1">
                <a:solidFill>
                  <a:srgbClr val="000000"/>
                </a:solidFill>
                <a:effectLst/>
                <a:latin typeface="+mj-lt"/>
              </a:rPr>
              <a:t>Naamán</a:t>
            </a:r>
            <a:r>
              <a:rPr lang="hu-HU" sz="2400" b="0" i="0" dirty="0">
                <a:solidFill>
                  <a:srgbClr val="000000"/>
                </a:solidFill>
                <a:effectLst/>
                <a:latin typeface="+mj-lt"/>
              </a:rPr>
              <a:t> sok-sok ezüstöt, aranyat és pompás ruhákat hozott magával.</a:t>
            </a:r>
          </a:p>
          <a:p>
            <a:pPr algn="ctr"/>
            <a:endParaRPr lang="hu-HU" sz="2400" dirty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hu-HU" sz="2400" b="0" i="0" dirty="0">
                <a:solidFill>
                  <a:srgbClr val="000000"/>
                </a:solidFill>
                <a:effectLst/>
                <a:latin typeface="+mj-lt"/>
              </a:rPr>
              <a:t>Azt akarta, hogy </a:t>
            </a:r>
            <a:r>
              <a:rPr lang="hu-HU" sz="2400" b="0" i="0" dirty="0" err="1">
                <a:solidFill>
                  <a:srgbClr val="000000"/>
                </a:solidFill>
                <a:effectLst/>
                <a:latin typeface="+mj-lt"/>
              </a:rPr>
              <a:t>Naamán</a:t>
            </a:r>
            <a:r>
              <a:rPr lang="hu-HU" sz="2400" b="0" i="0" dirty="0">
                <a:solidFill>
                  <a:srgbClr val="000000"/>
                </a:solidFill>
                <a:effectLst/>
                <a:latin typeface="+mj-lt"/>
              </a:rPr>
              <a:t> értse meg: Isten gyógyította meg, egyedül neki tartozik hálával. </a:t>
            </a:r>
            <a:endParaRPr lang="hu-HU" sz="2400" dirty="0">
              <a:latin typeface="+mj-lt"/>
            </a:endParaRPr>
          </a:p>
        </p:txBody>
      </p:sp>
      <p:pic>
        <p:nvPicPr>
          <p:cNvPr id="5" name="Kép 4" descr="A képen szöveg látható&#10;&#10;Automatikusan generált leírás">
            <a:extLst>
              <a:ext uri="{FF2B5EF4-FFF2-40B4-BE49-F238E27FC236}">
                <a16:creationId xmlns:a16="http://schemas.microsoft.com/office/drawing/2014/main" id="{59C592A7-55BE-4D0C-BD28-8B80BA252E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47" b="98589" l="5425" r="91274">
                        <a14:foregroundMark x1="20047" y1="13508" x2="20047" y2="8065"/>
                        <a14:foregroundMark x1="21226" y1="10081" x2="20047" y2="6048"/>
                        <a14:foregroundMark x1="14623" y1="40121" x2="8726" y2="34879"/>
                        <a14:foregroundMark x1="12972" y1="78226" x2="6132" y2="80242"/>
                        <a14:foregroundMark x1="6840" y1="86895" x2="8255" y2="94556"/>
                        <a14:foregroundMark x1="27830" y1="88306" x2="34906" y2="95565"/>
                        <a14:foregroundMark x1="61085" y1="93548" x2="55896" y2="94556"/>
                        <a14:foregroundMark x1="85377" y1="92540" x2="80896" y2="98589"/>
                        <a14:foregroundMark x1="91038" y1="34476" x2="91274" y2="55444"/>
                        <a14:foregroundMark x1="91274" y1="55444" x2="90330" y2="57460"/>
                        <a14:foregroundMark x1="47406" y1="31048" x2="48113" y2="35081"/>
                        <a14:foregroundMark x1="45755" y1="49194" x2="45755" y2="51815"/>
                        <a14:foregroundMark x1="41038" y1="77218" x2="41038" y2="772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786" y="1529256"/>
            <a:ext cx="2377499" cy="278122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2" name="Szabadkéz 21">
                <a:extLst>
                  <a:ext uri="{FF2B5EF4-FFF2-40B4-BE49-F238E27FC236}">
                    <a16:creationId xmlns:a16="http://schemas.microsoft.com/office/drawing/2014/main" id="{02E9664F-DA59-4A5F-A0B1-B0516B22271D}"/>
                  </a:ext>
                </a:extLst>
              </p14:cNvPr>
              <p14:cNvContentPartPr/>
              <p14:nvPr/>
            </p14:nvContentPartPr>
            <p14:xfrm>
              <a:off x="12218003" y="5864673"/>
              <a:ext cx="360" cy="360"/>
            </p14:xfrm>
          </p:contentPart>
        </mc:Choice>
        <mc:Fallback xmlns="">
          <p:pic>
            <p:nvPicPr>
              <p:cNvPr id="22" name="Szabadkéz 21">
                <a:extLst>
                  <a:ext uri="{FF2B5EF4-FFF2-40B4-BE49-F238E27FC236}">
                    <a16:creationId xmlns:a16="http://schemas.microsoft.com/office/drawing/2014/main" id="{02E9664F-DA59-4A5F-A0B1-B0516B22271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164363" y="575667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7">
            <p14:nvContentPartPr>
              <p14:cNvPr id="51" name="Szabadkéz 50">
                <a:extLst>
                  <a:ext uri="{FF2B5EF4-FFF2-40B4-BE49-F238E27FC236}">
                    <a16:creationId xmlns:a16="http://schemas.microsoft.com/office/drawing/2014/main" id="{C9F48EDF-56E9-4646-8B33-2ECDECE43873}"/>
                  </a:ext>
                </a:extLst>
              </p14:cNvPr>
              <p14:cNvContentPartPr/>
              <p14:nvPr/>
            </p14:nvContentPartPr>
            <p14:xfrm>
              <a:off x="10175892" y="1766624"/>
              <a:ext cx="309240" cy="253800"/>
            </p14:xfrm>
          </p:contentPart>
        </mc:Choice>
        <mc:Fallback>
          <p:pic>
            <p:nvPicPr>
              <p:cNvPr id="51" name="Szabadkéz 50">
                <a:extLst>
                  <a:ext uri="{FF2B5EF4-FFF2-40B4-BE49-F238E27FC236}">
                    <a16:creationId xmlns:a16="http://schemas.microsoft.com/office/drawing/2014/main" id="{C9F48EDF-56E9-4646-8B33-2ECDECE4387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166892" y="1757984"/>
                <a:ext cx="32688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9">
            <p14:nvContentPartPr>
              <p14:cNvPr id="57" name="Szabadkéz 56">
                <a:extLst>
                  <a:ext uri="{FF2B5EF4-FFF2-40B4-BE49-F238E27FC236}">
                    <a16:creationId xmlns:a16="http://schemas.microsoft.com/office/drawing/2014/main" id="{035B78F9-8835-4EC6-829D-BDBCFF1DA2C6}"/>
                  </a:ext>
                </a:extLst>
              </p14:cNvPr>
              <p14:cNvContentPartPr/>
              <p14:nvPr/>
            </p14:nvContentPartPr>
            <p14:xfrm>
              <a:off x="8197276" y="3288082"/>
              <a:ext cx="360" cy="360"/>
            </p14:xfrm>
          </p:contentPart>
        </mc:Choice>
        <mc:Fallback>
          <p:pic>
            <p:nvPicPr>
              <p:cNvPr id="57" name="Szabadkéz 56">
                <a:extLst>
                  <a:ext uri="{FF2B5EF4-FFF2-40B4-BE49-F238E27FC236}">
                    <a16:creationId xmlns:a16="http://schemas.microsoft.com/office/drawing/2014/main" id="{035B78F9-8835-4EC6-829D-BDBCFF1DA2C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188276" y="327944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228818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theme/theme1.xml><?xml version="1.0" encoding="utf-8"?>
<a:theme xmlns:a="http://schemas.openxmlformats.org/drawingml/2006/main" name="Nagyvárosi">
  <a:themeElements>
    <a:clrScheme name="Turbulenci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égvirágos üveg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1313</Words>
  <Application>Microsoft Office PowerPoint</Application>
  <PresentationFormat>Szélesvásznú</PresentationFormat>
  <Paragraphs>159</Paragraphs>
  <Slides>23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2</vt:i4>
      </vt:variant>
      <vt:variant>
        <vt:lpstr>Diacímek</vt:lpstr>
      </vt:variant>
      <vt:variant>
        <vt:i4>23</vt:i4>
      </vt:variant>
    </vt:vector>
  </HeadingPairs>
  <TitlesOfParts>
    <vt:vector size="30" baseType="lpstr">
      <vt:lpstr>Arial</vt:lpstr>
      <vt:lpstr>Calibri</vt:lpstr>
      <vt:lpstr>Helvetica Neue</vt:lpstr>
      <vt:lpstr>Times New Roman</vt:lpstr>
      <vt:lpstr>Wingdings</vt:lpstr>
      <vt:lpstr>Nagyvárosi</vt:lpstr>
      <vt:lpstr>1_Office-téma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Viola Pálfalvi</dc:creator>
  <cp:lastModifiedBy>Csőri-Czinkos Gergő</cp:lastModifiedBy>
  <cp:revision>28</cp:revision>
  <dcterms:created xsi:type="dcterms:W3CDTF">2020-12-20T00:43:40Z</dcterms:created>
  <dcterms:modified xsi:type="dcterms:W3CDTF">2021-07-19T11:12:43Z</dcterms:modified>
</cp:coreProperties>
</file>