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9" r:id="rId3"/>
    <p:sldId id="270" r:id="rId4"/>
    <p:sldId id="271" r:id="rId5"/>
    <p:sldId id="273" r:id="rId6"/>
    <p:sldId id="263" r:id="rId7"/>
    <p:sldId id="281" r:id="rId8"/>
    <p:sldId id="274" r:id="rId9"/>
    <p:sldId id="256" r:id="rId10"/>
    <p:sldId id="264" r:id="rId11"/>
    <p:sldId id="275" r:id="rId12"/>
    <p:sldId id="267" r:id="rId13"/>
    <p:sldId id="266" r:id="rId14"/>
    <p:sldId id="278" r:id="rId15"/>
    <p:sldId id="280" r:id="rId16"/>
    <p:sldId id="279" r:id="rId17"/>
    <p:sldId id="276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B1D"/>
    <a:srgbClr val="EAC49F"/>
    <a:srgbClr val="FDF7C3"/>
    <a:srgbClr val="FAF082"/>
    <a:srgbClr val="409665"/>
    <a:srgbClr val="B499C8"/>
    <a:srgbClr val="88CCA5"/>
    <a:srgbClr val="FFD154"/>
    <a:srgbClr val="64AA82"/>
    <a:srgbClr val="D2D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14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AC2B-1AF6-402D-9CAC-652CF7844C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AE37-9E52-479E-BE96-79B678570D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5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7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2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6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02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57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91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2656468" y="50367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2351667" y="-152834"/>
            <a:ext cx="7488769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874400" y="2882400"/>
            <a:ext cx="4443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ers"/>
                <a:sym typeface="Banger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412412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×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ers"/>
                <a:sym typeface="Banger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17465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ers"/>
                <a:sym typeface="Banger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131660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ers"/>
                <a:sym typeface="Banger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97610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ers"/>
                <a:sym typeface="Banger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6287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18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0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45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1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01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33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91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5CA9-51F2-449F-A5CF-4EE6CD7D2284}" type="datetimeFigureOut">
              <a:rPr lang="hu-HU" smtClean="0"/>
              <a:t>2021. 12. 03.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BE9E-08F0-4871-B3F9-2B70BFD5A6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78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ngers"/>
                <a:sym typeface="Banger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17892972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RnNSaqXC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082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B85F3B9-1191-4157-85FB-4B48B351DB7D}"/>
              </a:ext>
            </a:extLst>
          </p:cNvPr>
          <p:cNvSpPr txBox="1"/>
          <p:nvPr/>
        </p:nvSpPr>
        <p:spPr>
          <a:xfrm>
            <a:off x="1584529" y="2359403"/>
            <a:ext cx="901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BOSSZÚ HELYETT SZERETET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1925C4-AF6F-49A6-ACE8-212FCEF9C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9403"/>
            <a:ext cx="12450432" cy="9691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456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/>
        </p:nvSpPr>
        <p:spPr>
          <a:xfrm>
            <a:off x="4424552" y="3153208"/>
            <a:ext cx="3342896" cy="3342896"/>
          </a:xfrm>
          <a:prstGeom prst="ellipse">
            <a:avLst/>
          </a:prstGeom>
          <a:solidFill>
            <a:srgbClr val="F6E27E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5147805" y="2941844"/>
            <a:ext cx="225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Kattints ide a </a:t>
            </a:r>
            <a:r>
              <a:rPr lang="hu-HU" dirty="0" err="1"/>
              <a:t>továbblépéshez</a:t>
            </a:r>
            <a:r>
              <a:rPr lang="hu-HU" dirty="0"/>
              <a:t>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14038" y="302937"/>
            <a:ext cx="10531033" cy="1335920"/>
          </a:xfrm>
          <a:prstGeom prst="rect">
            <a:avLst/>
          </a:prstGeom>
          <a:solidFill>
            <a:srgbClr val="88CC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rtlCol="0">
            <a:spAutoFit/>
          </a:bodyPr>
          <a:lstStyle/>
          <a:p>
            <a:r>
              <a:rPr lang="hu-HU" dirty="0"/>
              <a:t>„Amikor pedig közeledett felemeltetésének ideje, elhatározta, hogy felmegy Jeruzsálembe, </a:t>
            </a:r>
          </a:p>
          <a:p>
            <a:r>
              <a:rPr lang="hu-HU" dirty="0"/>
              <a:t>és követeket küldött maga előtt. Azok útnak indultak, és betértek a </a:t>
            </a:r>
            <a:r>
              <a:rPr lang="hu-HU" dirty="0" err="1"/>
              <a:t>samaritánusok</a:t>
            </a:r>
            <a:r>
              <a:rPr lang="hu-HU" dirty="0"/>
              <a:t> egyik falujába, hogy szállást készítsenek neki. De nem fogadták be, mivel</a:t>
            </a:r>
            <a:r>
              <a:rPr lang="hu-HU" b="1" dirty="0"/>
              <a:t> </a:t>
            </a:r>
            <a:r>
              <a:rPr lang="hu-HU" dirty="0"/>
              <a:t>Jeruzsálembe szándékozott menni. Látva ezt tanítványai, Jakab és János, így szóltak:</a:t>
            </a:r>
          </a:p>
        </p:txBody>
      </p:sp>
      <p:sp>
        <p:nvSpPr>
          <p:cNvPr id="13" name="Téglalap 12"/>
          <p:cNvSpPr/>
          <p:nvPr/>
        </p:nvSpPr>
        <p:spPr>
          <a:xfrm>
            <a:off x="-227318" y="172892"/>
            <a:ext cx="1064911" cy="2328147"/>
          </a:xfrm>
          <a:prstGeom prst="rect">
            <a:avLst/>
          </a:prstGeom>
          <a:solidFill>
            <a:srgbClr val="FD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000" dirty="0"/>
              <a:t>Bibliai történet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4544788" y="4122634"/>
            <a:ext cx="3102425" cy="1404046"/>
            <a:chOff x="4548442" y="4122634"/>
            <a:chExt cx="3102425" cy="1404046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442" y="4122634"/>
              <a:ext cx="1593021" cy="1404045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1463" y="4122634"/>
              <a:ext cx="1509404" cy="1404046"/>
            </a:xfrm>
            <a:prstGeom prst="rect">
              <a:avLst/>
            </a:prstGeom>
          </p:spPr>
        </p:pic>
      </p:grpSp>
      <p:sp>
        <p:nvSpPr>
          <p:cNvPr id="6" name="Szövegdoboz 5"/>
          <p:cNvSpPr txBox="1"/>
          <p:nvPr/>
        </p:nvSpPr>
        <p:spPr>
          <a:xfrm>
            <a:off x="3585980" y="5526679"/>
            <a:ext cx="510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Jakab és János is ott voltak Jézussal. A visszautasítás után Jézusnak mondtak valamit. </a:t>
            </a:r>
            <a:r>
              <a:rPr lang="hu-HU" b="1" dirty="0"/>
              <a:t>Kattints arra </a:t>
            </a:r>
            <a:r>
              <a:rPr lang="hu-HU" dirty="0"/>
              <a:t>a gondolatbuborékra, amelyik szerinted Jakab és János szavait tartalmazzák!</a:t>
            </a:r>
          </a:p>
        </p:txBody>
      </p:sp>
      <p:sp>
        <p:nvSpPr>
          <p:cNvPr id="7" name="Téglalap 6"/>
          <p:cNvSpPr/>
          <p:nvPr/>
        </p:nvSpPr>
        <p:spPr>
          <a:xfrm>
            <a:off x="1414038" y="1633678"/>
            <a:ext cx="10531033" cy="369332"/>
          </a:xfrm>
          <a:prstGeom prst="rect">
            <a:avLst/>
          </a:prstGeom>
          <a:solidFill>
            <a:srgbClr val="88CC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b="1" dirty="0"/>
              <a:t>Uram, akarod-e, hogy ezt mondjuk: Szálljon le tűz az égből, és </a:t>
            </a:r>
            <a:r>
              <a:rPr lang="hu-HU" b="1" dirty="0" err="1"/>
              <a:t>eméssze</a:t>
            </a:r>
            <a:r>
              <a:rPr lang="hu-HU" b="1" dirty="0"/>
              <a:t> meg őket!?”  </a:t>
            </a:r>
          </a:p>
        </p:txBody>
      </p:sp>
      <p:sp>
        <p:nvSpPr>
          <p:cNvPr id="15" name="szomorú">
            <a:hlinkClick r:id="rId4" action="ppaction://hlinksldjump"/>
          </p:cNvPr>
          <p:cNvSpPr/>
          <p:nvPr/>
        </p:nvSpPr>
        <p:spPr>
          <a:xfrm>
            <a:off x="715071" y="2359862"/>
            <a:ext cx="3044206" cy="1795839"/>
          </a:xfrm>
          <a:prstGeom prst="wedgeEllipseCallout">
            <a:avLst>
              <a:gd name="adj1" fmla="val 71414"/>
              <a:gd name="adj2" fmla="val 44433"/>
            </a:avLst>
          </a:prstGeom>
          <a:solidFill>
            <a:schemeClr val="bg1"/>
          </a:solidFill>
          <a:ln>
            <a:noFill/>
          </a:ln>
          <a:effectLst>
            <a:outerShdw dist="38100" dir="2700000" sx="104000" sy="104000" algn="tl" rotWithShape="0">
              <a:schemeClr val="tx1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Szomorú a lelkünk, amiért a Mestert visszautasították. Jézus, ne haragudj rájuk! </a:t>
            </a:r>
          </a:p>
        </p:txBody>
      </p:sp>
      <p:sp>
        <p:nvSpPr>
          <p:cNvPr id="16" name="változtat">
            <a:hlinkClick r:id="rId4" action="ppaction://hlinksldjump"/>
          </p:cNvPr>
          <p:cNvSpPr/>
          <p:nvPr/>
        </p:nvSpPr>
        <p:spPr>
          <a:xfrm>
            <a:off x="8483005" y="2399830"/>
            <a:ext cx="2925807" cy="1506756"/>
          </a:xfrm>
          <a:prstGeom prst="wedgeEllipseCallout">
            <a:avLst>
              <a:gd name="adj1" fmla="val -61141"/>
              <a:gd name="adj2" fmla="val 85888"/>
            </a:avLst>
          </a:prstGeom>
          <a:solidFill>
            <a:schemeClr val="bg1"/>
          </a:solidFill>
          <a:ln>
            <a:noFill/>
          </a:ln>
          <a:effectLst>
            <a:outerShdw dist="38100" dir="2700000" sx="104000" sy="104000" algn="tl" rotWithShape="0">
              <a:schemeClr val="tx1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Változtasd meg a </a:t>
            </a:r>
            <a:r>
              <a:rPr lang="hu-HU" dirty="0" err="1">
                <a:solidFill>
                  <a:schemeClr val="tx1"/>
                </a:solidFill>
              </a:rPr>
              <a:t>samaritánusokat</a:t>
            </a:r>
            <a:r>
              <a:rPr lang="hu-HU" dirty="0">
                <a:solidFill>
                  <a:schemeClr val="tx1"/>
                </a:solidFill>
              </a:rPr>
              <a:t>, legyenek velünk vendégszeretők!</a:t>
            </a:r>
          </a:p>
        </p:txBody>
      </p:sp>
      <p:sp>
        <p:nvSpPr>
          <p:cNvPr id="17" name="biz">
            <a:hlinkClick r:id="rId4" action="ppaction://hlinksldjump"/>
          </p:cNvPr>
          <p:cNvSpPr/>
          <p:nvPr/>
        </p:nvSpPr>
        <p:spPr>
          <a:xfrm>
            <a:off x="8767861" y="4122634"/>
            <a:ext cx="3026742" cy="2240565"/>
          </a:xfrm>
          <a:prstGeom prst="wedgeEllipseCallout">
            <a:avLst>
              <a:gd name="adj1" fmla="val -75341"/>
              <a:gd name="adj2" fmla="val -1385"/>
            </a:avLst>
          </a:prstGeom>
          <a:solidFill>
            <a:schemeClr val="bg1"/>
          </a:solidFill>
          <a:ln>
            <a:noFill/>
          </a:ln>
          <a:effectLst>
            <a:outerShdw dist="38100" dir="2700000" sx="104000" sy="104000" algn="tl" rotWithShape="0">
              <a:schemeClr val="tx1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Bizonyára csak pénzt akarnak! Adjunk nekik, mert késő van, nem lenne jó éjjel gyalogolni.</a:t>
            </a:r>
          </a:p>
        </p:txBody>
      </p:sp>
      <p:sp>
        <p:nvSpPr>
          <p:cNvPr id="18" name="Ez az."/>
          <p:cNvSpPr/>
          <p:nvPr/>
        </p:nvSpPr>
        <p:spPr>
          <a:xfrm>
            <a:off x="305138" y="4312836"/>
            <a:ext cx="2924200" cy="2211718"/>
          </a:xfrm>
          <a:prstGeom prst="wedgeEllipseCallout">
            <a:avLst>
              <a:gd name="adj1" fmla="val 87332"/>
              <a:gd name="adj2" fmla="val -35352"/>
            </a:avLst>
          </a:prstGeom>
          <a:solidFill>
            <a:schemeClr val="bg1"/>
          </a:solidFill>
          <a:ln>
            <a:noFill/>
          </a:ln>
          <a:effectLst>
            <a:outerShdw dist="38100" dir="2700000" sx="104000" sy="104000" algn="tl" rotWithShape="0">
              <a:schemeClr val="tx1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Uram, akarod-e, hogy ezt mondjuk: Szálljon le tűz az égből, és </a:t>
            </a:r>
            <a:r>
              <a:rPr lang="hu-HU" dirty="0" err="1">
                <a:solidFill>
                  <a:schemeClr val="tx1"/>
                </a:solidFill>
              </a:rPr>
              <a:t>eméssze</a:t>
            </a:r>
            <a:r>
              <a:rPr lang="hu-HU" dirty="0">
                <a:solidFill>
                  <a:schemeClr val="tx1"/>
                </a:solidFill>
              </a:rPr>
              <a:t> meg őket!?  </a:t>
            </a:r>
          </a:p>
        </p:txBody>
      </p:sp>
      <p:sp>
        <p:nvSpPr>
          <p:cNvPr id="19" name="Nem csodálom">
            <a:hlinkClick r:id="rId4" action="ppaction://hlinksldjump"/>
          </p:cNvPr>
          <p:cNvSpPr/>
          <p:nvPr/>
        </p:nvSpPr>
        <p:spPr>
          <a:xfrm>
            <a:off x="4259483" y="2233914"/>
            <a:ext cx="3912243" cy="1638103"/>
          </a:xfrm>
          <a:prstGeom prst="wedgeEllipseCallout">
            <a:avLst>
              <a:gd name="adj1" fmla="val -3834"/>
              <a:gd name="adj2" fmla="val 71821"/>
            </a:avLst>
          </a:prstGeom>
          <a:solidFill>
            <a:schemeClr val="bg1"/>
          </a:solidFill>
          <a:ln>
            <a:noFill/>
          </a:ln>
          <a:effectLst>
            <a:outerShdw dist="38100" dir="2700000" sx="104000" sy="104000" algn="tl" rotWithShape="0">
              <a:schemeClr val="tx1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Nem csodálom, hogy elutasítottak, nem is reménykedtünk abban, hogy befogadnak!</a:t>
            </a:r>
          </a:p>
        </p:txBody>
      </p:sp>
    </p:spTree>
    <p:extLst>
      <p:ext uri="{BB962C8B-B14F-4D97-AF65-F5344CB8AC3E}">
        <p14:creationId xmlns:p14="http://schemas.microsoft.com/office/powerpoint/2010/main" val="11899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DA9E13-6235-4180-9F19-3BE91B9C7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9" y="118064"/>
            <a:ext cx="11162743" cy="2182557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2313203" y="440956"/>
            <a:ext cx="9305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Jakab és János bosszút akartak állni, amiért nem fogadták be őket. </a:t>
            </a:r>
          </a:p>
          <a:p>
            <a:r>
              <a:rPr lang="hu-HU" sz="2000" dirty="0"/>
              <a:t>Vajon Jézus teljesítette ezt a kérést?</a:t>
            </a:r>
          </a:p>
          <a:p>
            <a:r>
              <a:rPr lang="hu-HU" sz="2000" dirty="0"/>
              <a:t>Vajon elpusztította a falu lakóit, amiért elutasították Őt?</a:t>
            </a:r>
          </a:p>
          <a:p>
            <a:r>
              <a:rPr lang="hu-HU" sz="2000" dirty="0"/>
              <a:t>Vajon megleckéztette ezeket az embereket?</a:t>
            </a:r>
          </a:p>
          <a:p>
            <a:r>
              <a:rPr lang="hu-HU" sz="2000" dirty="0"/>
              <a:t>Párban </a:t>
            </a:r>
            <a:r>
              <a:rPr lang="hu-HU" sz="2000" b="1" dirty="0"/>
              <a:t>beszéljétek meg</a:t>
            </a:r>
            <a:r>
              <a:rPr lang="hu-HU" sz="2000" dirty="0"/>
              <a:t>, hogy szerintetek mit tett Jézus, és vajon miért tette!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7" y="1247561"/>
            <a:ext cx="1314490" cy="1308987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63" y="187809"/>
            <a:ext cx="1131425" cy="1189105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1524607" y="3590143"/>
            <a:ext cx="9825155" cy="2585323"/>
          </a:xfrm>
          <a:prstGeom prst="rect">
            <a:avLst/>
          </a:prstGeom>
          <a:solidFill>
            <a:srgbClr val="88CC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/>
              <a:t>„Amikor pedig közeledett felemeltetésének ideje, elhatározta, hogy felmegy Jeruzsálembe, </a:t>
            </a:r>
          </a:p>
          <a:p>
            <a:r>
              <a:rPr lang="hu-HU" dirty="0"/>
              <a:t>és követeket küldött maga előtt. Azok útnak indultak, és betértek a </a:t>
            </a:r>
            <a:r>
              <a:rPr lang="hu-HU" dirty="0" err="1"/>
              <a:t>samaritánusok</a:t>
            </a:r>
            <a:r>
              <a:rPr lang="hu-HU" dirty="0"/>
              <a:t> egyik falujába, hogy szállást készítsenek neki. </a:t>
            </a:r>
          </a:p>
          <a:p>
            <a:r>
              <a:rPr lang="hu-HU" dirty="0"/>
              <a:t>De nem fogadták be, mivel Jeruzsálembe szándékozott menni. </a:t>
            </a:r>
          </a:p>
          <a:p>
            <a:r>
              <a:rPr lang="hu-HU" dirty="0"/>
              <a:t>Látva ezt tanítványai, Jakab és János, így szóltak: Uram, akarod-e, hogy ezt mondjuk: Szálljon le tűz az égből, és </a:t>
            </a:r>
            <a:r>
              <a:rPr lang="hu-HU" dirty="0" err="1"/>
              <a:t>eméssze</a:t>
            </a:r>
            <a:r>
              <a:rPr lang="hu-HU" dirty="0"/>
              <a:t> meg őket!?  </a:t>
            </a:r>
          </a:p>
          <a:p>
            <a:r>
              <a:rPr lang="hu-HU" b="1" dirty="0"/>
              <a:t>De Jézus feléjük fordult, megdorgálta őket, és ezt mondta: </a:t>
            </a:r>
          </a:p>
          <a:p>
            <a:r>
              <a:rPr lang="hu-HU" b="1" dirty="0"/>
              <a:t>Nem tudjátok, milyen lélek van bennetek, mert az Emberfia nem azért jött, hogy az emberek életét elveszítse, hanem hogy megmentse.”</a:t>
            </a:r>
          </a:p>
        </p:txBody>
      </p:sp>
      <p:sp>
        <p:nvSpPr>
          <p:cNvPr id="25" name="Téglalap 24"/>
          <p:cNvSpPr/>
          <p:nvPr/>
        </p:nvSpPr>
        <p:spPr>
          <a:xfrm>
            <a:off x="-197549" y="3718731"/>
            <a:ext cx="1064911" cy="2328147"/>
          </a:xfrm>
          <a:prstGeom prst="rect">
            <a:avLst/>
          </a:prstGeom>
          <a:solidFill>
            <a:srgbClr val="FD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000" dirty="0"/>
              <a:t>Bibliai történet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056640" y="2768307"/>
            <a:ext cx="1007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Ha megbeszéltétek a gondolataitokat, akkor </a:t>
            </a:r>
            <a:r>
              <a:rPr lang="hu-HU" dirty="0" err="1"/>
              <a:t>kattintsatok</a:t>
            </a:r>
            <a:r>
              <a:rPr lang="hu-HU" dirty="0"/>
              <a:t>, és olvassátok el Jézus válaszát!</a:t>
            </a:r>
          </a:p>
        </p:txBody>
      </p:sp>
    </p:spTree>
    <p:extLst>
      <p:ext uri="{BB962C8B-B14F-4D97-AF65-F5344CB8AC3E}">
        <p14:creationId xmlns:p14="http://schemas.microsoft.com/office/powerpoint/2010/main" val="24293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209236" y="983262"/>
            <a:ext cx="10314859" cy="1754326"/>
          </a:xfrm>
          <a:prstGeom prst="rect">
            <a:avLst/>
          </a:prstGeom>
          <a:solidFill>
            <a:srgbClr val="FFD154"/>
          </a:solidFill>
          <a:ln w="63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/>
              <a:t>Miután elutasították Jézust és barátait, Jézus nem hagyta, hogy bosszút álljanak, </a:t>
            </a:r>
          </a:p>
          <a:p>
            <a:r>
              <a:rPr lang="hu-HU" dirty="0"/>
              <a:t>hogy </a:t>
            </a:r>
            <a:r>
              <a:rPr lang="hu-HU" dirty="0" err="1"/>
              <a:t>bántsák</a:t>
            </a:r>
            <a:r>
              <a:rPr lang="hu-HU" dirty="0"/>
              <a:t> a falu lakóit a haragos tanítványok. </a:t>
            </a:r>
          </a:p>
          <a:p>
            <a:r>
              <a:rPr lang="hu-HU" dirty="0"/>
              <a:t>Ő Senkit sem akar elpusztítani, hanem azt szeretné, hogy </a:t>
            </a:r>
            <a:r>
              <a:rPr lang="hu-HU" dirty="0">
                <a:solidFill>
                  <a:schemeClr val="bg1"/>
                </a:solidFill>
              </a:rPr>
              <a:t>mindenki közel kerülhessen Istenhez</a:t>
            </a:r>
            <a:r>
              <a:rPr lang="hu-HU" dirty="0"/>
              <a:t>. </a:t>
            </a:r>
          </a:p>
          <a:p>
            <a:r>
              <a:rPr lang="hu-HU" dirty="0"/>
              <a:t>És Isten szeretete által mindenki békességben és jó barátságban élhessen egymással.</a:t>
            </a:r>
          </a:p>
          <a:p>
            <a:endParaRPr lang="hu-HU" dirty="0"/>
          </a:p>
          <a:p>
            <a:r>
              <a:rPr lang="hu-HU" dirty="0"/>
              <a:t>Ezért Jézus és tanítványai egy kis kitérőt tettek, és egy másik faluban szálltak meg.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-133640" y="334297"/>
            <a:ext cx="1064911" cy="3159241"/>
          </a:xfrm>
          <a:prstGeom prst="rect">
            <a:avLst/>
          </a:prstGeom>
          <a:solidFill>
            <a:srgbClr val="FD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MAGYARÁZAT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48241" y="3735963"/>
            <a:ext cx="10954512" cy="2892857"/>
          </a:xfrm>
          <a:prstGeom prst="rect">
            <a:avLst/>
          </a:prstGeom>
          <a:solidFill>
            <a:srgbClr val="88CC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lIns="180000" tIns="180000" rIns="216000" bIns="180000" rtlCol="0">
            <a:spAutoFit/>
          </a:bodyPr>
          <a:lstStyle/>
          <a:p>
            <a:r>
              <a:rPr lang="hu-HU" dirty="0"/>
              <a:t>„Amikor pedig közeledett felemeltetésének ideje, elhatározta, hogy felmegy Jeruzsálembe, </a:t>
            </a:r>
          </a:p>
          <a:p>
            <a:r>
              <a:rPr lang="hu-HU" dirty="0"/>
              <a:t>és követeket küldött maga előtt. Azok útnak indultak, és betértek a </a:t>
            </a:r>
            <a:r>
              <a:rPr lang="hu-HU" dirty="0" err="1"/>
              <a:t>samaritánusok</a:t>
            </a:r>
            <a:r>
              <a:rPr lang="hu-HU" dirty="0"/>
              <a:t> egyik falujába, hogy szállást készítsenek neki. </a:t>
            </a:r>
          </a:p>
          <a:p>
            <a:r>
              <a:rPr lang="hu-HU" dirty="0"/>
              <a:t>De nem fogadták be, mivel Jeruzsálembe szándékozott menni. </a:t>
            </a:r>
          </a:p>
          <a:p>
            <a:r>
              <a:rPr lang="hu-HU" dirty="0"/>
              <a:t>Látva ezt tanítványai, Jakab és János, így szóltak: Uram, akarod-e, hogy ezt mondjuk: Szálljon le tűz az égből, és </a:t>
            </a:r>
            <a:r>
              <a:rPr lang="hu-HU" dirty="0" err="1"/>
              <a:t>eméssze</a:t>
            </a:r>
            <a:r>
              <a:rPr lang="hu-HU" dirty="0"/>
              <a:t> meg őket!?  </a:t>
            </a:r>
          </a:p>
          <a:p>
            <a:r>
              <a:rPr lang="hu-HU" dirty="0"/>
              <a:t>De Jézus feléjük fordult, megdorgálta őket, és ezt mondta: Nem tudjátok, milyen lélek van bennetek,  </a:t>
            </a:r>
          </a:p>
          <a:p>
            <a:r>
              <a:rPr lang="hu-HU" dirty="0"/>
              <a:t>mert az Emberfia nem azért jött, hogy az emberek életét elveszítse, hanem hogy megmentse. </a:t>
            </a:r>
            <a:r>
              <a:rPr lang="hu-HU" b="1" dirty="0"/>
              <a:t>Azután elmentek egy másik faluba.</a:t>
            </a:r>
            <a:r>
              <a:rPr lang="hu-HU" dirty="0"/>
              <a:t>” (Lukács evangéliuma 9,51-56)</a:t>
            </a:r>
            <a:endParaRPr lang="hu-HU" b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93206D9-4234-40CA-8F31-D6EAC19DA462}"/>
              </a:ext>
            </a:extLst>
          </p:cNvPr>
          <p:cNvSpPr txBox="1"/>
          <p:nvPr/>
        </p:nvSpPr>
        <p:spPr>
          <a:xfrm>
            <a:off x="4002187" y="3064747"/>
            <a:ext cx="418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Olvassátok el, hogyan zárult a történet!</a:t>
            </a:r>
          </a:p>
        </p:txBody>
      </p:sp>
    </p:spTree>
    <p:extLst>
      <p:ext uri="{BB962C8B-B14F-4D97-AF65-F5344CB8AC3E}">
        <p14:creationId xmlns:p14="http://schemas.microsoft.com/office/powerpoint/2010/main" val="37514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6495D16D-D8D9-4FC6-A127-4AA44A9F445A}"/>
              </a:ext>
            </a:extLst>
          </p:cNvPr>
          <p:cNvGrpSpPr/>
          <p:nvPr/>
        </p:nvGrpSpPr>
        <p:grpSpPr>
          <a:xfrm>
            <a:off x="2048577" y="843002"/>
            <a:ext cx="8094846" cy="2188960"/>
            <a:chOff x="3498145" y="680893"/>
            <a:chExt cx="4294269" cy="1379079"/>
          </a:xfrm>
        </p:grpSpPr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F553ED23-EA01-4310-B361-FA7B29E6E62A}"/>
                </a:ext>
              </a:extLst>
            </p:cNvPr>
            <p:cNvGrpSpPr/>
            <p:nvPr/>
          </p:nvGrpSpPr>
          <p:grpSpPr>
            <a:xfrm>
              <a:off x="3498145" y="680893"/>
              <a:ext cx="4294269" cy="1379079"/>
              <a:chOff x="3498145" y="680893"/>
              <a:chExt cx="4294269" cy="1379079"/>
            </a:xfrm>
          </p:grpSpPr>
          <p:sp>
            <p:nvSpPr>
              <p:cNvPr id="9" name="Szabadkézi sokszög 75">
                <a:extLst>
                  <a:ext uri="{FF2B5EF4-FFF2-40B4-BE49-F238E27FC236}">
                    <a16:creationId xmlns:a16="http://schemas.microsoft.com/office/drawing/2014/main" id="{1094DAC3-0710-4328-874C-4BDA1758505F}"/>
                  </a:ext>
                </a:extLst>
              </p:cNvPr>
              <p:cNvSpPr/>
              <p:nvPr/>
            </p:nvSpPr>
            <p:spPr>
              <a:xfrm rot="10800000">
                <a:off x="3498145" y="680893"/>
                <a:ext cx="4294269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solidFill>
                <a:srgbClr val="88CC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Szabadkézi sokszög 76">
                <a:extLst>
                  <a:ext uri="{FF2B5EF4-FFF2-40B4-BE49-F238E27FC236}">
                    <a16:creationId xmlns:a16="http://schemas.microsoft.com/office/drawing/2014/main" id="{7CA6386A-CD22-4EB5-977E-258A505B63B1}"/>
                  </a:ext>
                </a:extLst>
              </p:cNvPr>
              <p:cNvSpPr/>
              <p:nvPr/>
            </p:nvSpPr>
            <p:spPr>
              <a:xfrm rot="10800000">
                <a:off x="3711607" y="733914"/>
                <a:ext cx="3783947" cy="1326058"/>
              </a:xfrm>
              <a:custGeom>
                <a:avLst/>
                <a:gdLst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1029224 h 1326058"/>
                  <a:gd name="connsiteX4" fmla="*/ 156721 w 4294269"/>
                  <a:gd name="connsiteY4" fmla="*/ 296834 h 1326058"/>
                  <a:gd name="connsiteX5" fmla="*/ 595036 w 4294269"/>
                  <a:gd name="connsiteY5" fmla="*/ 296834 h 1326058"/>
                  <a:gd name="connsiteX6" fmla="*/ 766647 w 4294269"/>
                  <a:gd name="connsiteY6" fmla="*/ 0 h 1326058"/>
                  <a:gd name="connsiteX7" fmla="*/ 4231205 w 4294269"/>
                  <a:gd name="connsiteY7" fmla="*/ 0 h 1326058"/>
                  <a:gd name="connsiteX8" fmla="*/ 4011412 w 4294269"/>
                  <a:gd name="connsiteY8" fmla="*/ 380172 h 1326058"/>
                  <a:gd name="connsiteX9" fmla="*/ 4294269 w 4294269"/>
                  <a:gd name="connsiteY9" fmla="*/ 663029 h 1326058"/>
                  <a:gd name="connsiteX10" fmla="*/ 3928074 w 4294269"/>
                  <a:gd name="connsiteY10" fmla="*/ 1029224 h 1326058"/>
                  <a:gd name="connsiteX11" fmla="*/ 3636170 w 4294269"/>
                  <a:gd name="connsiteY11" fmla="*/ 1029224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71612 w 4294269"/>
                  <a:gd name="connsiteY2" fmla="*/ 1029224 h 1326058"/>
                  <a:gd name="connsiteX3" fmla="*/ 156721 w 4294269"/>
                  <a:gd name="connsiteY3" fmla="*/ 296834 h 1326058"/>
                  <a:gd name="connsiteX4" fmla="*/ 595036 w 4294269"/>
                  <a:gd name="connsiteY4" fmla="*/ 296834 h 1326058"/>
                  <a:gd name="connsiteX5" fmla="*/ 766647 w 4294269"/>
                  <a:gd name="connsiteY5" fmla="*/ 0 h 1326058"/>
                  <a:gd name="connsiteX6" fmla="*/ 4231205 w 4294269"/>
                  <a:gd name="connsiteY6" fmla="*/ 0 h 1326058"/>
                  <a:gd name="connsiteX7" fmla="*/ 4011412 w 4294269"/>
                  <a:gd name="connsiteY7" fmla="*/ 380172 h 1326058"/>
                  <a:gd name="connsiteX8" fmla="*/ 4294269 w 4294269"/>
                  <a:gd name="connsiteY8" fmla="*/ 663029 h 1326058"/>
                  <a:gd name="connsiteX9" fmla="*/ 3928074 w 4294269"/>
                  <a:gd name="connsiteY9" fmla="*/ 1029224 h 1326058"/>
                  <a:gd name="connsiteX10" fmla="*/ 3636170 w 4294269"/>
                  <a:gd name="connsiteY10" fmla="*/ 1029224 h 1326058"/>
                  <a:gd name="connsiteX11" fmla="*/ 3464558 w 4294269"/>
                  <a:gd name="connsiteY11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636170 w 4294269"/>
                  <a:gd name="connsiteY9" fmla="*/ 1029224 h 1326058"/>
                  <a:gd name="connsiteX10" fmla="*/ 3464558 w 4294269"/>
                  <a:gd name="connsiteY10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928074 w 4294269"/>
                  <a:gd name="connsiteY8" fmla="*/ 1029224 h 1326058"/>
                  <a:gd name="connsiteX9" fmla="*/ 3464558 w 4294269"/>
                  <a:gd name="connsiteY9" fmla="*/ 1326058 h 1326058"/>
                  <a:gd name="connsiteX0" fmla="*/ 3464558 w 4294269"/>
                  <a:gd name="connsiteY0" fmla="*/ 1326058 h 1326058"/>
                  <a:gd name="connsiteX1" fmla="*/ 0 w 4294269"/>
                  <a:gd name="connsiteY1" fmla="*/ 1326058 h 1326058"/>
                  <a:gd name="connsiteX2" fmla="*/ 156721 w 4294269"/>
                  <a:gd name="connsiteY2" fmla="*/ 296834 h 1326058"/>
                  <a:gd name="connsiteX3" fmla="*/ 595036 w 4294269"/>
                  <a:gd name="connsiteY3" fmla="*/ 296834 h 1326058"/>
                  <a:gd name="connsiteX4" fmla="*/ 766647 w 4294269"/>
                  <a:gd name="connsiteY4" fmla="*/ 0 h 1326058"/>
                  <a:gd name="connsiteX5" fmla="*/ 4231205 w 4294269"/>
                  <a:gd name="connsiteY5" fmla="*/ 0 h 1326058"/>
                  <a:gd name="connsiteX6" fmla="*/ 4011412 w 4294269"/>
                  <a:gd name="connsiteY6" fmla="*/ 380172 h 1326058"/>
                  <a:gd name="connsiteX7" fmla="*/ 4294269 w 4294269"/>
                  <a:gd name="connsiteY7" fmla="*/ 663029 h 1326058"/>
                  <a:gd name="connsiteX8" fmla="*/ 3464558 w 4294269"/>
                  <a:gd name="connsiteY8" fmla="*/ 1326058 h 132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4269" h="1326058">
                    <a:moveTo>
                      <a:pt x="3464558" y="1326058"/>
                    </a:moveTo>
                    <a:lnTo>
                      <a:pt x="0" y="1326058"/>
                    </a:lnTo>
                    <a:lnTo>
                      <a:pt x="156721" y="296834"/>
                    </a:lnTo>
                    <a:lnTo>
                      <a:pt x="595036" y="296834"/>
                    </a:lnTo>
                    <a:lnTo>
                      <a:pt x="766647" y="0"/>
                    </a:lnTo>
                    <a:lnTo>
                      <a:pt x="4231205" y="0"/>
                    </a:lnTo>
                    <a:lnTo>
                      <a:pt x="4011412" y="380172"/>
                    </a:lnTo>
                    <a:lnTo>
                      <a:pt x="4294269" y="663029"/>
                    </a:lnTo>
                    <a:lnTo>
                      <a:pt x="3464558" y="1326058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ECBFBDD4-68F1-49BB-8219-ACA8416CBD71}"/>
                </a:ext>
              </a:extLst>
            </p:cNvPr>
            <p:cNvSpPr txBox="1"/>
            <p:nvPr/>
          </p:nvSpPr>
          <p:spPr>
            <a:xfrm>
              <a:off x="4287306" y="1051466"/>
              <a:ext cx="3105807" cy="87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„</a:t>
              </a:r>
              <a:r>
                <a:rPr kumimoji="0" lang="hu-HU" sz="2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Az az indulat legyen bennetek, amely Krisztus Jézusban is megvolt…” 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Filippi 2,5</a:t>
              </a:r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21CC8A0C-FE8C-4355-B295-8E429E0364CB}"/>
              </a:ext>
            </a:extLst>
          </p:cNvPr>
          <p:cNvSpPr txBox="1"/>
          <p:nvPr/>
        </p:nvSpPr>
        <p:spPr>
          <a:xfrm>
            <a:off x="579525" y="410770"/>
            <a:ext cx="340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Olvasd el az aranymondást!</a:t>
            </a:r>
          </a:p>
        </p:txBody>
      </p:sp>
      <p:sp>
        <p:nvSpPr>
          <p:cNvPr id="12" name="Szabadkézi sokszög 76">
            <a:extLst>
              <a:ext uri="{FF2B5EF4-FFF2-40B4-BE49-F238E27FC236}">
                <a16:creationId xmlns:a16="http://schemas.microsoft.com/office/drawing/2014/main" id="{8CFC9888-A504-498A-BCB3-D1A2B112ED79}"/>
              </a:ext>
            </a:extLst>
          </p:cNvPr>
          <p:cNvSpPr/>
          <p:nvPr/>
        </p:nvSpPr>
        <p:spPr>
          <a:xfrm flipH="1">
            <a:off x="141487" y="3347916"/>
            <a:ext cx="5943600" cy="2392759"/>
          </a:xfrm>
          <a:custGeom>
            <a:avLst/>
            <a:gdLst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1029224 h 1326058"/>
              <a:gd name="connsiteX4" fmla="*/ 156721 w 4294269"/>
              <a:gd name="connsiteY4" fmla="*/ 296834 h 1326058"/>
              <a:gd name="connsiteX5" fmla="*/ 595036 w 4294269"/>
              <a:gd name="connsiteY5" fmla="*/ 296834 h 1326058"/>
              <a:gd name="connsiteX6" fmla="*/ 766647 w 4294269"/>
              <a:gd name="connsiteY6" fmla="*/ 0 h 1326058"/>
              <a:gd name="connsiteX7" fmla="*/ 4231205 w 4294269"/>
              <a:gd name="connsiteY7" fmla="*/ 0 h 1326058"/>
              <a:gd name="connsiteX8" fmla="*/ 4011412 w 4294269"/>
              <a:gd name="connsiteY8" fmla="*/ 380172 h 1326058"/>
              <a:gd name="connsiteX9" fmla="*/ 4294269 w 4294269"/>
              <a:gd name="connsiteY9" fmla="*/ 663029 h 1326058"/>
              <a:gd name="connsiteX10" fmla="*/ 3928074 w 4294269"/>
              <a:gd name="connsiteY10" fmla="*/ 1029224 h 1326058"/>
              <a:gd name="connsiteX11" fmla="*/ 3636170 w 4294269"/>
              <a:gd name="connsiteY11" fmla="*/ 1029224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928074 w 4294269"/>
              <a:gd name="connsiteY8" fmla="*/ 1029224 h 1326058"/>
              <a:gd name="connsiteX9" fmla="*/ 3636170 w 4294269"/>
              <a:gd name="connsiteY9" fmla="*/ 1029224 h 1326058"/>
              <a:gd name="connsiteX10" fmla="*/ 3464558 w 4294269"/>
              <a:gd name="connsiteY10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928074 w 4294269"/>
              <a:gd name="connsiteY8" fmla="*/ 1029224 h 1326058"/>
              <a:gd name="connsiteX9" fmla="*/ 3636170 w 4294269"/>
              <a:gd name="connsiteY9" fmla="*/ 1029224 h 1326058"/>
              <a:gd name="connsiteX10" fmla="*/ 3464558 w 4294269"/>
              <a:gd name="connsiteY10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928074 w 4294269"/>
              <a:gd name="connsiteY8" fmla="*/ 1029224 h 1326058"/>
              <a:gd name="connsiteX9" fmla="*/ 3464558 w 4294269"/>
              <a:gd name="connsiteY9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464558 w 4294269"/>
              <a:gd name="connsiteY8" fmla="*/ 1326058 h 132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269" h="1326058">
                <a:moveTo>
                  <a:pt x="3464558" y="1326058"/>
                </a:moveTo>
                <a:lnTo>
                  <a:pt x="0" y="1326058"/>
                </a:lnTo>
                <a:lnTo>
                  <a:pt x="156721" y="296834"/>
                </a:lnTo>
                <a:lnTo>
                  <a:pt x="595036" y="296834"/>
                </a:lnTo>
                <a:lnTo>
                  <a:pt x="766647" y="0"/>
                </a:lnTo>
                <a:lnTo>
                  <a:pt x="4231205" y="0"/>
                </a:lnTo>
                <a:lnTo>
                  <a:pt x="4011412" y="380172"/>
                </a:lnTo>
                <a:lnTo>
                  <a:pt x="4294269" y="663029"/>
                </a:lnTo>
                <a:lnTo>
                  <a:pt x="3464558" y="1326058"/>
                </a:lnTo>
                <a:close/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504000" tIns="72000" rIns="46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Ez </a:t>
            </a:r>
            <a:r>
              <a:rPr lang="hu-HU" sz="2000" kern="0" dirty="0">
                <a:latin typeface="Arial" panose="020B0604020202020204"/>
              </a:rPr>
              <a:t>az Ige azt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 jelenti, hogy arra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törekszünk,</a:t>
            </a:r>
            <a:r>
              <a:rPr kumimoji="0" lang="hu-HU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hogy mi is úgy cselekedjünk,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ahogyan Jézus tette. </a:t>
            </a:r>
            <a:endParaRPr lang="hu-HU" sz="2000" kern="0" dirty="0">
              <a:latin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kern="0" dirty="0">
                <a:latin typeface="Arial" panose="020B0604020202020204"/>
              </a:rPr>
              <a:t>Akkor tudunk krisztusi indulatúak lenni,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kern="0" dirty="0">
                <a:latin typeface="Arial" panose="020B0604020202020204"/>
              </a:rPr>
              <a:t>ha </a:t>
            </a:r>
            <a:r>
              <a:rPr lang="hu-HU" sz="2000" b="1" kern="0" dirty="0">
                <a:latin typeface="Arial" panose="020B0604020202020204"/>
              </a:rPr>
              <a:t>hiszünk</a:t>
            </a:r>
            <a:r>
              <a:rPr lang="hu-HU" sz="2000" kern="0" dirty="0">
                <a:latin typeface="Arial" panose="020B0604020202020204"/>
              </a:rPr>
              <a:t> és </a:t>
            </a:r>
            <a:r>
              <a:rPr lang="hu-HU" sz="2000" b="1" kern="0" dirty="0">
                <a:latin typeface="Arial" panose="020B0604020202020204"/>
              </a:rPr>
              <a:t>bízunk</a:t>
            </a:r>
            <a:r>
              <a:rPr lang="hu-HU" sz="2000" kern="0" dirty="0">
                <a:latin typeface="Arial" panose="020B0604020202020204"/>
              </a:rPr>
              <a:t> Benne,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kern="0" dirty="0">
                <a:latin typeface="Arial" panose="020B0604020202020204"/>
              </a:rPr>
              <a:t>ha ő a mi Mesterünk.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kern="0" dirty="0">
                <a:latin typeface="Arial" panose="020B0604020202020204"/>
              </a:rPr>
              <a:t>Segítséget kérünk a </a:t>
            </a:r>
            <a:r>
              <a:rPr lang="hu-HU" sz="2000" b="1" kern="0" dirty="0">
                <a:latin typeface="Arial" panose="020B0604020202020204"/>
              </a:rPr>
              <a:t>Szentlélek</a:t>
            </a:r>
            <a:r>
              <a:rPr lang="hu-HU" sz="2000" kern="0" dirty="0">
                <a:latin typeface="Arial" panose="020B0604020202020204"/>
              </a:rPr>
              <a:t>től.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3" name="Szabadkézi sokszög 76">
            <a:extLst>
              <a:ext uri="{FF2B5EF4-FFF2-40B4-BE49-F238E27FC236}">
                <a16:creationId xmlns:a16="http://schemas.microsoft.com/office/drawing/2014/main" id="{FAC39FAB-9D6C-49EA-ACF7-EFFC74481158}"/>
              </a:ext>
            </a:extLst>
          </p:cNvPr>
          <p:cNvSpPr/>
          <p:nvPr/>
        </p:nvSpPr>
        <p:spPr>
          <a:xfrm>
            <a:off x="6157552" y="3347916"/>
            <a:ext cx="5888735" cy="2385396"/>
          </a:xfrm>
          <a:custGeom>
            <a:avLst/>
            <a:gdLst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1029224 h 1326058"/>
              <a:gd name="connsiteX4" fmla="*/ 156721 w 4294269"/>
              <a:gd name="connsiteY4" fmla="*/ 296834 h 1326058"/>
              <a:gd name="connsiteX5" fmla="*/ 595036 w 4294269"/>
              <a:gd name="connsiteY5" fmla="*/ 296834 h 1326058"/>
              <a:gd name="connsiteX6" fmla="*/ 766647 w 4294269"/>
              <a:gd name="connsiteY6" fmla="*/ 0 h 1326058"/>
              <a:gd name="connsiteX7" fmla="*/ 4231205 w 4294269"/>
              <a:gd name="connsiteY7" fmla="*/ 0 h 1326058"/>
              <a:gd name="connsiteX8" fmla="*/ 4011412 w 4294269"/>
              <a:gd name="connsiteY8" fmla="*/ 380172 h 1326058"/>
              <a:gd name="connsiteX9" fmla="*/ 4294269 w 4294269"/>
              <a:gd name="connsiteY9" fmla="*/ 663029 h 1326058"/>
              <a:gd name="connsiteX10" fmla="*/ 3928074 w 4294269"/>
              <a:gd name="connsiteY10" fmla="*/ 1029224 h 1326058"/>
              <a:gd name="connsiteX11" fmla="*/ 3636170 w 4294269"/>
              <a:gd name="connsiteY11" fmla="*/ 1029224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71612 w 4294269"/>
              <a:gd name="connsiteY2" fmla="*/ 1029224 h 1326058"/>
              <a:gd name="connsiteX3" fmla="*/ 156721 w 4294269"/>
              <a:gd name="connsiteY3" fmla="*/ 296834 h 1326058"/>
              <a:gd name="connsiteX4" fmla="*/ 595036 w 4294269"/>
              <a:gd name="connsiteY4" fmla="*/ 296834 h 1326058"/>
              <a:gd name="connsiteX5" fmla="*/ 766647 w 4294269"/>
              <a:gd name="connsiteY5" fmla="*/ 0 h 1326058"/>
              <a:gd name="connsiteX6" fmla="*/ 4231205 w 4294269"/>
              <a:gd name="connsiteY6" fmla="*/ 0 h 1326058"/>
              <a:gd name="connsiteX7" fmla="*/ 4011412 w 4294269"/>
              <a:gd name="connsiteY7" fmla="*/ 380172 h 1326058"/>
              <a:gd name="connsiteX8" fmla="*/ 4294269 w 4294269"/>
              <a:gd name="connsiteY8" fmla="*/ 663029 h 1326058"/>
              <a:gd name="connsiteX9" fmla="*/ 3928074 w 4294269"/>
              <a:gd name="connsiteY9" fmla="*/ 1029224 h 1326058"/>
              <a:gd name="connsiteX10" fmla="*/ 3636170 w 4294269"/>
              <a:gd name="connsiteY10" fmla="*/ 1029224 h 1326058"/>
              <a:gd name="connsiteX11" fmla="*/ 3464558 w 4294269"/>
              <a:gd name="connsiteY11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928074 w 4294269"/>
              <a:gd name="connsiteY8" fmla="*/ 1029224 h 1326058"/>
              <a:gd name="connsiteX9" fmla="*/ 3636170 w 4294269"/>
              <a:gd name="connsiteY9" fmla="*/ 1029224 h 1326058"/>
              <a:gd name="connsiteX10" fmla="*/ 3464558 w 4294269"/>
              <a:gd name="connsiteY10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928074 w 4294269"/>
              <a:gd name="connsiteY8" fmla="*/ 1029224 h 1326058"/>
              <a:gd name="connsiteX9" fmla="*/ 3636170 w 4294269"/>
              <a:gd name="connsiteY9" fmla="*/ 1029224 h 1326058"/>
              <a:gd name="connsiteX10" fmla="*/ 3464558 w 4294269"/>
              <a:gd name="connsiteY10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928074 w 4294269"/>
              <a:gd name="connsiteY8" fmla="*/ 1029224 h 1326058"/>
              <a:gd name="connsiteX9" fmla="*/ 3464558 w 4294269"/>
              <a:gd name="connsiteY9" fmla="*/ 1326058 h 1326058"/>
              <a:gd name="connsiteX0" fmla="*/ 3464558 w 4294269"/>
              <a:gd name="connsiteY0" fmla="*/ 1326058 h 1326058"/>
              <a:gd name="connsiteX1" fmla="*/ 0 w 4294269"/>
              <a:gd name="connsiteY1" fmla="*/ 1326058 h 1326058"/>
              <a:gd name="connsiteX2" fmla="*/ 156721 w 4294269"/>
              <a:gd name="connsiteY2" fmla="*/ 296834 h 1326058"/>
              <a:gd name="connsiteX3" fmla="*/ 595036 w 4294269"/>
              <a:gd name="connsiteY3" fmla="*/ 296834 h 1326058"/>
              <a:gd name="connsiteX4" fmla="*/ 766647 w 4294269"/>
              <a:gd name="connsiteY4" fmla="*/ 0 h 1326058"/>
              <a:gd name="connsiteX5" fmla="*/ 4231205 w 4294269"/>
              <a:gd name="connsiteY5" fmla="*/ 0 h 1326058"/>
              <a:gd name="connsiteX6" fmla="*/ 4011412 w 4294269"/>
              <a:gd name="connsiteY6" fmla="*/ 380172 h 1326058"/>
              <a:gd name="connsiteX7" fmla="*/ 4294269 w 4294269"/>
              <a:gd name="connsiteY7" fmla="*/ 663029 h 1326058"/>
              <a:gd name="connsiteX8" fmla="*/ 3464558 w 4294269"/>
              <a:gd name="connsiteY8" fmla="*/ 1326058 h 132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269" h="1326058">
                <a:moveTo>
                  <a:pt x="3464558" y="1326058"/>
                </a:moveTo>
                <a:lnTo>
                  <a:pt x="0" y="1326058"/>
                </a:lnTo>
                <a:lnTo>
                  <a:pt x="156721" y="296834"/>
                </a:lnTo>
                <a:lnTo>
                  <a:pt x="595036" y="296834"/>
                </a:lnTo>
                <a:lnTo>
                  <a:pt x="766647" y="0"/>
                </a:lnTo>
                <a:lnTo>
                  <a:pt x="4231205" y="0"/>
                </a:lnTo>
                <a:lnTo>
                  <a:pt x="4011412" y="380172"/>
                </a:lnTo>
                <a:lnTo>
                  <a:pt x="4294269" y="663029"/>
                </a:lnTo>
                <a:lnTo>
                  <a:pt x="3464558" y="1326058"/>
                </a:lnTo>
                <a:close/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396000" tIns="72000" rIns="28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Milyen indulat volt Jézusban?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kern="0" dirty="0">
                <a:latin typeface="Arial" panose="020B0604020202020204"/>
              </a:rPr>
              <a:t>Alázatos volt és engedelmeskedett Istennek.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Erről szól az a bibliai szakasz, amiből az aranymondást idéztük.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123CB38-36A3-4373-B00C-BBE607A7002E}"/>
              </a:ext>
            </a:extLst>
          </p:cNvPr>
          <p:cNvSpPr txBox="1"/>
          <p:nvPr/>
        </p:nvSpPr>
        <p:spPr>
          <a:xfrm>
            <a:off x="7988440" y="441056"/>
            <a:ext cx="390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Tanuld meg az aranymondást!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8488795-6BAD-4F0D-8419-7369B70E9C06}"/>
              </a:ext>
            </a:extLst>
          </p:cNvPr>
          <p:cNvSpPr txBox="1"/>
          <p:nvPr/>
        </p:nvSpPr>
        <p:spPr>
          <a:xfrm>
            <a:off x="4145783" y="5733312"/>
            <a:ext cx="390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Gyakorold az aranymondást!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665935F-38C8-4482-BE9C-EC8EE00112D3}"/>
              </a:ext>
            </a:extLst>
          </p:cNvPr>
          <p:cNvSpPr txBox="1"/>
          <p:nvPr/>
        </p:nvSpPr>
        <p:spPr>
          <a:xfrm>
            <a:off x="3579035" y="6133422"/>
            <a:ext cx="503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A gyakorlásban segít a következő játék.</a:t>
            </a:r>
          </a:p>
        </p:txBody>
      </p:sp>
    </p:spTree>
    <p:extLst>
      <p:ext uri="{BB962C8B-B14F-4D97-AF65-F5344CB8AC3E}">
        <p14:creationId xmlns:p14="http://schemas.microsoft.com/office/powerpoint/2010/main" val="33358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" b="100000" l="4559" r="967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0201" y="3679788"/>
            <a:ext cx="6113312" cy="31782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46776" y="6229822"/>
            <a:ext cx="9837337" cy="461665"/>
          </a:xfrm>
          <a:prstGeom prst="rect">
            <a:avLst/>
          </a:prstGeom>
          <a:solidFill>
            <a:srgbClr val="4096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Négy önként jelentkezőre van szükség. </a:t>
            </a:r>
            <a:r>
              <a:rPr lang="hu-HU" dirty="0">
                <a:solidFill>
                  <a:schemeClr val="bg1"/>
                </a:solidFill>
              </a:rPr>
              <a:t>(Lányok is jelentkezhetnek.)</a:t>
            </a:r>
          </a:p>
        </p:txBody>
      </p:sp>
      <p:sp>
        <p:nvSpPr>
          <p:cNvPr id="9" name="rossz"/>
          <p:cNvSpPr txBox="1"/>
          <p:nvPr/>
        </p:nvSpPr>
        <p:spPr>
          <a:xfrm>
            <a:off x="476518" y="3059982"/>
            <a:ext cx="2785550" cy="461665"/>
          </a:xfrm>
          <a:prstGeom prst="rect">
            <a:avLst/>
          </a:prstGeom>
          <a:solidFill>
            <a:srgbClr val="FFD1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Rossz vége lett.</a:t>
            </a:r>
          </a:p>
        </p:txBody>
      </p:sp>
      <p:sp>
        <p:nvSpPr>
          <p:cNvPr id="10" name="jó"/>
          <p:cNvSpPr txBox="1"/>
          <p:nvPr/>
        </p:nvSpPr>
        <p:spPr>
          <a:xfrm>
            <a:off x="869738" y="4058297"/>
            <a:ext cx="1897509" cy="461665"/>
          </a:xfrm>
          <a:prstGeom prst="rect">
            <a:avLst/>
          </a:prstGeom>
          <a:solidFill>
            <a:srgbClr val="FFD1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Jó vége lett.</a:t>
            </a:r>
          </a:p>
        </p:txBody>
      </p:sp>
      <p:grpSp>
        <p:nvGrpSpPr>
          <p:cNvPr id="152" name="Csoportba foglalás 151">
            <a:extLst>
              <a:ext uri="{FF2B5EF4-FFF2-40B4-BE49-F238E27FC236}">
                <a16:creationId xmlns:a16="http://schemas.microsoft.com/office/drawing/2014/main" id="{F59ACA72-1A89-4684-9FBE-E77A5614637B}"/>
              </a:ext>
            </a:extLst>
          </p:cNvPr>
          <p:cNvGrpSpPr/>
          <p:nvPr/>
        </p:nvGrpSpPr>
        <p:grpSpPr>
          <a:xfrm>
            <a:off x="4378742" y="280639"/>
            <a:ext cx="2875784" cy="1799963"/>
            <a:chOff x="2782555" y="448268"/>
            <a:chExt cx="2875784" cy="1799963"/>
          </a:xfrm>
        </p:grpSpPr>
        <p:grpSp>
          <p:nvGrpSpPr>
            <p:cNvPr id="144" name="Csoportba foglalás 143">
              <a:extLst>
                <a:ext uri="{FF2B5EF4-FFF2-40B4-BE49-F238E27FC236}">
                  <a16:creationId xmlns:a16="http://schemas.microsoft.com/office/drawing/2014/main" id="{19C09697-D8E3-43D3-9B6A-23C31DFFF604}"/>
                </a:ext>
              </a:extLst>
            </p:cNvPr>
            <p:cNvGrpSpPr/>
            <p:nvPr/>
          </p:nvGrpSpPr>
          <p:grpSpPr>
            <a:xfrm>
              <a:off x="3097885" y="1068532"/>
              <a:ext cx="2250277" cy="1121717"/>
              <a:chOff x="1013244" y="4994463"/>
              <a:chExt cx="4846948" cy="1151815"/>
            </a:xfrm>
          </p:grpSpPr>
          <p:cxnSp>
            <p:nvCxnSpPr>
              <p:cNvPr id="146" name="Egyenes összekötő 145">
                <a:extLst>
                  <a:ext uri="{FF2B5EF4-FFF2-40B4-BE49-F238E27FC236}">
                    <a16:creationId xmlns:a16="http://schemas.microsoft.com/office/drawing/2014/main" id="{CFCE634B-84E6-4796-A8AF-2B8EFC3FC196}"/>
                  </a:ext>
                </a:extLst>
              </p:cNvPr>
              <p:cNvCxnSpPr/>
              <p:nvPr/>
            </p:nvCxnSpPr>
            <p:spPr>
              <a:xfrm flipV="1">
                <a:off x="1013244" y="4994463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Egyenes összekötő 146">
                <a:extLst>
                  <a:ext uri="{FF2B5EF4-FFF2-40B4-BE49-F238E27FC236}">
                    <a16:creationId xmlns:a16="http://schemas.microsoft.com/office/drawing/2014/main" id="{1DDD198C-CE01-4387-A75C-A80A0B7684F0}"/>
                  </a:ext>
                </a:extLst>
              </p:cNvPr>
              <p:cNvCxnSpPr/>
              <p:nvPr/>
            </p:nvCxnSpPr>
            <p:spPr>
              <a:xfrm flipV="1">
                <a:off x="1024344" y="6143367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Ellipszis 144">
              <a:extLst>
                <a:ext uri="{FF2B5EF4-FFF2-40B4-BE49-F238E27FC236}">
                  <a16:creationId xmlns:a16="http://schemas.microsoft.com/office/drawing/2014/main" id="{BCF29C04-7880-460D-A6B9-992EFBB1D213}"/>
                </a:ext>
              </a:extLst>
            </p:cNvPr>
            <p:cNvSpPr/>
            <p:nvPr/>
          </p:nvSpPr>
          <p:spPr>
            <a:xfrm>
              <a:off x="3979987" y="448268"/>
              <a:ext cx="480920" cy="480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409665"/>
                  </a:solidFill>
                </a:rPr>
                <a:t>2.</a:t>
              </a:r>
            </a:p>
          </p:txBody>
        </p:sp>
        <p:sp>
          <p:nvSpPr>
            <p:cNvPr id="142" name="Szövegdoboz 141">
              <a:extLst>
                <a:ext uri="{FF2B5EF4-FFF2-40B4-BE49-F238E27FC236}">
                  <a16:creationId xmlns:a16="http://schemas.microsoft.com/office/drawing/2014/main" id="{492A0F76-0507-45B6-BCDC-04902A9E0234}"/>
                </a:ext>
              </a:extLst>
            </p:cNvPr>
            <p:cNvSpPr txBox="1"/>
            <p:nvPr/>
          </p:nvSpPr>
          <p:spPr>
            <a:xfrm>
              <a:off x="2782555" y="1326576"/>
              <a:ext cx="2875784" cy="9216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400" dirty="0">
                  <a:solidFill>
                    <a:schemeClr val="tx1"/>
                  </a:solidFill>
                </a:rPr>
                <a:t>Mindenki mondjon egy mondatot, amit az általa megjelenített gyermek mondana!</a:t>
              </a:r>
            </a:p>
            <a:p>
              <a:r>
                <a:rPr lang="hu-HU" sz="1400" dirty="0"/>
                <a:t>                              </a:t>
              </a:r>
            </a:p>
            <a:p>
              <a:r>
                <a:rPr lang="hu-HU" sz="1400" dirty="0"/>
                <a:t>                               </a:t>
              </a:r>
            </a:p>
          </p:txBody>
        </p:sp>
      </p:grpSp>
      <p:grpSp>
        <p:nvGrpSpPr>
          <p:cNvPr id="151" name="Csoportba foglalás 150">
            <a:extLst>
              <a:ext uri="{FF2B5EF4-FFF2-40B4-BE49-F238E27FC236}">
                <a16:creationId xmlns:a16="http://schemas.microsoft.com/office/drawing/2014/main" id="{BBA2D66F-8AC4-4EFB-B146-2A04FAE7D374}"/>
              </a:ext>
            </a:extLst>
          </p:cNvPr>
          <p:cNvGrpSpPr/>
          <p:nvPr/>
        </p:nvGrpSpPr>
        <p:grpSpPr>
          <a:xfrm>
            <a:off x="688864" y="280639"/>
            <a:ext cx="2317051" cy="1839841"/>
            <a:chOff x="548747" y="554208"/>
            <a:chExt cx="2317051" cy="1839841"/>
          </a:xfrm>
        </p:grpSpPr>
        <p:sp>
          <p:nvSpPr>
            <p:cNvPr id="137" name="Ellipszis 136">
              <a:extLst>
                <a:ext uri="{FF2B5EF4-FFF2-40B4-BE49-F238E27FC236}">
                  <a16:creationId xmlns:a16="http://schemas.microsoft.com/office/drawing/2014/main" id="{44BF8107-63E9-4EFF-BE5F-7AE0768CAF74}"/>
                </a:ext>
              </a:extLst>
            </p:cNvPr>
            <p:cNvSpPr/>
            <p:nvPr/>
          </p:nvSpPr>
          <p:spPr>
            <a:xfrm>
              <a:off x="1497623" y="554208"/>
              <a:ext cx="480920" cy="480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409665"/>
                  </a:solidFill>
                </a:rPr>
                <a:t>1. </a:t>
              </a:r>
            </a:p>
          </p:txBody>
        </p:sp>
        <p:sp>
          <p:nvSpPr>
            <p:cNvPr id="134" name="Szövegdoboz 133">
              <a:extLst>
                <a:ext uri="{FF2B5EF4-FFF2-40B4-BE49-F238E27FC236}">
                  <a16:creationId xmlns:a16="http://schemas.microsoft.com/office/drawing/2014/main" id="{653C50AC-2483-4A3F-A4F0-490EA621718B}"/>
                </a:ext>
              </a:extLst>
            </p:cNvPr>
            <p:cNvSpPr txBox="1"/>
            <p:nvPr/>
          </p:nvSpPr>
          <p:spPr>
            <a:xfrm>
              <a:off x="548747" y="1472394"/>
              <a:ext cx="2239969" cy="9216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400" dirty="0">
                  <a:solidFill>
                    <a:schemeClr val="tx1"/>
                  </a:solidFill>
                </a:rPr>
                <a:t>Az önkéntesek álljanak be úgy, ahogy a rajzon a gyerekek állnak!</a:t>
              </a:r>
            </a:p>
            <a:p>
              <a:r>
                <a:rPr lang="hu-HU" sz="1400" dirty="0"/>
                <a:t>                              </a:t>
              </a:r>
            </a:p>
            <a:p>
              <a:r>
                <a:rPr lang="hu-HU" sz="1400" dirty="0"/>
                <a:t>                               </a:t>
              </a:r>
            </a:p>
          </p:txBody>
        </p:sp>
        <p:grpSp>
          <p:nvGrpSpPr>
            <p:cNvPr id="148" name="Csoportba foglalás 147">
              <a:extLst>
                <a:ext uri="{FF2B5EF4-FFF2-40B4-BE49-F238E27FC236}">
                  <a16:creationId xmlns:a16="http://schemas.microsoft.com/office/drawing/2014/main" id="{36D15553-80B8-4BB3-BEE7-FCC8EFEDCCC3}"/>
                </a:ext>
              </a:extLst>
            </p:cNvPr>
            <p:cNvGrpSpPr/>
            <p:nvPr/>
          </p:nvGrpSpPr>
          <p:grpSpPr>
            <a:xfrm>
              <a:off x="615521" y="1190434"/>
              <a:ext cx="2250277" cy="1121717"/>
              <a:chOff x="1013244" y="4994463"/>
              <a:chExt cx="4846948" cy="1151815"/>
            </a:xfrm>
          </p:grpSpPr>
          <p:cxnSp>
            <p:nvCxnSpPr>
              <p:cNvPr id="149" name="Egyenes összekötő 148">
                <a:extLst>
                  <a:ext uri="{FF2B5EF4-FFF2-40B4-BE49-F238E27FC236}">
                    <a16:creationId xmlns:a16="http://schemas.microsoft.com/office/drawing/2014/main" id="{19B35A5E-F5C5-4AA7-80C8-23D991141411}"/>
                  </a:ext>
                </a:extLst>
              </p:cNvPr>
              <p:cNvCxnSpPr/>
              <p:nvPr/>
            </p:nvCxnSpPr>
            <p:spPr>
              <a:xfrm flipV="1">
                <a:off x="1013244" y="4994463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Egyenes összekötő 149">
                <a:extLst>
                  <a:ext uri="{FF2B5EF4-FFF2-40B4-BE49-F238E27FC236}">
                    <a16:creationId xmlns:a16="http://schemas.microsoft.com/office/drawing/2014/main" id="{E33EEF52-2E4C-44EC-AA42-4025DFFC6E53}"/>
                  </a:ext>
                </a:extLst>
              </p:cNvPr>
              <p:cNvCxnSpPr/>
              <p:nvPr/>
            </p:nvCxnSpPr>
            <p:spPr>
              <a:xfrm flipV="1">
                <a:off x="1024344" y="6143367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Csoportba foglalás 152">
            <a:extLst>
              <a:ext uri="{FF2B5EF4-FFF2-40B4-BE49-F238E27FC236}">
                <a16:creationId xmlns:a16="http://schemas.microsoft.com/office/drawing/2014/main" id="{43B11EC6-9044-425E-B521-58AB985D86E2}"/>
              </a:ext>
            </a:extLst>
          </p:cNvPr>
          <p:cNvGrpSpPr/>
          <p:nvPr/>
        </p:nvGrpSpPr>
        <p:grpSpPr>
          <a:xfrm>
            <a:off x="8627353" y="280639"/>
            <a:ext cx="2875784" cy="1741981"/>
            <a:chOff x="2891101" y="448268"/>
            <a:chExt cx="2875784" cy="1741981"/>
          </a:xfrm>
        </p:grpSpPr>
        <p:grpSp>
          <p:nvGrpSpPr>
            <p:cNvPr id="154" name="Csoportba foglalás 153">
              <a:extLst>
                <a:ext uri="{FF2B5EF4-FFF2-40B4-BE49-F238E27FC236}">
                  <a16:creationId xmlns:a16="http://schemas.microsoft.com/office/drawing/2014/main" id="{AB153917-6E1D-4EB0-9952-D4F6C779BBFD}"/>
                </a:ext>
              </a:extLst>
            </p:cNvPr>
            <p:cNvGrpSpPr/>
            <p:nvPr/>
          </p:nvGrpSpPr>
          <p:grpSpPr>
            <a:xfrm>
              <a:off x="3097885" y="1068532"/>
              <a:ext cx="2250277" cy="1121717"/>
              <a:chOff x="1013244" y="4994463"/>
              <a:chExt cx="4846948" cy="1151815"/>
            </a:xfrm>
          </p:grpSpPr>
          <p:cxnSp>
            <p:nvCxnSpPr>
              <p:cNvPr id="157" name="Egyenes összekötő 156">
                <a:extLst>
                  <a:ext uri="{FF2B5EF4-FFF2-40B4-BE49-F238E27FC236}">
                    <a16:creationId xmlns:a16="http://schemas.microsoft.com/office/drawing/2014/main" id="{BBC89FA5-9DDE-450D-B6A9-C69831273236}"/>
                  </a:ext>
                </a:extLst>
              </p:cNvPr>
              <p:cNvCxnSpPr/>
              <p:nvPr/>
            </p:nvCxnSpPr>
            <p:spPr>
              <a:xfrm flipV="1">
                <a:off x="1013244" y="4994463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Egyenes összekötő 157">
                <a:extLst>
                  <a:ext uri="{FF2B5EF4-FFF2-40B4-BE49-F238E27FC236}">
                    <a16:creationId xmlns:a16="http://schemas.microsoft.com/office/drawing/2014/main" id="{F9BA80BD-3A83-4286-8353-A6744DAEF566}"/>
                  </a:ext>
                </a:extLst>
              </p:cNvPr>
              <p:cNvCxnSpPr/>
              <p:nvPr/>
            </p:nvCxnSpPr>
            <p:spPr>
              <a:xfrm flipV="1">
                <a:off x="1024344" y="6143367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Ellipszis 154">
              <a:extLst>
                <a:ext uri="{FF2B5EF4-FFF2-40B4-BE49-F238E27FC236}">
                  <a16:creationId xmlns:a16="http://schemas.microsoft.com/office/drawing/2014/main" id="{873C094E-892B-435A-8736-FEF827026F85}"/>
                </a:ext>
              </a:extLst>
            </p:cNvPr>
            <p:cNvSpPr/>
            <p:nvPr/>
          </p:nvSpPr>
          <p:spPr>
            <a:xfrm>
              <a:off x="3979987" y="448268"/>
              <a:ext cx="480920" cy="480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409665"/>
                  </a:solidFill>
                </a:rPr>
                <a:t>3.</a:t>
              </a:r>
            </a:p>
          </p:txBody>
        </p:sp>
        <p:sp>
          <p:nvSpPr>
            <p:cNvPr id="156" name="Szövegdoboz 155">
              <a:extLst>
                <a:ext uri="{FF2B5EF4-FFF2-40B4-BE49-F238E27FC236}">
                  <a16:creationId xmlns:a16="http://schemas.microsoft.com/office/drawing/2014/main" id="{73FBBB62-830F-4849-AE8B-7509A2B714E6}"/>
                </a:ext>
              </a:extLst>
            </p:cNvPr>
            <p:cNvSpPr txBox="1"/>
            <p:nvPr/>
          </p:nvSpPr>
          <p:spPr>
            <a:xfrm>
              <a:off x="2891101" y="1246724"/>
              <a:ext cx="2875784" cy="9216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400" dirty="0"/>
                <a:t>Hogyan folytatódik a jelenet?</a:t>
              </a:r>
              <a:r>
                <a:rPr lang="hu-HU" sz="1400" dirty="0">
                  <a:solidFill>
                    <a:schemeClr val="tx1"/>
                  </a:solidFill>
                </a:rPr>
                <a:t> Játsszátok el! Fontos, hogy senki sem üthet meg senkit a játék során!</a:t>
              </a:r>
            </a:p>
            <a:p>
              <a:pPr algn="ctr"/>
              <a:r>
                <a:rPr lang="hu-HU" sz="1400" dirty="0"/>
                <a:t>                              </a:t>
              </a:r>
            </a:p>
            <a:p>
              <a:pPr algn="ctr"/>
              <a:r>
                <a:rPr lang="hu-HU" sz="1400" dirty="0"/>
                <a:t>                               </a:t>
              </a:r>
            </a:p>
          </p:txBody>
        </p:sp>
      </p:grpSp>
      <p:grpSp>
        <p:nvGrpSpPr>
          <p:cNvPr id="160" name="Csoportba foglalás 159">
            <a:extLst>
              <a:ext uri="{FF2B5EF4-FFF2-40B4-BE49-F238E27FC236}">
                <a16:creationId xmlns:a16="http://schemas.microsoft.com/office/drawing/2014/main" id="{46FFF70F-C43F-4449-A7C9-5A6A8B0F1E6D}"/>
              </a:ext>
            </a:extLst>
          </p:cNvPr>
          <p:cNvGrpSpPr/>
          <p:nvPr/>
        </p:nvGrpSpPr>
        <p:grpSpPr>
          <a:xfrm>
            <a:off x="8627353" y="2298317"/>
            <a:ext cx="2875784" cy="1741981"/>
            <a:chOff x="2891101" y="448268"/>
            <a:chExt cx="2875784" cy="1741981"/>
          </a:xfrm>
        </p:grpSpPr>
        <p:grpSp>
          <p:nvGrpSpPr>
            <p:cNvPr id="161" name="Csoportba foglalás 160">
              <a:extLst>
                <a:ext uri="{FF2B5EF4-FFF2-40B4-BE49-F238E27FC236}">
                  <a16:creationId xmlns:a16="http://schemas.microsoft.com/office/drawing/2014/main" id="{C4B58225-5B14-4218-A0DD-62911575CA8B}"/>
                </a:ext>
              </a:extLst>
            </p:cNvPr>
            <p:cNvGrpSpPr/>
            <p:nvPr/>
          </p:nvGrpSpPr>
          <p:grpSpPr>
            <a:xfrm>
              <a:off x="3097885" y="1068532"/>
              <a:ext cx="2250277" cy="1121717"/>
              <a:chOff x="1013244" y="4994463"/>
              <a:chExt cx="4846948" cy="1151815"/>
            </a:xfrm>
          </p:grpSpPr>
          <p:cxnSp>
            <p:nvCxnSpPr>
              <p:cNvPr id="164" name="Egyenes összekötő 163">
                <a:extLst>
                  <a:ext uri="{FF2B5EF4-FFF2-40B4-BE49-F238E27FC236}">
                    <a16:creationId xmlns:a16="http://schemas.microsoft.com/office/drawing/2014/main" id="{ABAF9D2F-46BD-4D1C-9172-FFA962CFFBBC}"/>
                  </a:ext>
                </a:extLst>
              </p:cNvPr>
              <p:cNvCxnSpPr/>
              <p:nvPr/>
            </p:nvCxnSpPr>
            <p:spPr>
              <a:xfrm flipV="1">
                <a:off x="1013244" y="4994463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Egyenes összekötő 164">
                <a:extLst>
                  <a:ext uri="{FF2B5EF4-FFF2-40B4-BE49-F238E27FC236}">
                    <a16:creationId xmlns:a16="http://schemas.microsoft.com/office/drawing/2014/main" id="{9AEEB04D-AF15-410C-A8CB-1A624BF0F0B2}"/>
                  </a:ext>
                </a:extLst>
              </p:cNvPr>
              <p:cNvCxnSpPr/>
              <p:nvPr/>
            </p:nvCxnSpPr>
            <p:spPr>
              <a:xfrm flipV="1">
                <a:off x="1024344" y="6143367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Ellipszis 161">
              <a:extLst>
                <a:ext uri="{FF2B5EF4-FFF2-40B4-BE49-F238E27FC236}">
                  <a16:creationId xmlns:a16="http://schemas.microsoft.com/office/drawing/2014/main" id="{8813D0DF-41F9-4518-931F-9A6483006DEC}"/>
                </a:ext>
              </a:extLst>
            </p:cNvPr>
            <p:cNvSpPr/>
            <p:nvPr/>
          </p:nvSpPr>
          <p:spPr>
            <a:xfrm>
              <a:off x="4088533" y="448268"/>
              <a:ext cx="480920" cy="480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409665"/>
                  </a:solidFill>
                </a:rPr>
                <a:t>4.</a:t>
              </a:r>
            </a:p>
          </p:txBody>
        </p:sp>
        <p:sp>
          <p:nvSpPr>
            <p:cNvPr id="163" name="Szövegdoboz 162">
              <a:extLst>
                <a:ext uri="{FF2B5EF4-FFF2-40B4-BE49-F238E27FC236}">
                  <a16:creationId xmlns:a16="http://schemas.microsoft.com/office/drawing/2014/main" id="{4E35899F-85EC-46D2-A736-8FF04A3E77A6}"/>
                </a:ext>
              </a:extLst>
            </p:cNvPr>
            <p:cNvSpPr txBox="1"/>
            <p:nvPr/>
          </p:nvSpPr>
          <p:spPr>
            <a:xfrm>
              <a:off x="2891101" y="1246724"/>
              <a:ext cx="2875784" cy="9216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400" dirty="0"/>
                <a:t>Most alakítsátok úgy a történetet, amelyre azt lehet mondani, hogy jézusi indulattal </a:t>
              </a:r>
              <a:r>
                <a:rPr lang="hu-HU" sz="1400" dirty="0" smtClean="0"/>
                <a:t>végződött!                              </a:t>
              </a:r>
              <a:endParaRPr lang="hu-HU" sz="1400" dirty="0"/>
            </a:p>
            <a:p>
              <a:pPr algn="ctr"/>
              <a:r>
                <a:rPr lang="hu-HU" sz="1400" dirty="0"/>
                <a:t>                               </a:t>
              </a:r>
            </a:p>
          </p:txBody>
        </p:sp>
      </p:grpSp>
      <p:grpSp>
        <p:nvGrpSpPr>
          <p:cNvPr id="177" name="Csoportba foglalás 176">
            <a:extLst>
              <a:ext uri="{FF2B5EF4-FFF2-40B4-BE49-F238E27FC236}">
                <a16:creationId xmlns:a16="http://schemas.microsoft.com/office/drawing/2014/main" id="{52AA9681-C227-483D-AFC1-2FE80377E276}"/>
              </a:ext>
            </a:extLst>
          </p:cNvPr>
          <p:cNvGrpSpPr/>
          <p:nvPr/>
        </p:nvGrpSpPr>
        <p:grpSpPr>
          <a:xfrm>
            <a:off x="3713145" y="2265003"/>
            <a:ext cx="4765710" cy="1163997"/>
            <a:chOff x="3713145" y="2718496"/>
            <a:chExt cx="4765710" cy="1163997"/>
          </a:xfrm>
        </p:grpSpPr>
        <p:pic>
          <p:nvPicPr>
            <p:cNvPr id="166" name="Kép 165">
              <a:extLst>
                <a:ext uri="{FF2B5EF4-FFF2-40B4-BE49-F238E27FC236}">
                  <a16:creationId xmlns:a16="http://schemas.microsoft.com/office/drawing/2014/main" id="{05681E36-0DC6-4D8B-964A-6B85B8F4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3145" y="2718496"/>
              <a:ext cx="4765710" cy="1163997"/>
            </a:xfrm>
            <a:prstGeom prst="rect">
              <a:avLst/>
            </a:prstGeom>
          </p:spPr>
        </p:pic>
        <p:sp>
          <p:nvSpPr>
            <p:cNvPr id="174" name="Szövegdoboz 173">
              <a:extLst>
                <a:ext uri="{FF2B5EF4-FFF2-40B4-BE49-F238E27FC236}">
                  <a16:creationId xmlns:a16="http://schemas.microsoft.com/office/drawing/2014/main" id="{5AACDBB5-7ED9-4402-A39C-4ED9592B20D2}"/>
                </a:ext>
              </a:extLst>
            </p:cNvPr>
            <p:cNvSpPr txBox="1"/>
            <p:nvPr/>
          </p:nvSpPr>
          <p:spPr>
            <a:xfrm>
              <a:off x="3819228" y="2816837"/>
              <a:ext cx="447573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2000" dirty="0"/>
                <a:t>Hogyan képzeltétek el  a </a:t>
              </a:r>
              <a:r>
                <a:rPr lang="hu-HU" sz="2000" dirty="0" smtClean="0"/>
                <a:t>történetet?</a:t>
              </a:r>
              <a:endParaRPr lang="hu-HU" sz="2000" dirty="0"/>
            </a:p>
            <a:p>
              <a:pPr algn="ctr"/>
              <a:r>
                <a:rPr lang="hu-HU" sz="2000" dirty="0"/>
                <a:t>Kattintsatok a megfelelő </a:t>
              </a:r>
              <a:r>
                <a:rPr lang="hu-HU" sz="2000" dirty="0" smtClean="0"/>
                <a:t>válaszra</a:t>
              </a:r>
              <a:endParaRPr lang="hu-HU" sz="2000" dirty="0"/>
            </a:p>
            <a:p>
              <a:pPr algn="ctr"/>
              <a:r>
                <a:rPr lang="hu-HU" sz="2000" dirty="0"/>
                <a:t> és folytassátok a feladatot!</a:t>
              </a:r>
            </a:p>
          </p:txBody>
        </p:sp>
      </p:grpSp>
      <p:grpSp>
        <p:nvGrpSpPr>
          <p:cNvPr id="178" name="Csoportba foglalás 177">
            <a:extLst>
              <a:ext uri="{FF2B5EF4-FFF2-40B4-BE49-F238E27FC236}">
                <a16:creationId xmlns:a16="http://schemas.microsoft.com/office/drawing/2014/main" id="{DF7F99B0-5101-4DAC-AC4E-2F72A4B9502D}"/>
              </a:ext>
            </a:extLst>
          </p:cNvPr>
          <p:cNvGrpSpPr/>
          <p:nvPr/>
        </p:nvGrpSpPr>
        <p:grpSpPr>
          <a:xfrm>
            <a:off x="8627353" y="4321307"/>
            <a:ext cx="2875784" cy="1741981"/>
            <a:chOff x="2891101" y="448268"/>
            <a:chExt cx="2875784" cy="1741981"/>
          </a:xfrm>
        </p:grpSpPr>
        <p:grpSp>
          <p:nvGrpSpPr>
            <p:cNvPr id="179" name="Csoportba foglalás 178">
              <a:extLst>
                <a:ext uri="{FF2B5EF4-FFF2-40B4-BE49-F238E27FC236}">
                  <a16:creationId xmlns:a16="http://schemas.microsoft.com/office/drawing/2014/main" id="{528E34BD-D54C-44C8-8548-1229695F9265}"/>
                </a:ext>
              </a:extLst>
            </p:cNvPr>
            <p:cNvGrpSpPr/>
            <p:nvPr/>
          </p:nvGrpSpPr>
          <p:grpSpPr>
            <a:xfrm>
              <a:off x="3097885" y="1068532"/>
              <a:ext cx="2250277" cy="1121717"/>
              <a:chOff x="1013244" y="4994463"/>
              <a:chExt cx="4846948" cy="1151815"/>
            </a:xfrm>
          </p:grpSpPr>
          <p:cxnSp>
            <p:nvCxnSpPr>
              <p:cNvPr id="182" name="Egyenes összekötő 181">
                <a:extLst>
                  <a:ext uri="{FF2B5EF4-FFF2-40B4-BE49-F238E27FC236}">
                    <a16:creationId xmlns:a16="http://schemas.microsoft.com/office/drawing/2014/main" id="{91D9D187-456E-4EA1-BAD6-C05A2CB074AC}"/>
                  </a:ext>
                </a:extLst>
              </p:cNvPr>
              <p:cNvCxnSpPr/>
              <p:nvPr/>
            </p:nvCxnSpPr>
            <p:spPr>
              <a:xfrm flipV="1">
                <a:off x="1013244" y="4994463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Egyenes összekötő 182">
                <a:extLst>
                  <a:ext uri="{FF2B5EF4-FFF2-40B4-BE49-F238E27FC236}">
                    <a16:creationId xmlns:a16="http://schemas.microsoft.com/office/drawing/2014/main" id="{80AB26D2-96BF-4A32-AF3C-BBB23BA9A408}"/>
                  </a:ext>
                </a:extLst>
              </p:cNvPr>
              <p:cNvCxnSpPr/>
              <p:nvPr/>
            </p:nvCxnSpPr>
            <p:spPr>
              <a:xfrm flipV="1">
                <a:off x="1024344" y="6143367"/>
                <a:ext cx="4835848" cy="2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Ellipszis 179">
              <a:extLst>
                <a:ext uri="{FF2B5EF4-FFF2-40B4-BE49-F238E27FC236}">
                  <a16:creationId xmlns:a16="http://schemas.microsoft.com/office/drawing/2014/main" id="{3AAC78C3-6579-4BED-A9C9-546700312596}"/>
                </a:ext>
              </a:extLst>
            </p:cNvPr>
            <p:cNvSpPr/>
            <p:nvPr/>
          </p:nvSpPr>
          <p:spPr>
            <a:xfrm>
              <a:off x="4088533" y="448268"/>
              <a:ext cx="480920" cy="480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solidFill>
                    <a:srgbClr val="409665"/>
                  </a:solidFill>
                </a:rPr>
                <a:t>4.</a:t>
              </a:r>
            </a:p>
          </p:txBody>
        </p:sp>
        <p:sp>
          <p:nvSpPr>
            <p:cNvPr id="181" name="Szövegdoboz 180">
              <a:extLst>
                <a:ext uri="{FF2B5EF4-FFF2-40B4-BE49-F238E27FC236}">
                  <a16:creationId xmlns:a16="http://schemas.microsoft.com/office/drawing/2014/main" id="{BCDD8EB4-86DC-4DCA-A630-41852B1D8696}"/>
                </a:ext>
              </a:extLst>
            </p:cNvPr>
            <p:cNvSpPr txBox="1"/>
            <p:nvPr/>
          </p:nvSpPr>
          <p:spPr>
            <a:xfrm>
              <a:off x="2891101" y="1246724"/>
              <a:ext cx="2875784" cy="9216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400" dirty="0"/>
                <a:t>Min múlt az, hogy nem lett rossz vége a történetnek? </a:t>
              </a:r>
            </a:p>
            <a:p>
              <a:pPr algn="ctr"/>
              <a:r>
                <a:rPr lang="hu-HU" sz="1400" dirty="0"/>
                <a:t>Beszéljétek meg!</a:t>
              </a:r>
            </a:p>
            <a:p>
              <a:pPr algn="ctr"/>
              <a:r>
                <a:rPr lang="hu-HU" sz="1400" dirty="0"/>
                <a:t>                              </a:t>
              </a:r>
            </a:p>
            <a:p>
              <a:pPr algn="ctr"/>
              <a:r>
                <a:rPr lang="hu-HU" sz="1400" dirty="0"/>
                <a:t>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0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2B06EBA9-D8C8-4280-BA98-2D45F51E31F1}"/>
              </a:ext>
            </a:extLst>
          </p:cNvPr>
          <p:cNvSpPr/>
          <p:nvPr/>
        </p:nvSpPr>
        <p:spPr>
          <a:xfrm>
            <a:off x="2679007" y="3711653"/>
            <a:ext cx="6833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242021"/>
                </a:solidFill>
                <a:latin typeface="GillSansMT-Bold"/>
              </a:rPr>
              <a:t/>
            </a:r>
            <a:br>
              <a:rPr lang="hu-HU" b="1" dirty="0">
                <a:solidFill>
                  <a:srgbClr val="242021"/>
                </a:solidFill>
                <a:latin typeface="GillSansMT-Bold"/>
              </a:rPr>
            </a:br>
            <a:r>
              <a:rPr lang="hu-HU" dirty="0">
                <a:solidFill>
                  <a:srgbClr val="242021"/>
                </a:solidFill>
                <a:latin typeface="GillSansMT-Bold"/>
              </a:rPr>
              <a:t>Látjátok, </a:t>
            </a:r>
            <a:r>
              <a:rPr lang="hu-HU" dirty="0">
                <a:solidFill>
                  <a:srgbClr val="242021"/>
                </a:solidFill>
                <a:latin typeface="GillSansMT"/>
              </a:rPr>
              <a:t>Jézust gyakran megbántották és visszautasították.</a:t>
            </a:r>
          </a:p>
          <a:p>
            <a:r>
              <a:rPr lang="hu-HU" dirty="0">
                <a:solidFill>
                  <a:srgbClr val="242021"/>
                </a:solidFill>
                <a:latin typeface="GillSansMT"/>
              </a:rPr>
              <a:t>Pedig Ő Isten szeretetét hozta az emberek közé. </a:t>
            </a:r>
          </a:p>
          <a:p>
            <a:r>
              <a:rPr lang="hu-HU" dirty="0">
                <a:solidFill>
                  <a:srgbClr val="242021"/>
                </a:solidFill>
                <a:latin typeface="GillSansMT"/>
              </a:rPr>
              <a:t>Jézus nem volt bosszúvágyó. Bosszú helyett szeretettel bánt mindenkivel.</a:t>
            </a:r>
            <a:br>
              <a:rPr lang="hu-HU" dirty="0">
                <a:solidFill>
                  <a:srgbClr val="242021"/>
                </a:solidFill>
                <a:latin typeface="GillSansMT"/>
              </a:rPr>
            </a:br>
            <a:r>
              <a:rPr lang="hu-HU" dirty="0">
                <a:solidFill>
                  <a:srgbClr val="242021"/>
                </a:solidFill>
                <a:latin typeface="GillSansMT"/>
              </a:rPr>
              <a:t>Ha szeretettel viselkedünk mások iránt minden helyzetben, </a:t>
            </a:r>
          </a:p>
          <a:p>
            <a:r>
              <a:rPr lang="hu-HU" dirty="0">
                <a:solidFill>
                  <a:srgbClr val="242021"/>
                </a:solidFill>
                <a:latin typeface="GillSansMT"/>
              </a:rPr>
              <a:t>azt </a:t>
            </a:r>
            <a:r>
              <a:rPr lang="hu-HU" dirty="0">
                <a:solidFill>
                  <a:schemeClr val="bg1"/>
                </a:solidFill>
                <a:latin typeface="GillSansMT"/>
              </a:rPr>
              <a:t>krisztusi indulatnak </a:t>
            </a:r>
            <a:r>
              <a:rPr lang="hu-HU" dirty="0">
                <a:solidFill>
                  <a:srgbClr val="242021"/>
                </a:solidFill>
                <a:latin typeface="GillSansMT"/>
              </a:rPr>
              <a:t>nevezzük.</a:t>
            </a:r>
          </a:p>
          <a:p>
            <a:r>
              <a:rPr lang="hu-HU" dirty="0">
                <a:solidFill>
                  <a:srgbClr val="242021"/>
                </a:solidFill>
                <a:latin typeface="GillSansMT"/>
              </a:rPr>
              <a:t>Mielőtt megtennénk valamit, tegyük fel a kérdést: </a:t>
            </a:r>
          </a:p>
          <a:p>
            <a:r>
              <a:rPr lang="hu-HU" dirty="0">
                <a:solidFill>
                  <a:srgbClr val="242021"/>
                </a:solidFill>
                <a:latin typeface="GillSansMT"/>
              </a:rPr>
              <a:t>„Mit tenne Jézus ebben a helyzetben?”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2926189-5189-4EE3-AEF7-34E1DF95C7AA}"/>
              </a:ext>
            </a:extLst>
          </p:cNvPr>
          <p:cNvSpPr/>
          <p:nvPr/>
        </p:nvSpPr>
        <p:spPr>
          <a:xfrm>
            <a:off x="1460027" y="3978740"/>
            <a:ext cx="1064911" cy="2328147"/>
          </a:xfrm>
          <a:prstGeom prst="rect">
            <a:avLst/>
          </a:prstGeom>
          <a:solidFill>
            <a:srgbClr val="FD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Keresztyénként viselkedni</a:t>
            </a:r>
          </a:p>
        </p:txBody>
      </p: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54CC25AA-A87C-456C-BF1D-E4854A3DF387}"/>
              </a:ext>
            </a:extLst>
          </p:cNvPr>
          <p:cNvGrpSpPr/>
          <p:nvPr/>
        </p:nvGrpSpPr>
        <p:grpSpPr>
          <a:xfrm>
            <a:off x="1247424" y="508542"/>
            <a:ext cx="4280511" cy="1767933"/>
            <a:chOff x="446186" y="2441419"/>
            <a:chExt cx="3743268" cy="1591194"/>
          </a:xfrm>
        </p:grpSpPr>
        <p:pic>
          <p:nvPicPr>
            <p:cNvPr id="33" name="Kép 32">
              <a:extLst>
                <a:ext uri="{FF2B5EF4-FFF2-40B4-BE49-F238E27FC236}">
                  <a16:creationId xmlns:a16="http://schemas.microsoft.com/office/drawing/2014/main" id="{8D9109A2-4909-4D80-93E0-72874B4EB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186" y="2441419"/>
              <a:ext cx="3743268" cy="1591194"/>
            </a:xfrm>
            <a:prstGeom prst="rect">
              <a:avLst/>
            </a:prstGeom>
          </p:spPr>
        </p:pic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3A5A2AC4-9C9C-4E27-943C-1515112BBCC2}"/>
                </a:ext>
              </a:extLst>
            </p:cNvPr>
            <p:cNvSpPr txBox="1"/>
            <p:nvPr/>
          </p:nvSpPr>
          <p:spPr>
            <a:xfrm>
              <a:off x="1097732" y="2696849"/>
              <a:ext cx="2893335" cy="1080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dirty="0"/>
                <a:t>Szerintetek hogyan látszódhat meg a jézusi indulat egy veletek egykorú gyermek életén? Beszéljétek meg!</a:t>
              </a:r>
            </a:p>
          </p:txBody>
        </p:sp>
      </p:grpSp>
      <p:grpSp>
        <p:nvGrpSpPr>
          <p:cNvPr id="264" name="Csoportba foglalás 263">
            <a:extLst>
              <a:ext uri="{FF2B5EF4-FFF2-40B4-BE49-F238E27FC236}">
                <a16:creationId xmlns:a16="http://schemas.microsoft.com/office/drawing/2014/main" id="{A8530C73-9CE2-47E2-B7D4-E0743CE935B9}"/>
              </a:ext>
            </a:extLst>
          </p:cNvPr>
          <p:cNvGrpSpPr/>
          <p:nvPr/>
        </p:nvGrpSpPr>
        <p:grpSpPr>
          <a:xfrm>
            <a:off x="418786" y="2341137"/>
            <a:ext cx="11354429" cy="1488167"/>
            <a:chOff x="320019" y="2341137"/>
            <a:chExt cx="11354429" cy="1488167"/>
          </a:xfrm>
        </p:grpSpPr>
        <p:grpSp>
          <p:nvGrpSpPr>
            <p:cNvPr id="160" name="Csoportba foglalás 159">
              <a:extLst>
                <a:ext uri="{FF2B5EF4-FFF2-40B4-BE49-F238E27FC236}">
                  <a16:creationId xmlns:a16="http://schemas.microsoft.com/office/drawing/2014/main" id="{297CE354-8D3B-499F-8D54-E964780F34FC}"/>
                </a:ext>
              </a:extLst>
            </p:cNvPr>
            <p:cNvGrpSpPr/>
            <p:nvPr/>
          </p:nvGrpSpPr>
          <p:grpSpPr>
            <a:xfrm>
              <a:off x="3216313" y="2341137"/>
              <a:ext cx="2665546" cy="1488167"/>
              <a:chOff x="401893" y="337467"/>
              <a:chExt cx="11577713" cy="6286714"/>
            </a:xfrm>
          </p:grpSpPr>
          <p:grpSp>
            <p:nvGrpSpPr>
              <p:cNvPr id="161" name="Csoportba foglalás 160">
                <a:extLst>
                  <a:ext uri="{FF2B5EF4-FFF2-40B4-BE49-F238E27FC236}">
                    <a16:creationId xmlns:a16="http://schemas.microsoft.com/office/drawing/2014/main" id="{A8CA9772-4E29-4455-83AB-470A2B6E0BBF}"/>
                  </a:ext>
                </a:extLst>
              </p:cNvPr>
              <p:cNvGrpSpPr/>
              <p:nvPr/>
            </p:nvGrpSpPr>
            <p:grpSpPr>
              <a:xfrm>
                <a:off x="1891642" y="2410879"/>
                <a:ext cx="2563580" cy="2601972"/>
                <a:chOff x="946102" y="970053"/>
                <a:chExt cx="2563580" cy="2601972"/>
              </a:xfrm>
            </p:grpSpPr>
            <p:sp>
              <p:nvSpPr>
                <p:cNvPr id="210" name="Szabadkézi sokszög 51">
                  <a:extLst>
                    <a:ext uri="{FF2B5EF4-FFF2-40B4-BE49-F238E27FC236}">
                      <a16:creationId xmlns:a16="http://schemas.microsoft.com/office/drawing/2014/main" id="{8F977618-9076-4743-864A-9EF998D37C48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1" name="Szabadkézi sokszög 52">
                  <a:extLst>
                    <a:ext uri="{FF2B5EF4-FFF2-40B4-BE49-F238E27FC236}">
                      <a16:creationId xmlns:a16="http://schemas.microsoft.com/office/drawing/2014/main" id="{BEB35180-5E7D-4452-BDA5-EBD29562B627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2" name="Csoportba foglalás 161">
                <a:extLst>
                  <a:ext uri="{FF2B5EF4-FFF2-40B4-BE49-F238E27FC236}">
                    <a16:creationId xmlns:a16="http://schemas.microsoft.com/office/drawing/2014/main" id="{9975928B-9669-456C-995F-D77799414066}"/>
                  </a:ext>
                </a:extLst>
              </p:cNvPr>
              <p:cNvGrpSpPr/>
              <p:nvPr/>
            </p:nvGrpSpPr>
            <p:grpSpPr>
              <a:xfrm>
                <a:off x="3602298" y="424066"/>
                <a:ext cx="1215119" cy="1475262"/>
                <a:chOff x="946102" y="970053"/>
                <a:chExt cx="2563580" cy="2601972"/>
              </a:xfrm>
            </p:grpSpPr>
            <p:sp>
              <p:nvSpPr>
                <p:cNvPr id="208" name="Szabadkézi sokszög 49">
                  <a:extLst>
                    <a:ext uri="{FF2B5EF4-FFF2-40B4-BE49-F238E27FC236}">
                      <a16:creationId xmlns:a16="http://schemas.microsoft.com/office/drawing/2014/main" id="{B61C8366-23AE-4B8F-8E29-40A06CD13F90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9" name="Szabadkézi sokszög 50">
                  <a:extLst>
                    <a:ext uri="{FF2B5EF4-FFF2-40B4-BE49-F238E27FC236}">
                      <a16:creationId xmlns:a16="http://schemas.microsoft.com/office/drawing/2014/main" id="{E7090B69-8CEE-464C-AA59-091FDC986471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3" name="Csoportba foglalás 162">
                <a:extLst>
                  <a:ext uri="{FF2B5EF4-FFF2-40B4-BE49-F238E27FC236}">
                    <a16:creationId xmlns:a16="http://schemas.microsoft.com/office/drawing/2014/main" id="{30BB6602-0650-4DCD-B29F-268B8EAADAD4}"/>
                  </a:ext>
                </a:extLst>
              </p:cNvPr>
              <p:cNvGrpSpPr/>
              <p:nvPr/>
            </p:nvGrpSpPr>
            <p:grpSpPr>
              <a:xfrm>
                <a:off x="401893" y="337467"/>
                <a:ext cx="1373131" cy="1639553"/>
                <a:chOff x="946102" y="970053"/>
                <a:chExt cx="2563580" cy="2601972"/>
              </a:xfrm>
            </p:grpSpPr>
            <p:sp>
              <p:nvSpPr>
                <p:cNvPr id="206" name="Szabadkézi sokszög 47">
                  <a:extLst>
                    <a:ext uri="{FF2B5EF4-FFF2-40B4-BE49-F238E27FC236}">
                      <a16:creationId xmlns:a16="http://schemas.microsoft.com/office/drawing/2014/main" id="{F4F2D3BA-3A53-4662-A2F6-6A138B4FDDBD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7" name="Szabadkézi sokszög 48">
                  <a:extLst>
                    <a:ext uri="{FF2B5EF4-FFF2-40B4-BE49-F238E27FC236}">
                      <a16:creationId xmlns:a16="http://schemas.microsoft.com/office/drawing/2014/main" id="{295AFCF1-EDB8-4D34-A162-9C06E101AE7B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4" name="Csoportba foglalás 163">
                <a:extLst>
                  <a:ext uri="{FF2B5EF4-FFF2-40B4-BE49-F238E27FC236}">
                    <a16:creationId xmlns:a16="http://schemas.microsoft.com/office/drawing/2014/main" id="{303E9719-2BE7-4EFE-9834-DF8627F01DBB}"/>
                  </a:ext>
                </a:extLst>
              </p:cNvPr>
              <p:cNvGrpSpPr/>
              <p:nvPr/>
            </p:nvGrpSpPr>
            <p:grpSpPr>
              <a:xfrm>
                <a:off x="582374" y="5056220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04" name="Szabadkézi sokszög 45">
                  <a:extLst>
                    <a:ext uri="{FF2B5EF4-FFF2-40B4-BE49-F238E27FC236}">
                      <a16:creationId xmlns:a16="http://schemas.microsoft.com/office/drawing/2014/main" id="{CC0A0171-4C63-4BE3-9CA6-28DAECFB792D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5" name="Szabadkézi sokszög 46">
                  <a:extLst>
                    <a:ext uri="{FF2B5EF4-FFF2-40B4-BE49-F238E27FC236}">
                      <a16:creationId xmlns:a16="http://schemas.microsoft.com/office/drawing/2014/main" id="{3E6A510C-D22F-4DE3-B7D1-371A68FAE1B7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5" name="Csoportba foglalás 164">
                <a:extLst>
                  <a:ext uri="{FF2B5EF4-FFF2-40B4-BE49-F238E27FC236}">
                    <a16:creationId xmlns:a16="http://schemas.microsoft.com/office/drawing/2014/main" id="{449EEDBC-3765-4A10-BCAD-A428C75FD4B2}"/>
                  </a:ext>
                </a:extLst>
              </p:cNvPr>
              <p:cNvGrpSpPr/>
              <p:nvPr/>
            </p:nvGrpSpPr>
            <p:grpSpPr>
              <a:xfrm>
                <a:off x="4524131" y="5273342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02" name="Szabadkézi sokszög 43">
                  <a:extLst>
                    <a:ext uri="{FF2B5EF4-FFF2-40B4-BE49-F238E27FC236}">
                      <a16:creationId xmlns:a16="http://schemas.microsoft.com/office/drawing/2014/main" id="{13ABCEBC-3C10-4FE0-82D9-3FB870BACCB9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3" name="Szabadkézi sokszög 44">
                  <a:extLst>
                    <a:ext uri="{FF2B5EF4-FFF2-40B4-BE49-F238E27FC236}">
                      <a16:creationId xmlns:a16="http://schemas.microsoft.com/office/drawing/2014/main" id="{2896DF70-4599-4F6D-AC65-7F73744858B3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6" name="Csoportba foglalás 165">
                <a:extLst>
                  <a:ext uri="{FF2B5EF4-FFF2-40B4-BE49-F238E27FC236}">
                    <a16:creationId xmlns:a16="http://schemas.microsoft.com/office/drawing/2014/main" id="{1ADEF839-B5E4-453A-8CDC-4DC2660545B5}"/>
                  </a:ext>
                </a:extLst>
              </p:cNvPr>
              <p:cNvGrpSpPr/>
              <p:nvPr/>
            </p:nvGrpSpPr>
            <p:grpSpPr>
              <a:xfrm>
                <a:off x="7829191" y="1793851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00" name="Szabadkézi sokszög 41">
                  <a:extLst>
                    <a:ext uri="{FF2B5EF4-FFF2-40B4-BE49-F238E27FC236}">
                      <a16:creationId xmlns:a16="http://schemas.microsoft.com/office/drawing/2014/main" id="{E75FAF1C-405A-49D3-8F3A-79B415EAF4FA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1" name="Szabadkézi sokszög 42">
                  <a:extLst>
                    <a:ext uri="{FF2B5EF4-FFF2-40B4-BE49-F238E27FC236}">
                      <a16:creationId xmlns:a16="http://schemas.microsoft.com/office/drawing/2014/main" id="{DAAD4AFF-A9F4-4EF4-BAEA-182D49A01732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7" name="Csoportba foglalás 166">
                <a:extLst>
                  <a:ext uri="{FF2B5EF4-FFF2-40B4-BE49-F238E27FC236}">
                    <a16:creationId xmlns:a16="http://schemas.microsoft.com/office/drawing/2014/main" id="{CF3DC588-EBEF-4104-9E14-71B541C86D7B}"/>
                  </a:ext>
                </a:extLst>
              </p:cNvPr>
              <p:cNvGrpSpPr/>
              <p:nvPr/>
            </p:nvGrpSpPr>
            <p:grpSpPr>
              <a:xfrm>
                <a:off x="8890103" y="4711821"/>
                <a:ext cx="1568504" cy="1862108"/>
                <a:chOff x="946102" y="970053"/>
                <a:chExt cx="2563580" cy="2601972"/>
              </a:xfrm>
            </p:grpSpPr>
            <p:sp>
              <p:nvSpPr>
                <p:cNvPr id="198" name="Szabadkézi sokszög 39">
                  <a:extLst>
                    <a:ext uri="{FF2B5EF4-FFF2-40B4-BE49-F238E27FC236}">
                      <a16:creationId xmlns:a16="http://schemas.microsoft.com/office/drawing/2014/main" id="{24AF88CE-88B5-4A9B-82D9-AAC7D34B484C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9" name="Szabadkézi sokszög 40">
                  <a:extLst>
                    <a:ext uri="{FF2B5EF4-FFF2-40B4-BE49-F238E27FC236}">
                      <a16:creationId xmlns:a16="http://schemas.microsoft.com/office/drawing/2014/main" id="{3E37B8F3-B467-4C11-9ED7-AEA92DA9D72B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8" name="Csoportba foglalás 167">
                <a:extLst>
                  <a:ext uri="{FF2B5EF4-FFF2-40B4-BE49-F238E27FC236}">
                    <a16:creationId xmlns:a16="http://schemas.microsoft.com/office/drawing/2014/main" id="{F08D9516-B98C-4571-BECB-DAE0C967E311}"/>
                  </a:ext>
                </a:extLst>
              </p:cNvPr>
              <p:cNvGrpSpPr/>
              <p:nvPr/>
            </p:nvGrpSpPr>
            <p:grpSpPr>
              <a:xfrm>
                <a:off x="6959840" y="5294066"/>
                <a:ext cx="1024421" cy="1166291"/>
                <a:chOff x="946102" y="970053"/>
                <a:chExt cx="2563580" cy="2601972"/>
              </a:xfrm>
            </p:grpSpPr>
            <p:sp>
              <p:nvSpPr>
                <p:cNvPr id="196" name="Szabadkézi sokszög 37">
                  <a:extLst>
                    <a:ext uri="{FF2B5EF4-FFF2-40B4-BE49-F238E27FC236}">
                      <a16:creationId xmlns:a16="http://schemas.microsoft.com/office/drawing/2014/main" id="{AB50AE08-957F-4EAA-998D-EF5AD09BB3CF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7" name="Szabadkézi sokszög 38">
                  <a:extLst>
                    <a:ext uri="{FF2B5EF4-FFF2-40B4-BE49-F238E27FC236}">
                      <a16:creationId xmlns:a16="http://schemas.microsoft.com/office/drawing/2014/main" id="{73DF3400-3257-462E-A3F8-FC7CD630F9F5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9" name="Csoportba foglalás 168">
                <a:extLst>
                  <a:ext uri="{FF2B5EF4-FFF2-40B4-BE49-F238E27FC236}">
                    <a16:creationId xmlns:a16="http://schemas.microsoft.com/office/drawing/2014/main" id="{014EE87D-889D-46DF-9E36-1B70AB209A9F}"/>
                  </a:ext>
                </a:extLst>
              </p:cNvPr>
              <p:cNvGrpSpPr/>
              <p:nvPr/>
            </p:nvGrpSpPr>
            <p:grpSpPr>
              <a:xfrm>
                <a:off x="10411102" y="337467"/>
                <a:ext cx="1568504" cy="1862108"/>
                <a:chOff x="946102" y="970053"/>
                <a:chExt cx="2563580" cy="2601972"/>
              </a:xfrm>
            </p:grpSpPr>
            <p:sp>
              <p:nvSpPr>
                <p:cNvPr id="194" name="Szabadkézi sokszög 35">
                  <a:extLst>
                    <a:ext uri="{FF2B5EF4-FFF2-40B4-BE49-F238E27FC236}">
                      <a16:creationId xmlns:a16="http://schemas.microsoft.com/office/drawing/2014/main" id="{F0D76238-90F7-4C3A-96DB-47F7F39388A0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5" name="Szabadkézi sokszög 36">
                  <a:extLst>
                    <a:ext uri="{FF2B5EF4-FFF2-40B4-BE49-F238E27FC236}">
                      <a16:creationId xmlns:a16="http://schemas.microsoft.com/office/drawing/2014/main" id="{8EAE39BF-FE28-40CA-B744-2344ABE98DFD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0" name="Csoportba foglalás 169">
                <a:extLst>
                  <a:ext uri="{FF2B5EF4-FFF2-40B4-BE49-F238E27FC236}">
                    <a16:creationId xmlns:a16="http://schemas.microsoft.com/office/drawing/2014/main" id="{5B867C42-8A0B-488B-AB0A-0DC356D39A11}"/>
                  </a:ext>
                </a:extLst>
              </p:cNvPr>
              <p:cNvGrpSpPr/>
              <p:nvPr/>
            </p:nvGrpSpPr>
            <p:grpSpPr>
              <a:xfrm>
                <a:off x="10919237" y="5386914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92" name="Szabadkézi sokszög 33">
                  <a:extLst>
                    <a:ext uri="{FF2B5EF4-FFF2-40B4-BE49-F238E27FC236}">
                      <a16:creationId xmlns:a16="http://schemas.microsoft.com/office/drawing/2014/main" id="{EC426712-C6B5-4106-9CDB-5F2CD3384C5F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3" name="Szabadkézi sokszög 34">
                  <a:extLst>
                    <a:ext uri="{FF2B5EF4-FFF2-40B4-BE49-F238E27FC236}">
                      <a16:creationId xmlns:a16="http://schemas.microsoft.com/office/drawing/2014/main" id="{038FD5B8-EED6-4A93-8B3F-A3908B3CE7C5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1" name="Csoportba foglalás 170">
                <a:extLst>
                  <a:ext uri="{FF2B5EF4-FFF2-40B4-BE49-F238E27FC236}">
                    <a16:creationId xmlns:a16="http://schemas.microsoft.com/office/drawing/2014/main" id="{0F402F17-5F7D-4CB3-AE83-96F4FD133950}"/>
                  </a:ext>
                </a:extLst>
              </p:cNvPr>
              <p:cNvGrpSpPr/>
              <p:nvPr/>
            </p:nvGrpSpPr>
            <p:grpSpPr>
              <a:xfrm>
                <a:off x="8531090" y="403209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90" name="Szabadkézi sokszög 31">
                  <a:extLst>
                    <a:ext uri="{FF2B5EF4-FFF2-40B4-BE49-F238E27FC236}">
                      <a16:creationId xmlns:a16="http://schemas.microsoft.com/office/drawing/2014/main" id="{D5C04C97-9A6B-44B1-A8F8-EA21E4633AA2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1" name="Szabadkézi sokszög 32">
                  <a:extLst>
                    <a:ext uri="{FF2B5EF4-FFF2-40B4-BE49-F238E27FC236}">
                      <a16:creationId xmlns:a16="http://schemas.microsoft.com/office/drawing/2014/main" id="{7C9C1277-C0A5-433B-BBB2-CCD942528342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2" name="Csoportba foglalás 171">
                <a:extLst>
                  <a:ext uri="{FF2B5EF4-FFF2-40B4-BE49-F238E27FC236}">
                    <a16:creationId xmlns:a16="http://schemas.microsoft.com/office/drawing/2014/main" id="{92AEC6D2-BBD5-48A1-9513-D898A1654F47}"/>
                  </a:ext>
                </a:extLst>
              </p:cNvPr>
              <p:cNvGrpSpPr/>
              <p:nvPr/>
            </p:nvGrpSpPr>
            <p:grpSpPr>
              <a:xfrm>
                <a:off x="821949" y="3096252"/>
                <a:ext cx="600757" cy="709309"/>
                <a:chOff x="2790533" y="1072750"/>
                <a:chExt cx="600757" cy="709309"/>
              </a:xfrm>
            </p:grpSpPr>
            <p:sp>
              <p:nvSpPr>
                <p:cNvPr id="188" name="Szabadkézi sokszög 29">
                  <a:extLst>
                    <a:ext uri="{FF2B5EF4-FFF2-40B4-BE49-F238E27FC236}">
                      <a16:creationId xmlns:a16="http://schemas.microsoft.com/office/drawing/2014/main" id="{BEB9018A-5626-442A-A612-C2A1FCA83F93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9" name="Szabadkézi sokszög 30">
                  <a:extLst>
                    <a:ext uri="{FF2B5EF4-FFF2-40B4-BE49-F238E27FC236}">
                      <a16:creationId xmlns:a16="http://schemas.microsoft.com/office/drawing/2014/main" id="{78E6668D-7257-4F54-B0E0-6B2A2611F9AA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3" name="Csoportba foglalás 172">
                <a:extLst>
                  <a:ext uri="{FF2B5EF4-FFF2-40B4-BE49-F238E27FC236}">
                    <a16:creationId xmlns:a16="http://schemas.microsoft.com/office/drawing/2014/main" id="{3CFB8224-9268-4F06-A977-CDBEE88B6221}"/>
                  </a:ext>
                </a:extLst>
              </p:cNvPr>
              <p:cNvGrpSpPr/>
              <p:nvPr/>
            </p:nvGrpSpPr>
            <p:grpSpPr>
              <a:xfrm>
                <a:off x="4297418" y="4118050"/>
                <a:ext cx="600757" cy="709309"/>
                <a:chOff x="2790533" y="1072750"/>
                <a:chExt cx="600757" cy="709309"/>
              </a:xfrm>
            </p:grpSpPr>
            <p:sp>
              <p:nvSpPr>
                <p:cNvPr id="186" name="Szabadkézi sokszög 27">
                  <a:extLst>
                    <a:ext uri="{FF2B5EF4-FFF2-40B4-BE49-F238E27FC236}">
                      <a16:creationId xmlns:a16="http://schemas.microsoft.com/office/drawing/2014/main" id="{B5633F3F-D0E8-4140-A037-1FBD550584AC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7" name="Szabadkézi sokszög 28">
                  <a:extLst>
                    <a:ext uri="{FF2B5EF4-FFF2-40B4-BE49-F238E27FC236}">
                      <a16:creationId xmlns:a16="http://schemas.microsoft.com/office/drawing/2014/main" id="{DC4593D0-195E-4F7E-B29B-160E0FBC377C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4" name="Csoportba foglalás 173">
                <a:extLst>
                  <a:ext uri="{FF2B5EF4-FFF2-40B4-BE49-F238E27FC236}">
                    <a16:creationId xmlns:a16="http://schemas.microsoft.com/office/drawing/2014/main" id="{50DE76F2-A450-4910-A688-042BDEBB3E31}"/>
                  </a:ext>
                </a:extLst>
              </p:cNvPr>
              <p:cNvGrpSpPr/>
              <p:nvPr/>
            </p:nvGrpSpPr>
            <p:grpSpPr>
              <a:xfrm>
                <a:off x="2159021" y="1425767"/>
                <a:ext cx="600757" cy="709309"/>
                <a:chOff x="2790533" y="1072750"/>
                <a:chExt cx="600757" cy="709309"/>
              </a:xfrm>
            </p:grpSpPr>
            <p:sp>
              <p:nvSpPr>
                <p:cNvPr id="184" name="Szabadkézi sokszög 25">
                  <a:extLst>
                    <a:ext uri="{FF2B5EF4-FFF2-40B4-BE49-F238E27FC236}">
                      <a16:creationId xmlns:a16="http://schemas.microsoft.com/office/drawing/2014/main" id="{0380E256-BAEB-45AA-994D-1DC22CCDC232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5" name="Szabadkézi sokszög 26">
                  <a:extLst>
                    <a:ext uri="{FF2B5EF4-FFF2-40B4-BE49-F238E27FC236}">
                      <a16:creationId xmlns:a16="http://schemas.microsoft.com/office/drawing/2014/main" id="{E39D445A-94B7-4E78-98E3-545FD41986B0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5" name="Csoportba foglalás 174">
                <a:extLst>
                  <a:ext uri="{FF2B5EF4-FFF2-40B4-BE49-F238E27FC236}">
                    <a16:creationId xmlns:a16="http://schemas.microsoft.com/office/drawing/2014/main" id="{E97EA8F0-4476-4233-B76C-F130762C6FBD}"/>
                  </a:ext>
                </a:extLst>
              </p:cNvPr>
              <p:cNvGrpSpPr/>
              <p:nvPr/>
            </p:nvGrpSpPr>
            <p:grpSpPr>
              <a:xfrm>
                <a:off x="2515088" y="5914872"/>
                <a:ext cx="600757" cy="709309"/>
                <a:chOff x="2790533" y="1072750"/>
                <a:chExt cx="600757" cy="709309"/>
              </a:xfrm>
            </p:grpSpPr>
            <p:sp>
              <p:nvSpPr>
                <p:cNvPr id="182" name="Szabadkézi sokszög 23">
                  <a:extLst>
                    <a:ext uri="{FF2B5EF4-FFF2-40B4-BE49-F238E27FC236}">
                      <a16:creationId xmlns:a16="http://schemas.microsoft.com/office/drawing/2014/main" id="{A9E85121-EC4A-441E-8E8A-AA463F0E6FAF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3" name="Szabadkézi sokszög 24">
                  <a:extLst>
                    <a:ext uri="{FF2B5EF4-FFF2-40B4-BE49-F238E27FC236}">
                      <a16:creationId xmlns:a16="http://schemas.microsoft.com/office/drawing/2014/main" id="{F490E2FA-6D55-4C4A-AF23-3BF34AF226A5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6" name="Csoportba foglalás 175">
                <a:extLst>
                  <a:ext uri="{FF2B5EF4-FFF2-40B4-BE49-F238E27FC236}">
                    <a16:creationId xmlns:a16="http://schemas.microsoft.com/office/drawing/2014/main" id="{CD670FBA-ADC6-4381-B43F-4C40F3074AF7}"/>
                  </a:ext>
                </a:extLst>
              </p:cNvPr>
              <p:cNvGrpSpPr/>
              <p:nvPr/>
            </p:nvGrpSpPr>
            <p:grpSpPr>
              <a:xfrm>
                <a:off x="6077050" y="375589"/>
                <a:ext cx="1215119" cy="1475262"/>
                <a:chOff x="946102" y="970053"/>
                <a:chExt cx="2563580" cy="2601972"/>
              </a:xfrm>
            </p:grpSpPr>
            <p:sp>
              <p:nvSpPr>
                <p:cNvPr id="180" name="Szabadkézi sokszög 21">
                  <a:extLst>
                    <a:ext uri="{FF2B5EF4-FFF2-40B4-BE49-F238E27FC236}">
                      <a16:creationId xmlns:a16="http://schemas.microsoft.com/office/drawing/2014/main" id="{6CAF9E98-E05F-467B-BC42-0649ADDFADB7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1" name="Szabadkézi sokszög 22">
                  <a:extLst>
                    <a:ext uri="{FF2B5EF4-FFF2-40B4-BE49-F238E27FC236}">
                      <a16:creationId xmlns:a16="http://schemas.microsoft.com/office/drawing/2014/main" id="{176F0057-3836-4E91-88AB-019922F3FB03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7" name="Csoportba foglalás 176">
                <a:extLst>
                  <a:ext uri="{FF2B5EF4-FFF2-40B4-BE49-F238E27FC236}">
                    <a16:creationId xmlns:a16="http://schemas.microsoft.com/office/drawing/2014/main" id="{BE6855DA-97D5-4DC5-9195-1B2045A03D8F}"/>
                  </a:ext>
                </a:extLst>
              </p:cNvPr>
              <p:cNvGrpSpPr/>
              <p:nvPr/>
            </p:nvGrpSpPr>
            <p:grpSpPr>
              <a:xfrm>
                <a:off x="5137383" y="2028212"/>
                <a:ext cx="600757" cy="709309"/>
                <a:chOff x="2790533" y="1072750"/>
                <a:chExt cx="600757" cy="709309"/>
              </a:xfrm>
            </p:grpSpPr>
            <p:sp>
              <p:nvSpPr>
                <p:cNvPr id="178" name="Szabadkézi sokszög 19">
                  <a:extLst>
                    <a:ext uri="{FF2B5EF4-FFF2-40B4-BE49-F238E27FC236}">
                      <a16:creationId xmlns:a16="http://schemas.microsoft.com/office/drawing/2014/main" id="{52D23637-1991-434F-A202-68F4AFAC6F91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9" name="Szabadkézi sokszög 20">
                  <a:extLst>
                    <a:ext uri="{FF2B5EF4-FFF2-40B4-BE49-F238E27FC236}">
                      <a16:creationId xmlns:a16="http://schemas.microsoft.com/office/drawing/2014/main" id="{9D982A7D-75C4-4A70-B047-DD6C67D3CB40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08" name="Csoportba foglalás 107">
              <a:extLst>
                <a:ext uri="{FF2B5EF4-FFF2-40B4-BE49-F238E27FC236}">
                  <a16:creationId xmlns:a16="http://schemas.microsoft.com/office/drawing/2014/main" id="{00FCF799-78BD-47DC-AE7E-D96F6DF276DF}"/>
                </a:ext>
              </a:extLst>
            </p:cNvPr>
            <p:cNvGrpSpPr/>
            <p:nvPr/>
          </p:nvGrpSpPr>
          <p:grpSpPr>
            <a:xfrm>
              <a:off x="6112607" y="2341137"/>
              <a:ext cx="2665546" cy="1488167"/>
              <a:chOff x="401893" y="337467"/>
              <a:chExt cx="11577713" cy="6286714"/>
            </a:xfrm>
          </p:grpSpPr>
          <p:grpSp>
            <p:nvGrpSpPr>
              <p:cNvPr id="109" name="Csoportba foglalás 108">
                <a:extLst>
                  <a:ext uri="{FF2B5EF4-FFF2-40B4-BE49-F238E27FC236}">
                    <a16:creationId xmlns:a16="http://schemas.microsoft.com/office/drawing/2014/main" id="{F5A48027-92DC-4A9E-A575-D5CDB73408E3}"/>
                  </a:ext>
                </a:extLst>
              </p:cNvPr>
              <p:cNvGrpSpPr/>
              <p:nvPr/>
            </p:nvGrpSpPr>
            <p:grpSpPr>
              <a:xfrm>
                <a:off x="1891642" y="2410879"/>
                <a:ext cx="2563580" cy="2601972"/>
                <a:chOff x="946102" y="970053"/>
                <a:chExt cx="2563580" cy="2601972"/>
              </a:xfrm>
            </p:grpSpPr>
            <p:sp>
              <p:nvSpPr>
                <p:cNvPr id="158" name="Szabadkézi sokszög 51">
                  <a:extLst>
                    <a:ext uri="{FF2B5EF4-FFF2-40B4-BE49-F238E27FC236}">
                      <a16:creationId xmlns:a16="http://schemas.microsoft.com/office/drawing/2014/main" id="{080D8795-9012-459A-8000-3BB97E6802CD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9" name="Szabadkézi sokszög 52">
                  <a:extLst>
                    <a:ext uri="{FF2B5EF4-FFF2-40B4-BE49-F238E27FC236}">
                      <a16:creationId xmlns:a16="http://schemas.microsoft.com/office/drawing/2014/main" id="{EAF51B54-4F24-4CE6-9AE0-7AC9DFE05FDB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0" name="Csoportba foglalás 109">
                <a:extLst>
                  <a:ext uri="{FF2B5EF4-FFF2-40B4-BE49-F238E27FC236}">
                    <a16:creationId xmlns:a16="http://schemas.microsoft.com/office/drawing/2014/main" id="{3A9BA8DE-7291-4884-BFC6-3C40C0AD1C2F}"/>
                  </a:ext>
                </a:extLst>
              </p:cNvPr>
              <p:cNvGrpSpPr/>
              <p:nvPr/>
            </p:nvGrpSpPr>
            <p:grpSpPr>
              <a:xfrm>
                <a:off x="3602298" y="424066"/>
                <a:ext cx="1215119" cy="1475262"/>
                <a:chOff x="946102" y="970053"/>
                <a:chExt cx="2563580" cy="2601972"/>
              </a:xfrm>
            </p:grpSpPr>
            <p:sp>
              <p:nvSpPr>
                <p:cNvPr id="156" name="Szabadkézi sokszög 49">
                  <a:extLst>
                    <a:ext uri="{FF2B5EF4-FFF2-40B4-BE49-F238E27FC236}">
                      <a16:creationId xmlns:a16="http://schemas.microsoft.com/office/drawing/2014/main" id="{47B7D1A4-7169-4A76-95AA-23987B046011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7" name="Szabadkézi sokszög 50">
                  <a:extLst>
                    <a:ext uri="{FF2B5EF4-FFF2-40B4-BE49-F238E27FC236}">
                      <a16:creationId xmlns:a16="http://schemas.microsoft.com/office/drawing/2014/main" id="{27EC9939-8561-4092-BE1A-29BA854DF613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1" name="Csoportba foglalás 110">
                <a:extLst>
                  <a:ext uri="{FF2B5EF4-FFF2-40B4-BE49-F238E27FC236}">
                    <a16:creationId xmlns:a16="http://schemas.microsoft.com/office/drawing/2014/main" id="{38FA9E18-FBF0-431A-97F4-AB8AF72BBD5E}"/>
                  </a:ext>
                </a:extLst>
              </p:cNvPr>
              <p:cNvGrpSpPr/>
              <p:nvPr/>
            </p:nvGrpSpPr>
            <p:grpSpPr>
              <a:xfrm>
                <a:off x="401893" y="337467"/>
                <a:ext cx="1373131" cy="1639553"/>
                <a:chOff x="946102" y="970053"/>
                <a:chExt cx="2563580" cy="2601972"/>
              </a:xfrm>
            </p:grpSpPr>
            <p:sp>
              <p:nvSpPr>
                <p:cNvPr id="154" name="Szabadkézi sokszög 47">
                  <a:extLst>
                    <a:ext uri="{FF2B5EF4-FFF2-40B4-BE49-F238E27FC236}">
                      <a16:creationId xmlns:a16="http://schemas.microsoft.com/office/drawing/2014/main" id="{9B275EF0-3841-4313-8914-F79775217354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5" name="Szabadkézi sokszög 48">
                  <a:extLst>
                    <a:ext uri="{FF2B5EF4-FFF2-40B4-BE49-F238E27FC236}">
                      <a16:creationId xmlns:a16="http://schemas.microsoft.com/office/drawing/2014/main" id="{F833FB7F-31AA-464A-84A6-0D65C920693F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2" name="Csoportba foglalás 111">
                <a:extLst>
                  <a:ext uri="{FF2B5EF4-FFF2-40B4-BE49-F238E27FC236}">
                    <a16:creationId xmlns:a16="http://schemas.microsoft.com/office/drawing/2014/main" id="{953D3F13-9089-435C-A6E8-B9E85C412B13}"/>
                  </a:ext>
                </a:extLst>
              </p:cNvPr>
              <p:cNvGrpSpPr/>
              <p:nvPr/>
            </p:nvGrpSpPr>
            <p:grpSpPr>
              <a:xfrm>
                <a:off x="582374" y="5056220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52" name="Szabadkézi sokszög 45">
                  <a:extLst>
                    <a:ext uri="{FF2B5EF4-FFF2-40B4-BE49-F238E27FC236}">
                      <a16:creationId xmlns:a16="http://schemas.microsoft.com/office/drawing/2014/main" id="{417865E1-01F5-4827-AF41-19EC2681F567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3" name="Szabadkézi sokszög 46">
                  <a:extLst>
                    <a:ext uri="{FF2B5EF4-FFF2-40B4-BE49-F238E27FC236}">
                      <a16:creationId xmlns:a16="http://schemas.microsoft.com/office/drawing/2014/main" id="{89E2E1BB-6644-406A-B120-7B38B4550D10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3" name="Csoportba foglalás 112">
                <a:extLst>
                  <a:ext uri="{FF2B5EF4-FFF2-40B4-BE49-F238E27FC236}">
                    <a16:creationId xmlns:a16="http://schemas.microsoft.com/office/drawing/2014/main" id="{4C35EAC2-F161-43C4-860E-EDC225FA0991}"/>
                  </a:ext>
                </a:extLst>
              </p:cNvPr>
              <p:cNvGrpSpPr/>
              <p:nvPr/>
            </p:nvGrpSpPr>
            <p:grpSpPr>
              <a:xfrm>
                <a:off x="4524131" y="5273342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50" name="Szabadkézi sokszög 43">
                  <a:extLst>
                    <a:ext uri="{FF2B5EF4-FFF2-40B4-BE49-F238E27FC236}">
                      <a16:creationId xmlns:a16="http://schemas.microsoft.com/office/drawing/2014/main" id="{C9D31354-FA4A-4B50-A1CD-4322816196C7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1" name="Szabadkézi sokszög 44">
                  <a:extLst>
                    <a:ext uri="{FF2B5EF4-FFF2-40B4-BE49-F238E27FC236}">
                      <a16:creationId xmlns:a16="http://schemas.microsoft.com/office/drawing/2014/main" id="{9BA9ABCE-4CEC-43E7-8279-B728E1A74F69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4" name="Csoportba foglalás 113">
                <a:extLst>
                  <a:ext uri="{FF2B5EF4-FFF2-40B4-BE49-F238E27FC236}">
                    <a16:creationId xmlns:a16="http://schemas.microsoft.com/office/drawing/2014/main" id="{3EF6F8BA-62C9-4A9D-8333-FFC779C7407A}"/>
                  </a:ext>
                </a:extLst>
              </p:cNvPr>
              <p:cNvGrpSpPr/>
              <p:nvPr/>
            </p:nvGrpSpPr>
            <p:grpSpPr>
              <a:xfrm>
                <a:off x="7829191" y="1793851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48" name="Szabadkézi sokszög 41">
                  <a:extLst>
                    <a:ext uri="{FF2B5EF4-FFF2-40B4-BE49-F238E27FC236}">
                      <a16:creationId xmlns:a16="http://schemas.microsoft.com/office/drawing/2014/main" id="{88F09078-0C49-4B3D-9BB9-826C06EE76B6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9" name="Szabadkézi sokszög 42">
                  <a:extLst>
                    <a:ext uri="{FF2B5EF4-FFF2-40B4-BE49-F238E27FC236}">
                      <a16:creationId xmlns:a16="http://schemas.microsoft.com/office/drawing/2014/main" id="{24685DE8-15A3-478E-84C4-00800D58CE44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5" name="Csoportba foglalás 114">
                <a:extLst>
                  <a:ext uri="{FF2B5EF4-FFF2-40B4-BE49-F238E27FC236}">
                    <a16:creationId xmlns:a16="http://schemas.microsoft.com/office/drawing/2014/main" id="{FB8C4201-BF3B-4FE0-A7BD-5D01B86D0F55}"/>
                  </a:ext>
                </a:extLst>
              </p:cNvPr>
              <p:cNvGrpSpPr/>
              <p:nvPr/>
            </p:nvGrpSpPr>
            <p:grpSpPr>
              <a:xfrm>
                <a:off x="8890103" y="4711821"/>
                <a:ext cx="1568504" cy="1862108"/>
                <a:chOff x="946102" y="970053"/>
                <a:chExt cx="2563580" cy="2601972"/>
              </a:xfrm>
            </p:grpSpPr>
            <p:sp>
              <p:nvSpPr>
                <p:cNvPr id="146" name="Szabadkézi sokszög 39">
                  <a:extLst>
                    <a:ext uri="{FF2B5EF4-FFF2-40B4-BE49-F238E27FC236}">
                      <a16:creationId xmlns:a16="http://schemas.microsoft.com/office/drawing/2014/main" id="{D54ADBDE-9FFA-446B-89C6-7DEAF7F710F2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7" name="Szabadkézi sokszög 40">
                  <a:extLst>
                    <a:ext uri="{FF2B5EF4-FFF2-40B4-BE49-F238E27FC236}">
                      <a16:creationId xmlns:a16="http://schemas.microsoft.com/office/drawing/2014/main" id="{139839B6-A2B1-487C-AA3D-97FC2C3FCCCA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6" name="Csoportba foglalás 115">
                <a:extLst>
                  <a:ext uri="{FF2B5EF4-FFF2-40B4-BE49-F238E27FC236}">
                    <a16:creationId xmlns:a16="http://schemas.microsoft.com/office/drawing/2014/main" id="{191A853D-9D3F-4F80-A6F6-F20B594BA629}"/>
                  </a:ext>
                </a:extLst>
              </p:cNvPr>
              <p:cNvGrpSpPr/>
              <p:nvPr/>
            </p:nvGrpSpPr>
            <p:grpSpPr>
              <a:xfrm>
                <a:off x="6959840" y="5294066"/>
                <a:ext cx="1024421" cy="1166291"/>
                <a:chOff x="946102" y="970053"/>
                <a:chExt cx="2563580" cy="2601972"/>
              </a:xfrm>
            </p:grpSpPr>
            <p:sp>
              <p:nvSpPr>
                <p:cNvPr id="144" name="Szabadkézi sokszög 37">
                  <a:extLst>
                    <a:ext uri="{FF2B5EF4-FFF2-40B4-BE49-F238E27FC236}">
                      <a16:creationId xmlns:a16="http://schemas.microsoft.com/office/drawing/2014/main" id="{42D1411A-4F08-4598-B0FE-CE435CBB7F40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5" name="Szabadkézi sokszög 38">
                  <a:extLst>
                    <a:ext uri="{FF2B5EF4-FFF2-40B4-BE49-F238E27FC236}">
                      <a16:creationId xmlns:a16="http://schemas.microsoft.com/office/drawing/2014/main" id="{238705F0-F6A6-45A2-9374-74EADAA7F813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7" name="Csoportba foglalás 116">
                <a:extLst>
                  <a:ext uri="{FF2B5EF4-FFF2-40B4-BE49-F238E27FC236}">
                    <a16:creationId xmlns:a16="http://schemas.microsoft.com/office/drawing/2014/main" id="{0E7617D5-EE38-430C-8832-997DC21DB5F1}"/>
                  </a:ext>
                </a:extLst>
              </p:cNvPr>
              <p:cNvGrpSpPr/>
              <p:nvPr/>
            </p:nvGrpSpPr>
            <p:grpSpPr>
              <a:xfrm>
                <a:off x="10411102" y="337467"/>
                <a:ext cx="1568504" cy="1862108"/>
                <a:chOff x="946102" y="970053"/>
                <a:chExt cx="2563580" cy="2601972"/>
              </a:xfrm>
            </p:grpSpPr>
            <p:sp>
              <p:nvSpPr>
                <p:cNvPr id="142" name="Szabadkézi sokszög 35">
                  <a:extLst>
                    <a:ext uri="{FF2B5EF4-FFF2-40B4-BE49-F238E27FC236}">
                      <a16:creationId xmlns:a16="http://schemas.microsoft.com/office/drawing/2014/main" id="{F1B43952-BB90-40AD-8C5B-DFAB7DC03673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3" name="Szabadkézi sokszög 36">
                  <a:extLst>
                    <a:ext uri="{FF2B5EF4-FFF2-40B4-BE49-F238E27FC236}">
                      <a16:creationId xmlns:a16="http://schemas.microsoft.com/office/drawing/2014/main" id="{CE98F733-629A-42DC-AE00-37CAD18FD13E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8" name="Csoportba foglalás 117">
                <a:extLst>
                  <a:ext uri="{FF2B5EF4-FFF2-40B4-BE49-F238E27FC236}">
                    <a16:creationId xmlns:a16="http://schemas.microsoft.com/office/drawing/2014/main" id="{A37F2DFC-AEC6-45C1-98A1-A67A7C559C7C}"/>
                  </a:ext>
                </a:extLst>
              </p:cNvPr>
              <p:cNvGrpSpPr/>
              <p:nvPr/>
            </p:nvGrpSpPr>
            <p:grpSpPr>
              <a:xfrm>
                <a:off x="10919237" y="5386914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40" name="Szabadkézi sokszög 33">
                  <a:extLst>
                    <a:ext uri="{FF2B5EF4-FFF2-40B4-BE49-F238E27FC236}">
                      <a16:creationId xmlns:a16="http://schemas.microsoft.com/office/drawing/2014/main" id="{0E8A9DE8-A467-4C7D-90EE-D0E98A8D88AA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1" name="Szabadkézi sokszög 34">
                  <a:extLst>
                    <a:ext uri="{FF2B5EF4-FFF2-40B4-BE49-F238E27FC236}">
                      <a16:creationId xmlns:a16="http://schemas.microsoft.com/office/drawing/2014/main" id="{D440B106-A81A-4DCA-B2DF-C49B5C3101DD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19" name="Csoportba foglalás 118">
                <a:extLst>
                  <a:ext uri="{FF2B5EF4-FFF2-40B4-BE49-F238E27FC236}">
                    <a16:creationId xmlns:a16="http://schemas.microsoft.com/office/drawing/2014/main" id="{FF7D60DB-783A-4F58-8B2F-382CA46531D3}"/>
                  </a:ext>
                </a:extLst>
              </p:cNvPr>
              <p:cNvGrpSpPr/>
              <p:nvPr/>
            </p:nvGrpSpPr>
            <p:grpSpPr>
              <a:xfrm>
                <a:off x="8531090" y="403209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38" name="Szabadkézi sokszög 31">
                  <a:extLst>
                    <a:ext uri="{FF2B5EF4-FFF2-40B4-BE49-F238E27FC236}">
                      <a16:creationId xmlns:a16="http://schemas.microsoft.com/office/drawing/2014/main" id="{ED49E685-5AAD-4D0D-820D-35A722D6C670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9" name="Szabadkézi sokszög 32">
                  <a:extLst>
                    <a:ext uri="{FF2B5EF4-FFF2-40B4-BE49-F238E27FC236}">
                      <a16:creationId xmlns:a16="http://schemas.microsoft.com/office/drawing/2014/main" id="{9F53F6E3-E005-4D30-8E81-767D74BA4A47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0" name="Csoportba foglalás 119">
                <a:extLst>
                  <a:ext uri="{FF2B5EF4-FFF2-40B4-BE49-F238E27FC236}">
                    <a16:creationId xmlns:a16="http://schemas.microsoft.com/office/drawing/2014/main" id="{002C0F28-502F-4D11-8DE1-0A2699BE4443}"/>
                  </a:ext>
                </a:extLst>
              </p:cNvPr>
              <p:cNvGrpSpPr/>
              <p:nvPr/>
            </p:nvGrpSpPr>
            <p:grpSpPr>
              <a:xfrm>
                <a:off x="821949" y="3096252"/>
                <a:ext cx="600757" cy="709309"/>
                <a:chOff x="2790533" y="1072750"/>
                <a:chExt cx="600757" cy="709309"/>
              </a:xfrm>
            </p:grpSpPr>
            <p:sp>
              <p:nvSpPr>
                <p:cNvPr id="136" name="Szabadkézi sokszög 29">
                  <a:extLst>
                    <a:ext uri="{FF2B5EF4-FFF2-40B4-BE49-F238E27FC236}">
                      <a16:creationId xmlns:a16="http://schemas.microsoft.com/office/drawing/2014/main" id="{91FF9855-3A01-4A95-9EE4-0E4AA5475A1C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7" name="Szabadkézi sokszög 30">
                  <a:extLst>
                    <a:ext uri="{FF2B5EF4-FFF2-40B4-BE49-F238E27FC236}">
                      <a16:creationId xmlns:a16="http://schemas.microsoft.com/office/drawing/2014/main" id="{2A69E1A2-F102-40C3-BA60-1F1C69304421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1" name="Csoportba foglalás 120">
                <a:extLst>
                  <a:ext uri="{FF2B5EF4-FFF2-40B4-BE49-F238E27FC236}">
                    <a16:creationId xmlns:a16="http://schemas.microsoft.com/office/drawing/2014/main" id="{D08BE6A1-95A9-498B-8F37-EF77EFD6E259}"/>
                  </a:ext>
                </a:extLst>
              </p:cNvPr>
              <p:cNvGrpSpPr/>
              <p:nvPr/>
            </p:nvGrpSpPr>
            <p:grpSpPr>
              <a:xfrm>
                <a:off x="4297418" y="4118050"/>
                <a:ext cx="600757" cy="709309"/>
                <a:chOff x="2790533" y="1072750"/>
                <a:chExt cx="600757" cy="709309"/>
              </a:xfrm>
            </p:grpSpPr>
            <p:sp>
              <p:nvSpPr>
                <p:cNvPr id="134" name="Szabadkézi sokszög 27">
                  <a:extLst>
                    <a:ext uri="{FF2B5EF4-FFF2-40B4-BE49-F238E27FC236}">
                      <a16:creationId xmlns:a16="http://schemas.microsoft.com/office/drawing/2014/main" id="{ABA0270A-D9B4-42D2-8C41-F6ECDE334D15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5" name="Szabadkézi sokszög 28">
                  <a:extLst>
                    <a:ext uri="{FF2B5EF4-FFF2-40B4-BE49-F238E27FC236}">
                      <a16:creationId xmlns:a16="http://schemas.microsoft.com/office/drawing/2014/main" id="{1C765166-8E90-4ED0-94C2-CB992A93D39E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2" name="Csoportba foglalás 121">
                <a:extLst>
                  <a:ext uri="{FF2B5EF4-FFF2-40B4-BE49-F238E27FC236}">
                    <a16:creationId xmlns:a16="http://schemas.microsoft.com/office/drawing/2014/main" id="{06CD39A2-84AD-4A41-B012-F4A21A775F9D}"/>
                  </a:ext>
                </a:extLst>
              </p:cNvPr>
              <p:cNvGrpSpPr/>
              <p:nvPr/>
            </p:nvGrpSpPr>
            <p:grpSpPr>
              <a:xfrm>
                <a:off x="2159021" y="1425767"/>
                <a:ext cx="600757" cy="709309"/>
                <a:chOff x="2790533" y="1072750"/>
                <a:chExt cx="600757" cy="709309"/>
              </a:xfrm>
            </p:grpSpPr>
            <p:sp>
              <p:nvSpPr>
                <p:cNvPr id="132" name="Szabadkézi sokszög 25">
                  <a:extLst>
                    <a:ext uri="{FF2B5EF4-FFF2-40B4-BE49-F238E27FC236}">
                      <a16:creationId xmlns:a16="http://schemas.microsoft.com/office/drawing/2014/main" id="{0158F381-EC3C-4C0F-8E8B-3FC615954A45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3" name="Szabadkézi sokszög 26">
                  <a:extLst>
                    <a:ext uri="{FF2B5EF4-FFF2-40B4-BE49-F238E27FC236}">
                      <a16:creationId xmlns:a16="http://schemas.microsoft.com/office/drawing/2014/main" id="{AB877108-9A29-46AE-862A-2EADC7A24A2B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3" name="Csoportba foglalás 122">
                <a:extLst>
                  <a:ext uri="{FF2B5EF4-FFF2-40B4-BE49-F238E27FC236}">
                    <a16:creationId xmlns:a16="http://schemas.microsoft.com/office/drawing/2014/main" id="{0A37661C-A086-40FD-9E25-33DE2D5C9404}"/>
                  </a:ext>
                </a:extLst>
              </p:cNvPr>
              <p:cNvGrpSpPr/>
              <p:nvPr/>
            </p:nvGrpSpPr>
            <p:grpSpPr>
              <a:xfrm>
                <a:off x="2515088" y="5914872"/>
                <a:ext cx="600757" cy="709309"/>
                <a:chOff x="2790533" y="1072750"/>
                <a:chExt cx="600757" cy="709309"/>
              </a:xfrm>
            </p:grpSpPr>
            <p:sp>
              <p:nvSpPr>
                <p:cNvPr id="130" name="Szabadkézi sokszög 23">
                  <a:extLst>
                    <a:ext uri="{FF2B5EF4-FFF2-40B4-BE49-F238E27FC236}">
                      <a16:creationId xmlns:a16="http://schemas.microsoft.com/office/drawing/2014/main" id="{089C9079-E90F-4DF6-9A4D-E475A5A1824F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Szabadkézi sokszög 24">
                  <a:extLst>
                    <a:ext uri="{FF2B5EF4-FFF2-40B4-BE49-F238E27FC236}">
                      <a16:creationId xmlns:a16="http://schemas.microsoft.com/office/drawing/2014/main" id="{18ABD629-945E-45C8-A54B-9A47315CFCF4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4" name="Csoportba foglalás 123">
                <a:extLst>
                  <a:ext uri="{FF2B5EF4-FFF2-40B4-BE49-F238E27FC236}">
                    <a16:creationId xmlns:a16="http://schemas.microsoft.com/office/drawing/2014/main" id="{67273C29-C575-4B2C-BEB3-EFE98365E4FC}"/>
                  </a:ext>
                </a:extLst>
              </p:cNvPr>
              <p:cNvGrpSpPr/>
              <p:nvPr/>
            </p:nvGrpSpPr>
            <p:grpSpPr>
              <a:xfrm>
                <a:off x="6077050" y="375589"/>
                <a:ext cx="1215119" cy="1475262"/>
                <a:chOff x="946102" y="970053"/>
                <a:chExt cx="2563580" cy="2601972"/>
              </a:xfrm>
            </p:grpSpPr>
            <p:sp>
              <p:nvSpPr>
                <p:cNvPr id="128" name="Szabadkézi sokszög 21">
                  <a:extLst>
                    <a:ext uri="{FF2B5EF4-FFF2-40B4-BE49-F238E27FC236}">
                      <a16:creationId xmlns:a16="http://schemas.microsoft.com/office/drawing/2014/main" id="{2D783915-5A3E-4F43-8B91-C64B8D27D97A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9" name="Szabadkézi sokszög 22">
                  <a:extLst>
                    <a:ext uri="{FF2B5EF4-FFF2-40B4-BE49-F238E27FC236}">
                      <a16:creationId xmlns:a16="http://schemas.microsoft.com/office/drawing/2014/main" id="{88A53206-A177-4A4D-9704-4FAB432AE380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5" name="Csoportba foglalás 124">
                <a:extLst>
                  <a:ext uri="{FF2B5EF4-FFF2-40B4-BE49-F238E27FC236}">
                    <a16:creationId xmlns:a16="http://schemas.microsoft.com/office/drawing/2014/main" id="{A38874CF-B326-4776-83FD-037E1B80D683}"/>
                  </a:ext>
                </a:extLst>
              </p:cNvPr>
              <p:cNvGrpSpPr/>
              <p:nvPr/>
            </p:nvGrpSpPr>
            <p:grpSpPr>
              <a:xfrm>
                <a:off x="5137383" y="2028212"/>
                <a:ext cx="600757" cy="709309"/>
                <a:chOff x="2790533" y="1072750"/>
                <a:chExt cx="600757" cy="709309"/>
              </a:xfrm>
            </p:grpSpPr>
            <p:sp>
              <p:nvSpPr>
                <p:cNvPr id="126" name="Szabadkézi sokszög 19">
                  <a:extLst>
                    <a:ext uri="{FF2B5EF4-FFF2-40B4-BE49-F238E27FC236}">
                      <a16:creationId xmlns:a16="http://schemas.microsoft.com/office/drawing/2014/main" id="{4FA31C42-69CD-41EF-B7FE-723DC192CCF3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7" name="Szabadkézi sokszög 20">
                  <a:extLst>
                    <a:ext uri="{FF2B5EF4-FFF2-40B4-BE49-F238E27FC236}">
                      <a16:creationId xmlns:a16="http://schemas.microsoft.com/office/drawing/2014/main" id="{4D3273DB-3172-4B7F-8B5C-C6C446C1937C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6" name="Csoportba foglalás 55">
              <a:extLst>
                <a:ext uri="{FF2B5EF4-FFF2-40B4-BE49-F238E27FC236}">
                  <a16:creationId xmlns:a16="http://schemas.microsoft.com/office/drawing/2014/main" id="{D6A824B7-F313-48F6-97D2-7A3AFC1C3D8E}"/>
                </a:ext>
              </a:extLst>
            </p:cNvPr>
            <p:cNvGrpSpPr/>
            <p:nvPr/>
          </p:nvGrpSpPr>
          <p:grpSpPr>
            <a:xfrm>
              <a:off x="320019" y="2341137"/>
              <a:ext cx="2665546" cy="1488167"/>
              <a:chOff x="401893" y="337467"/>
              <a:chExt cx="11577713" cy="6286714"/>
            </a:xfrm>
          </p:grpSpPr>
          <p:grpSp>
            <p:nvGrpSpPr>
              <p:cNvPr id="57" name="Csoportba foglalás 56">
                <a:extLst>
                  <a:ext uri="{FF2B5EF4-FFF2-40B4-BE49-F238E27FC236}">
                    <a16:creationId xmlns:a16="http://schemas.microsoft.com/office/drawing/2014/main" id="{72B148E9-1DF0-4018-9BCB-173D33AF1B2B}"/>
                  </a:ext>
                </a:extLst>
              </p:cNvPr>
              <p:cNvGrpSpPr/>
              <p:nvPr/>
            </p:nvGrpSpPr>
            <p:grpSpPr>
              <a:xfrm>
                <a:off x="1891642" y="2410879"/>
                <a:ext cx="2563580" cy="2601972"/>
                <a:chOff x="946102" y="970053"/>
                <a:chExt cx="2563580" cy="2601972"/>
              </a:xfrm>
            </p:grpSpPr>
            <p:sp>
              <p:nvSpPr>
                <p:cNvPr id="106" name="Szabadkézi sokszög 51">
                  <a:extLst>
                    <a:ext uri="{FF2B5EF4-FFF2-40B4-BE49-F238E27FC236}">
                      <a16:creationId xmlns:a16="http://schemas.microsoft.com/office/drawing/2014/main" id="{326154A3-B1F0-47AC-A8F2-DCAB79CEE891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7" name="Szabadkézi sokszög 52">
                  <a:extLst>
                    <a:ext uri="{FF2B5EF4-FFF2-40B4-BE49-F238E27FC236}">
                      <a16:creationId xmlns:a16="http://schemas.microsoft.com/office/drawing/2014/main" id="{ABAD3B67-A689-4E39-8F84-16DF7090B0EE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8" name="Csoportba foglalás 57">
                <a:extLst>
                  <a:ext uri="{FF2B5EF4-FFF2-40B4-BE49-F238E27FC236}">
                    <a16:creationId xmlns:a16="http://schemas.microsoft.com/office/drawing/2014/main" id="{0FF56F0E-5703-4886-B6D2-7B6F1A4B93A2}"/>
                  </a:ext>
                </a:extLst>
              </p:cNvPr>
              <p:cNvGrpSpPr/>
              <p:nvPr/>
            </p:nvGrpSpPr>
            <p:grpSpPr>
              <a:xfrm>
                <a:off x="3602298" y="424066"/>
                <a:ext cx="1215119" cy="1475262"/>
                <a:chOff x="946102" y="970053"/>
                <a:chExt cx="2563580" cy="2601972"/>
              </a:xfrm>
            </p:grpSpPr>
            <p:sp>
              <p:nvSpPr>
                <p:cNvPr id="104" name="Szabadkézi sokszög 49">
                  <a:extLst>
                    <a:ext uri="{FF2B5EF4-FFF2-40B4-BE49-F238E27FC236}">
                      <a16:creationId xmlns:a16="http://schemas.microsoft.com/office/drawing/2014/main" id="{2B004041-613F-45CD-B6DE-9BFB107E72A5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5" name="Szabadkézi sokszög 50">
                  <a:extLst>
                    <a:ext uri="{FF2B5EF4-FFF2-40B4-BE49-F238E27FC236}">
                      <a16:creationId xmlns:a16="http://schemas.microsoft.com/office/drawing/2014/main" id="{206F3EA6-DA50-4EC8-AA64-780131035E96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9" name="Csoportba foglalás 58">
                <a:extLst>
                  <a:ext uri="{FF2B5EF4-FFF2-40B4-BE49-F238E27FC236}">
                    <a16:creationId xmlns:a16="http://schemas.microsoft.com/office/drawing/2014/main" id="{B95216C0-FEB1-467D-86FB-D19232B2825C}"/>
                  </a:ext>
                </a:extLst>
              </p:cNvPr>
              <p:cNvGrpSpPr/>
              <p:nvPr/>
            </p:nvGrpSpPr>
            <p:grpSpPr>
              <a:xfrm>
                <a:off x="401893" y="337467"/>
                <a:ext cx="1373131" cy="1639553"/>
                <a:chOff x="946102" y="970053"/>
                <a:chExt cx="2563580" cy="2601972"/>
              </a:xfrm>
            </p:grpSpPr>
            <p:sp>
              <p:nvSpPr>
                <p:cNvPr id="102" name="Szabadkézi sokszög 47">
                  <a:extLst>
                    <a:ext uri="{FF2B5EF4-FFF2-40B4-BE49-F238E27FC236}">
                      <a16:creationId xmlns:a16="http://schemas.microsoft.com/office/drawing/2014/main" id="{312EBB0E-21C0-4DF1-B939-BE378A430C36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3" name="Szabadkézi sokszög 48">
                  <a:extLst>
                    <a:ext uri="{FF2B5EF4-FFF2-40B4-BE49-F238E27FC236}">
                      <a16:creationId xmlns:a16="http://schemas.microsoft.com/office/drawing/2014/main" id="{2E39CEA7-905E-465D-AC81-27AE74BBE69E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0" name="Csoportba foglalás 59">
                <a:extLst>
                  <a:ext uri="{FF2B5EF4-FFF2-40B4-BE49-F238E27FC236}">
                    <a16:creationId xmlns:a16="http://schemas.microsoft.com/office/drawing/2014/main" id="{8BAAF165-38E4-476F-9421-8B03644E2F76}"/>
                  </a:ext>
                </a:extLst>
              </p:cNvPr>
              <p:cNvGrpSpPr/>
              <p:nvPr/>
            </p:nvGrpSpPr>
            <p:grpSpPr>
              <a:xfrm>
                <a:off x="582374" y="5056220"/>
                <a:ext cx="1031290" cy="1187015"/>
                <a:chOff x="946102" y="970053"/>
                <a:chExt cx="2563580" cy="2601972"/>
              </a:xfrm>
            </p:grpSpPr>
            <p:sp>
              <p:nvSpPr>
                <p:cNvPr id="100" name="Szabadkézi sokszög 45">
                  <a:extLst>
                    <a:ext uri="{FF2B5EF4-FFF2-40B4-BE49-F238E27FC236}">
                      <a16:creationId xmlns:a16="http://schemas.microsoft.com/office/drawing/2014/main" id="{873A6445-E37E-48E4-AA51-98488D9E6143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1" name="Szabadkézi sokszög 46">
                  <a:extLst>
                    <a:ext uri="{FF2B5EF4-FFF2-40B4-BE49-F238E27FC236}">
                      <a16:creationId xmlns:a16="http://schemas.microsoft.com/office/drawing/2014/main" id="{4D8AEBD0-1A63-4D48-9B16-D190FACF3C59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1" name="Csoportba foglalás 60">
                <a:extLst>
                  <a:ext uri="{FF2B5EF4-FFF2-40B4-BE49-F238E27FC236}">
                    <a16:creationId xmlns:a16="http://schemas.microsoft.com/office/drawing/2014/main" id="{88DB5D2B-2C7D-448E-B8A0-CDAA2A441FD4}"/>
                  </a:ext>
                </a:extLst>
              </p:cNvPr>
              <p:cNvGrpSpPr/>
              <p:nvPr/>
            </p:nvGrpSpPr>
            <p:grpSpPr>
              <a:xfrm>
                <a:off x="4524131" y="5273342"/>
                <a:ext cx="1031290" cy="1187015"/>
                <a:chOff x="946102" y="970053"/>
                <a:chExt cx="2563580" cy="2601972"/>
              </a:xfrm>
            </p:grpSpPr>
            <p:sp>
              <p:nvSpPr>
                <p:cNvPr id="98" name="Szabadkézi sokszög 43">
                  <a:extLst>
                    <a:ext uri="{FF2B5EF4-FFF2-40B4-BE49-F238E27FC236}">
                      <a16:creationId xmlns:a16="http://schemas.microsoft.com/office/drawing/2014/main" id="{E27916A7-65A6-4144-93DD-D331AEC79D33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9" name="Szabadkézi sokszög 44">
                  <a:extLst>
                    <a:ext uri="{FF2B5EF4-FFF2-40B4-BE49-F238E27FC236}">
                      <a16:creationId xmlns:a16="http://schemas.microsoft.com/office/drawing/2014/main" id="{3536C9D8-8701-4BA8-AC9F-8E0BB2FE9D99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" name="Csoportba foglalás 61">
                <a:extLst>
                  <a:ext uri="{FF2B5EF4-FFF2-40B4-BE49-F238E27FC236}">
                    <a16:creationId xmlns:a16="http://schemas.microsoft.com/office/drawing/2014/main" id="{A96774A1-F0AB-4D0C-9A0E-B252B0A93799}"/>
                  </a:ext>
                </a:extLst>
              </p:cNvPr>
              <p:cNvGrpSpPr/>
              <p:nvPr/>
            </p:nvGrpSpPr>
            <p:grpSpPr>
              <a:xfrm>
                <a:off x="7829191" y="1793851"/>
                <a:ext cx="1031290" cy="1187015"/>
                <a:chOff x="946102" y="970053"/>
                <a:chExt cx="2563580" cy="2601972"/>
              </a:xfrm>
            </p:grpSpPr>
            <p:sp>
              <p:nvSpPr>
                <p:cNvPr id="96" name="Szabadkézi sokszög 41">
                  <a:extLst>
                    <a:ext uri="{FF2B5EF4-FFF2-40B4-BE49-F238E27FC236}">
                      <a16:creationId xmlns:a16="http://schemas.microsoft.com/office/drawing/2014/main" id="{30A798A6-5786-42A3-B2E6-1A7E5EC010C9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7" name="Szabadkézi sokszög 42">
                  <a:extLst>
                    <a:ext uri="{FF2B5EF4-FFF2-40B4-BE49-F238E27FC236}">
                      <a16:creationId xmlns:a16="http://schemas.microsoft.com/office/drawing/2014/main" id="{3A9E4695-5428-4A3A-96F7-6CBA146AA1E5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3" name="Csoportba foglalás 62">
                <a:extLst>
                  <a:ext uri="{FF2B5EF4-FFF2-40B4-BE49-F238E27FC236}">
                    <a16:creationId xmlns:a16="http://schemas.microsoft.com/office/drawing/2014/main" id="{AD5FDC40-E2F5-4E78-99A1-DB7BDBC542C8}"/>
                  </a:ext>
                </a:extLst>
              </p:cNvPr>
              <p:cNvGrpSpPr/>
              <p:nvPr/>
            </p:nvGrpSpPr>
            <p:grpSpPr>
              <a:xfrm>
                <a:off x="8890103" y="4711821"/>
                <a:ext cx="1568504" cy="1862108"/>
                <a:chOff x="946102" y="970053"/>
                <a:chExt cx="2563580" cy="2601972"/>
              </a:xfrm>
            </p:grpSpPr>
            <p:sp>
              <p:nvSpPr>
                <p:cNvPr id="94" name="Szabadkézi sokszög 39">
                  <a:extLst>
                    <a:ext uri="{FF2B5EF4-FFF2-40B4-BE49-F238E27FC236}">
                      <a16:creationId xmlns:a16="http://schemas.microsoft.com/office/drawing/2014/main" id="{32B07903-7DD2-4210-ABEC-7D4129CFB952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5" name="Szabadkézi sokszög 40">
                  <a:extLst>
                    <a:ext uri="{FF2B5EF4-FFF2-40B4-BE49-F238E27FC236}">
                      <a16:creationId xmlns:a16="http://schemas.microsoft.com/office/drawing/2014/main" id="{CFF01785-FD20-4A96-A124-24F508070E90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4" name="Csoportba foglalás 63">
                <a:extLst>
                  <a:ext uri="{FF2B5EF4-FFF2-40B4-BE49-F238E27FC236}">
                    <a16:creationId xmlns:a16="http://schemas.microsoft.com/office/drawing/2014/main" id="{C159E549-B288-49A0-B159-77F468270FDF}"/>
                  </a:ext>
                </a:extLst>
              </p:cNvPr>
              <p:cNvGrpSpPr/>
              <p:nvPr/>
            </p:nvGrpSpPr>
            <p:grpSpPr>
              <a:xfrm>
                <a:off x="6959840" y="5294066"/>
                <a:ext cx="1024421" cy="1166291"/>
                <a:chOff x="946102" y="970053"/>
                <a:chExt cx="2563580" cy="2601972"/>
              </a:xfrm>
            </p:grpSpPr>
            <p:sp>
              <p:nvSpPr>
                <p:cNvPr id="92" name="Szabadkézi sokszög 37">
                  <a:extLst>
                    <a:ext uri="{FF2B5EF4-FFF2-40B4-BE49-F238E27FC236}">
                      <a16:creationId xmlns:a16="http://schemas.microsoft.com/office/drawing/2014/main" id="{4CA3C71E-08B4-4A34-BE9E-EBC0EDF5ECBA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" name="Szabadkézi sokszög 38">
                  <a:extLst>
                    <a:ext uri="{FF2B5EF4-FFF2-40B4-BE49-F238E27FC236}">
                      <a16:creationId xmlns:a16="http://schemas.microsoft.com/office/drawing/2014/main" id="{BD27C6BA-3A7D-49ED-A128-519496A0A388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5" name="Csoportba foglalás 64">
                <a:extLst>
                  <a:ext uri="{FF2B5EF4-FFF2-40B4-BE49-F238E27FC236}">
                    <a16:creationId xmlns:a16="http://schemas.microsoft.com/office/drawing/2014/main" id="{1B8BFB60-C17A-4A38-9764-544CFFD0FD2A}"/>
                  </a:ext>
                </a:extLst>
              </p:cNvPr>
              <p:cNvGrpSpPr/>
              <p:nvPr/>
            </p:nvGrpSpPr>
            <p:grpSpPr>
              <a:xfrm>
                <a:off x="10411102" y="337467"/>
                <a:ext cx="1568504" cy="1862108"/>
                <a:chOff x="946102" y="970053"/>
                <a:chExt cx="2563580" cy="2601972"/>
              </a:xfrm>
            </p:grpSpPr>
            <p:sp>
              <p:nvSpPr>
                <p:cNvPr id="90" name="Szabadkézi sokszög 35">
                  <a:extLst>
                    <a:ext uri="{FF2B5EF4-FFF2-40B4-BE49-F238E27FC236}">
                      <a16:creationId xmlns:a16="http://schemas.microsoft.com/office/drawing/2014/main" id="{C8077046-DDAC-4E00-9297-626AC4511414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" name="Szabadkézi sokszög 36">
                  <a:extLst>
                    <a:ext uri="{FF2B5EF4-FFF2-40B4-BE49-F238E27FC236}">
                      <a16:creationId xmlns:a16="http://schemas.microsoft.com/office/drawing/2014/main" id="{87D52BD9-6E4B-4DAA-9D76-27931474E9ED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" name="Csoportba foglalás 65">
                <a:extLst>
                  <a:ext uri="{FF2B5EF4-FFF2-40B4-BE49-F238E27FC236}">
                    <a16:creationId xmlns:a16="http://schemas.microsoft.com/office/drawing/2014/main" id="{5EBB25F6-E59B-4FC4-A0B6-CB494271A5C7}"/>
                  </a:ext>
                </a:extLst>
              </p:cNvPr>
              <p:cNvGrpSpPr/>
              <p:nvPr/>
            </p:nvGrpSpPr>
            <p:grpSpPr>
              <a:xfrm>
                <a:off x="10919237" y="5386914"/>
                <a:ext cx="1031290" cy="1187015"/>
                <a:chOff x="946102" y="970053"/>
                <a:chExt cx="2563580" cy="2601972"/>
              </a:xfrm>
            </p:grpSpPr>
            <p:sp>
              <p:nvSpPr>
                <p:cNvPr id="88" name="Szabadkézi sokszög 33">
                  <a:extLst>
                    <a:ext uri="{FF2B5EF4-FFF2-40B4-BE49-F238E27FC236}">
                      <a16:creationId xmlns:a16="http://schemas.microsoft.com/office/drawing/2014/main" id="{4AAD439E-4725-4577-A7C1-8E1F5E3F5B99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" name="Szabadkézi sokszög 34">
                  <a:extLst>
                    <a:ext uri="{FF2B5EF4-FFF2-40B4-BE49-F238E27FC236}">
                      <a16:creationId xmlns:a16="http://schemas.microsoft.com/office/drawing/2014/main" id="{22F95F75-9B66-482C-9C83-8B80488EFB69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" name="Csoportba foglalás 66">
                <a:extLst>
                  <a:ext uri="{FF2B5EF4-FFF2-40B4-BE49-F238E27FC236}">
                    <a16:creationId xmlns:a16="http://schemas.microsoft.com/office/drawing/2014/main" id="{300EDB52-EA28-46E2-93E6-32767445635D}"/>
                  </a:ext>
                </a:extLst>
              </p:cNvPr>
              <p:cNvGrpSpPr/>
              <p:nvPr/>
            </p:nvGrpSpPr>
            <p:grpSpPr>
              <a:xfrm>
                <a:off x="8531090" y="403209"/>
                <a:ext cx="1031290" cy="1187015"/>
                <a:chOff x="946102" y="970053"/>
                <a:chExt cx="2563580" cy="2601972"/>
              </a:xfrm>
            </p:grpSpPr>
            <p:sp>
              <p:nvSpPr>
                <p:cNvPr id="86" name="Szabadkézi sokszög 31">
                  <a:extLst>
                    <a:ext uri="{FF2B5EF4-FFF2-40B4-BE49-F238E27FC236}">
                      <a16:creationId xmlns:a16="http://schemas.microsoft.com/office/drawing/2014/main" id="{F652422C-03A6-4D2C-9223-C233AB44162D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" name="Szabadkézi sokszög 32">
                  <a:extLst>
                    <a:ext uri="{FF2B5EF4-FFF2-40B4-BE49-F238E27FC236}">
                      <a16:creationId xmlns:a16="http://schemas.microsoft.com/office/drawing/2014/main" id="{A1685EF7-57B4-473B-939C-03EF1B0EA8A6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" name="Csoportba foglalás 67">
                <a:extLst>
                  <a:ext uri="{FF2B5EF4-FFF2-40B4-BE49-F238E27FC236}">
                    <a16:creationId xmlns:a16="http://schemas.microsoft.com/office/drawing/2014/main" id="{3CF77786-AC5D-4CE6-B15E-F729A7CB1DC8}"/>
                  </a:ext>
                </a:extLst>
              </p:cNvPr>
              <p:cNvGrpSpPr/>
              <p:nvPr/>
            </p:nvGrpSpPr>
            <p:grpSpPr>
              <a:xfrm>
                <a:off x="821949" y="3096252"/>
                <a:ext cx="600757" cy="709309"/>
                <a:chOff x="2790533" y="1072750"/>
                <a:chExt cx="600757" cy="709309"/>
              </a:xfrm>
            </p:grpSpPr>
            <p:sp>
              <p:nvSpPr>
                <p:cNvPr id="84" name="Szabadkézi sokszög 29">
                  <a:extLst>
                    <a:ext uri="{FF2B5EF4-FFF2-40B4-BE49-F238E27FC236}">
                      <a16:creationId xmlns:a16="http://schemas.microsoft.com/office/drawing/2014/main" id="{3F98487E-8AA9-47BD-B227-1EDA983EA032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" name="Szabadkézi sokszög 30">
                  <a:extLst>
                    <a:ext uri="{FF2B5EF4-FFF2-40B4-BE49-F238E27FC236}">
                      <a16:creationId xmlns:a16="http://schemas.microsoft.com/office/drawing/2014/main" id="{4A8E7385-6901-4613-82D1-CDB0A37BAF87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9" name="Csoportba foglalás 68">
                <a:extLst>
                  <a:ext uri="{FF2B5EF4-FFF2-40B4-BE49-F238E27FC236}">
                    <a16:creationId xmlns:a16="http://schemas.microsoft.com/office/drawing/2014/main" id="{697A1CDD-CF41-48F9-BE4D-AADE8AC8FF48}"/>
                  </a:ext>
                </a:extLst>
              </p:cNvPr>
              <p:cNvGrpSpPr/>
              <p:nvPr/>
            </p:nvGrpSpPr>
            <p:grpSpPr>
              <a:xfrm>
                <a:off x="4297418" y="4118050"/>
                <a:ext cx="600757" cy="709309"/>
                <a:chOff x="2790533" y="1072750"/>
                <a:chExt cx="600757" cy="709309"/>
              </a:xfrm>
            </p:grpSpPr>
            <p:sp>
              <p:nvSpPr>
                <p:cNvPr id="82" name="Szabadkézi sokszög 27">
                  <a:extLst>
                    <a:ext uri="{FF2B5EF4-FFF2-40B4-BE49-F238E27FC236}">
                      <a16:creationId xmlns:a16="http://schemas.microsoft.com/office/drawing/2014/main" id="{E19F77C7-7B73-4151-9770-7DB42860E3B4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" name="Szabadkézi sokszög 28">
                  <a:extLst>
                    <a:ext uri="{FF2B5EF4-FFF2-40B4-BE49-F238E27FC236}">
                      <a16:creationId xmlns:a16="http://schemas.microsoft.com/office/drawing/2014/main" id="{64888A6B-3E4C-4566-BE27-5B698CC88089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0" name="Csoportba foglalás 69">
                <a:extLst>
                  <a:ext uri="{FF2B5EF4-FFF2-40B4-BE49-F238E27FC236}">
                    <a16:creationId xmlns:a16="http://schemas.microsoft.com/office/drawing/2014/main" id="{F09E5D7D-7469-4E9F-86C1-B5BCB039AEC1}"/>
                  </a:ext>
                </a:extLst>
              </p:cNvPr>
              <p:cNvGrpSpPr/>
              <p:nvPr/>
            </p:nvGrpSpPr>
            <p:grpSpPr>
              <a:xfrm>
                <a:off x="2159021" y="1425767"/>
                <a:ext cx="600757" cy="709309"/>
                <a:chOff x="2790533" y="1072750"/>
                <a:chExt cx="600757" cy="709309"/>
              </a:xfrm>
            </p:grpSpPr>
            <p:sp>
              <p:nvSpPr>
                <p:cNvPr id="80" name="Szabadkézi sokszög 25">
                  <a:extLst>
                    <a:ext uri="{FF2B5EF4-FFF2-40B4-BE49-F238E27FC236}">
                      <a16:creationId xmlns:a16="http://schemas.microsoft.com/office/drawing/2014/main" id="{CE816783-9D6B-4B01-89BE-62E4EFE26088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1" name="Szabadkézi sokszög 26">
                  <a:extLst>
                    <a:ext uri="{FF2B5EF4-FFF2-40B4-BE49-F238E27FC236}">
                      <a16:creationId xmlns:a16="http://schemas.microsoft.com/office/drawing/2014/main" id="{390B4754-6A0E-42EB-806B-E8561228A673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" name="Csoportba foglalás 70">
                <a:extLst>
                  <a:ext uri="{FF2B5EF4-FFF2-40B4-BE49-F238E27FC236}">
                    <a16:creationId xmlns:a16="http://schemas.microsoft.com/office/drawing/2014/main" id="{83FF1856-EF10-474A-9412-C9118E5835F1}"/>
                  </a:ext>
                </a:extLst>
              </p:cNvPr>
              <p:cNvGrpSpPr/>
              <p:nvPr/>
            </p:nvGrpSpPr>
            <p:grpSpPr>
              <a:xfrm>
                <a:off x="2515088" y="5914872"/>
                <a:ext cx="600757" cy="709309"/>
                <a:chOff x="2790533" y="1072750"/>
                <a:chExt cx="600757" cy="709309"/>
              </a:xfrm>
            </p:grpSpPr>
            <p:sp>
              <p:nvSpPr>
                <p:cNvPr id="78" name="Szabadkézi sokszög 23">
                  <a:extLst>
                    <a:ext uri="{FF2B5EF4-FFF2-40B4-BE49-F238E27FC236}">
                      <a16:creationId xmlns:a16="http://schemas.microsoft.com/office/drawing/2014/main" id="{AFA10DC3-3263-4ACB-832C-2C7100E859A4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" name="Szabadkézi sokszög 24">
                  <a:extLst>
                    <a:ext uri="{FF2B5EF4-FFF2-40B4-BE49-F238E27FC236}">
                      <a16:creationId xmlns:a16="http://schemas.microsoft.com/office/drawing/2014/main" id="{21CF5819-ECFA-4351-AE5C-3F5C9657466C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" name="Csoportba foglalás 71">
                <a:extLst>
                  <a:ext uri="{FF2B5EF4-FFF2-40B4-BE49-F238E27FC236}">
                    <a16:creationId xmlns:a16="http://schemas.microsoft.com/office/drawing/2014/main" id="{5250A979-8C6C-4860-BC0E-68326BBAEE43}"/>
                  </a:ext>
                </a:extLst>
              </p:cNvPr>
              <p:cNvGrpSpPr/>
              <p:nvPr/>
            </p:nvGrpSpPr>
            <p:grpSpPr>
              <a:xfrm>
                <a:off x="6077050" y="375589"/>
                <a:ext cx="1215119" cy="1475262"/>
                <a:chOff x="946102" y="970053"/>
                <a:chExt cx="2563580" cy="2601972"/>
              </a:xfrm>
            </p:grpSpPr>
            <p:sp>
              <p:nvSpPr>
                <p:cNvPr id="76" name="Szabadkézi sokszög 21">
                  <a:extLst>
                    <a:ext uri="{FF2B5EF4-FFF2-40B4-BE49-F238E27FC236}">
                      <a16:creationId xmlns:a16="http://schemas.microsoft.com/office/drawing/2014/main" id="{D46FC1AB-C18E-4D13-B6CC-0E7BA0896A0B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" name="Szabadkézi sokszög 22">
                  <a:extLst>
                    <a:ext uri="{FF2B5EF4-FFF2-40B4-BE49-F238E27FC236}">
                      <a16:creationId xmlns:a16="http://schemas.microsoft.com/office/drawing/2014/main" id="{4D091871-E66A-4544-9D2E-297EAFCCDBF4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3" name="Csoportba foglalás 72">
                <a:extLst>
                  <a:ext uri="{FF2B5EF4-FFF2-40B4-BE49-F238E27FC236}">
                    <a16:creationId xmlns:a16="http://schemas.microsoft.com/office/drawing/2014/main" id="{DD8E6270-191F-4516-9046-00A95A6364EE}"/>
                  </a:ext>
                </a:extLst>
              </p:cNvPr>
              <p:cNvGrpSpPr/>
              <p:nvPr/>
            </p:nvGrpSpPr>
            <p:grpSpPr>
              <a:xfrm>
                <a:off x="5137383" y="2028212"/>
                <a:ext cx="600757" cy="709309"/>
                <a:chOff x="2790533" y="1072750"/>
                <a:chExt cx="600757" cy="709309"/>
              </a:xfrm>
            </p:grpSpPr>
            <p:sp>
              <p:nvSpPr>
                <p:cNvPr id="74" name="Szabadkézi sokszög 19">
                  <a:extLst>
                    <a:ext uri="{FF2B5EF4-FFF2-40B4-BE49-F238E27FC236}">
                      <a16:creationId xmlns:a16="http://schemas.microsoft.com/office/drawing/2014/main" id="{8C0F2B1F-4B70-4BC5-9155-64F4716F5233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" name="Szabadkézi sokszög 20">
                  <a:extLst>
                    <a:ext uri="{FF2B5EF4-FFF2-40B4-BE49-F238E27FC236}">
                      <a16:creationId xmlns:a16="http://schemas.microsoft.com/office/drawing/2014/main" id="{98649366-C19C-4B3B-BBA7-C16566A244A7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12" name="Csoportba foglalás 211">
              <a:extLst>
                <a:ext uri="{FF2B5EF4-FFF2-40B4-BE49-F238E27FC236}">
                  <a16:creationId xmlns:a16="http://schemas.microsoft.com/office/drawing/2014/main" id="{EB00BE43-860E-46BA-8670-B7B3327CED41}"/>
                </a:ext>
              </a:extLst>
            </p:cNvPr>
            <p:cNvGrpSpPr/>
            <p:nvPr/>
          </p:nvGrpSpPr>
          <p:grpSpPr>
            <a:xfrm>
              <a:off x="9008902" y="2341137"/>
              <a:ext cx="2665546" cy="1488167"/>
              <a:chOff x="401893" y="337467"/>
              <a:chExt cx="11577713" cy="6286714"/>
            </a:xfrm>
          </p:grpSpPr>
          <p:grpSp>
            <p:nvGrpSpPr>
              <p:cNvPr id="213" name="Csoportba foglalás 212">
                <a:extLst>
                  <a:ext uri="{FF2B5EF4-FFF2-40B4-BE49-F238E27FC236}">
                    <a16:creationId xmlns:a16="http://schemas.microsoft.com/office/drawing/2014/main" id="{1962443B-AA8C-412B-B7C8-3CDE13F6D636}"/>
                  </a:ext>
                </a:extLst>
              </p:cNvPr>
              <p:cNvGrpSpPr/>
              <p:nvPr/>
            </p:nvGrpSpPr>
            <p:grpSpPr>
              <a:xfrm>
                <a:off x="1891642" y="2410879"/>
                <a:ext cx="2563580" cy="2601972"/>
                <a:chOff x="946102" y="970053"/>
                <a:chExt cx="2563580" cy="2601972"/>
              </a:xfrm>
            </p:grpSpPr>
            <p:sp>
              <p:nvSpPr>
                <p:cNvPr id="262" name="Szabadkézi sokszög 51">
                  <a:extLst>
                    <a:ext uri="{FF2B5EF4-FFF2-40B4-BE49-F238E27FC236}">
                      <a16:creationId xmlns:a16="http://schemas.microsoft.com/office/drawing/2014/main" id="{A860BD16-5491-4CF2-9E9E-01B713E629A3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3" name="Szabadkézi sokszög 52">
                  <a:extLst>
                    <a:ext uri="{FF2B5EF4-FFF2-40B4-BE49-F238E27FC236}">
                      <a16:creationId xmlns:a16="http://schemas.microsoft.com/office/drawing/2014/main" id="{C0DC5462-3B7B-4471-9089-FA02CC8A65F6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14" name="Csoportba foglalás 213">
                <a:extLst>
                  <a:ext uri="{FF2B5EF4-FFF2-40B4-BE49-F238E27FC236}">
                    <a16:creationId xmlns:a16="http://schemas.microsoft.com/office/drawing/2014/main" id="{D858240B-5395-4FE1-89D7-C6869CA638B6}"/>
                  </a:ext>
                </a:extLst>
              </p:cNvPr>
              <p:cNvGrpSpPr/>
              <p:nvPr/>
            </p:nvGrpSpPr>
            <p:grpSpPr>
              <a:xfrm>
                <a:off x="3602298" y="424066"/>
                <a:ext cx="1215119" cy="1475262"/>
                <a:chOff x="946102" y="970053"/>
                <a:chExt cx="2563580" cy="2601972"/>
              </a:xfrm>
            </p:grpSpPr>
            <p:sp>
              <p:nvSpPr>
                <p:cNvPr id="260" name="Szabadkézi sokszög 49">
                  <a:extLst>
                    <a:ext uri="{FF2B5EF4-FFF2-40B4-BE49-F238E27FC236}">
                      <a16:creationId xmlns:a16="http://schemas.microsoft.com/office/drawing/2014/main" id="{8EAE077D-6632-4259-9570-E46FD977C1BA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1" name="Szabadkézi sokszög 50">
                  <a:extLst>
                    <a:ext uri="{FF2B5EF4-FFF2-40B4-BE49-F238E27FC236}">
                      <a16:creationId xmlns:a16="http://schemas.microsoft.com/office/drawing/2014/main" id="{514E3ABB-2953-4320-A1A6-D683AF0FF6FC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15" name="Csoportba foglalás 214">
                <a:extLst>
                  <a:ext uri="{FF2B5EF4-FFF2-40B4-BE49-F238E27FC236}">
                    <a16:creationId xmlns:a16="http://schemas.microsoft.com/office/drawing/2014/main" id="{12032533-0F84-4CDE-8834-49663FFFF6AC}"/>
                  </a:ext>
                </a:extLst>
              </p:cNvPr>
              <p:cNvGrpSpPr/>
              <p:nvPr/>
            </p:nvGrpSpPr>
            <p:grpSpPr>
              <a:xfrm>
                <a:off x="401893" y="337467"/>
                <a:ext cx="1373131" cy="1639553"/>
                <a:chOff x="946102" y="970053"/>
                <a:chExt cx="2563580" cy="2601972"/>
              </a:xfrm>
            </p:grpSpPr>
            <p:sp>
              <p:nvSpPr>
                <p:cNvPr id="258" name="Szabadkézi sokszög 47">
                  <a:extLst>
                    <a:ext uri="{FF2B5EF4-FFF2-40B4-BE49-F238E27FC236}">
                      <a16:creationId xmlns:a16="http://schemas.microsoft.com/office/drawing/2014/main" id="{FF5DAEC5-50FE-47D4-BF2C-3C52225A9AA1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9" name="Szabadkézi sokszög 48">
                  <a:extLst>
                    <a:ext uri="{FF2B5EF4-FFF2-40B4-BE49-F238E27FC236}">
                      <a16:creationId xmlns:a16="http://schemas.microsoft.com/office/drawing/2014/main" id="{F72855AE-BA13-4BB8-AFE0-C7BC214652E1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16" name="Csoportba foglalás 215">
                <a:extLst>
                  <a:ext uri="{FF2B5EF4-FFF2-40B4-BE49-F238E27FC236}">
                    <a16:creationId xmlns:a16="http://schemas.microsoft.com/office/drawing/2014/main" id="{D173BA49-CBCF-4769-8506-8A3489EDF4DE}"/>
                  </a:ext>
                </a:extLst>
              </p:cNvPr>
              <p:cNvGrpSpPr/>
              <p:nvPr/>
            </p:nvGrpSpPr>
            <p:grpSpPr>
              <a:xfrm>
                <a:off x="582374" y="5056220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56" name="Szabadkézi sokszög 45">
                  <a:extLst>
                    <a:ext uri="{FF2B5EF4-FFF2-40B4-BE49-F238E27FC236}">
                      <a16:creationId xmlns:a16="http://schemas.microsoft.com/office/drawing/2014/main" id="{1BDD9CCD-1B15-435B-9BF7-5C62131B9BD4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7" name="Szabadkézi sokszög 46">
                  <a:extLst>
                    <a:ext uri="{FF2B5EF4-FFF2-40B4-BE49-F238E27FC236}">
                      <a16:creationId xmlns:a16="http://schemas.microsoft.com/office/drawing/2014/main" id="{2A70F0A8-3096-454D-8181-E89F7F178B6B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17" name="Csoportba foglalás 216">
                <a:extLst>
                  <a:ext uri="{FF2B5EF4-FFF2-40B4-BE49-F238E27FC236}">
                    <a16:creationId xmlns:a16="http://schemas.microsoft.com/office/drawing/2014/main" id="{7849534D-D171-4DCB-8F69-1E1BCE592383}"/>
                  </a:ext>
                </a:extLst>
              </p:cNvPr>
              <p:cNvGrpSpPr/>
              <p:nvPr/>
            </p:nvGrpSpPr>
            <p:grpSpPr>
              <a:xfrm>
                <a:off x="4524131" y="5273342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54" name="Szabadkézi sokszög 43">
                  <a:extLst>
                    <a:ext uri="{FF2B5EF4-FFF2-40B4-BE49-F238E27FC236}">
                      <a16:creationId xmlns:a16="http://schemas.microsoft.com/office/drawing/2014/main" id="{157B149A-2FB7-4B91-896C-2C7417431B4F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5" name="Szabadkézi sokszög 44">
                  <a:extLst>
                    <a:ext uri="{FF2B5EF4-FFF2-40B4-BE49-F238E27FC236}">
                      <a16:creationId xmlns:a16="http://schemas.microsoft.com/office/drawing/2014/main" id="{9C4C9212-40D2-44CD-908C-571942BBA5AF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18" name="Csoportba foglalás 217">
                <a:extLst>
                  <a:ext uri="{FF2B5EF4-FFF2-40B4-BE49-F238E27FC236}">
                    <a16:creationId xmlns:a16="http://schemas.microsoft.com/office/drawing/2014/main" id="{71515F65-3BE9-4DD3-817D-05462096FAA6}"/>
                  </a:ext>
                </a:extLst>
              </p:cNvPr>
              <p:cNvGrpSpPr/>
              <p:nvPr/>
            </p:nvGrpSpPr>
            <p:grpSpPr>
              <a:xfrm>
                <a:off x="7829191" y="1793851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52" name="Szabadkézi sokszög 41">
                  <a:extLst>
                    <a:ext uri="{FF2B5EF4-FFF2-40B4-BE49-F238E27FC236}">
                      <a16:creationId xmlns:a16="http://schemas.microsoft.com/office/drawing/2014/main" id="{87480864-882A-4B69-AEFC-A3AF3B24E064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3" name="Szabadkézi sokszög 42">
                  <a:extLst>
                    <a:ext uri="{FF2B5EF4-FFF2-40B4-BE49-F238E27FC236}">
                      <a16:creationId xmlns:a16="http://schemas.microsoft.com/office/drawing/2014/main" id="{2C8741A5-78FB-4A8C-AB0B-2A5C4FF7EDBD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19" name="Csoportba foglalás 218">
                <a:extLst>
                  <a:ext uri="{FF2B5EF4-FFF2-40B4-BE49-F238E27FC236}">
                    <a16:creationId xmlns:a16="http://schemas.microsoft.com/office/drawing/2014/main" id="{D870660F-7A24-4AE1-B2D8-5CCC790F0E17}"/>
                  </a:ext>
                </a:extLst>
              </p:cNvPr>
              <p:cNvGrpSpPr/>
              <p:nvPr/>
            </p:nvGrpSpPr>
            <p:grpSpPr>
              <a:xfrm>
                <a:off x="8890103" y="4711821"/>
                <a:ext cx="1568504" cy="1862108"/>
                <a:chOff x="946102" y="970053"/>
                <a:chExt cx="2563580" cy="2601972"/>
              </a:xfrm>
            </p:grpSpPr>
            <p:sp>
              <p:nvSpPr>
                <p:cNvPr id="250" name="Szabadkézi sokszög 39">
                  <a:extLst>
                    <a:ext uri="{FF2B5EF4-FFF2-40B4-BE49-F238E27FC236}">
                      <a16:creationId xmlns:a16="http://schemas.microsoft.com/office/drawing/2014/main" id="{4196E700-FA45-40C1-9F4A-504F5B6A7802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1" name="Szabadkézi sokszög 40">
                  <a:extLst>
                    <a:ext uri="{FF2B5EF4-FFF2-40B4-BE49-F238E27FC236}">
                      <a16:creationId xmlns:a16="http://schemas.microsoft.com/office/drawing/2014/main" id="{95D514CE-FB72-4FE2-9637-2068553BCCA1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0" name="Csoportba foglalás 219">
                <a:extLst>
                  <a:ext uri="{FF2B5EF4-FFF2-40B4-BE49-F238E27FC236}">
                    <a16:creationId xmlns:a16="http://schemas.microsoft.com/office/drawing/2014/main" id="{C6C60DA2-3807-45E4-8770-387A65042434}"/>
                  </a:ext>
                </a:extLst>
              </p:cNvPr>
              <p:cNvGrpSpPr/>
              <p:nvPr/>
            </p:nvGrpSpPr>
            <p:grpSpPr>
              <a:xfrm>
                <a:off x="6959840" y="5294066"/>
                <a:ext cx="1024421" cy="1166291"/>
                <a:chOff x="946102" y="970053"/>
                <a:chExt cx="2563580" cy="2601972"/>
              </a:xfrm>
            </p:grpSpPr>
            <p:sp>
              <p:nvSpPr>
                <p:cNvPr id="248" name="Szabadkézi sokszög 37">
                  <a:extLst>
                    <a:ext uri="{FF2B5EF4-FFF2-40B4-BE49-F238E27FC236}">
                      <a16:creationId xmlns:a16="http://schemas.microsoft.com/office/drawing/2014/main" id="{F4BC0DD3-6726-4EBA-8FAB-F8ED79EC467A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9" name="Szabadkézi sokszög 38">
                  <a:extLst>
                    <a:ext uri="{FF2B5EF4-FFF2-40B4-BE49-F238E27FC236}">
                      <a16:creationId xmlns:a16="http://schemas.microsoft.com/office/drawing/2014/main" id="{17460CCE-B6AB-4534-BF9A-136A7B92BD6A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1" name="Csoportba foglalás 220">
                <a:extLst>
                  <a:ext uri="{FF2B5EF4-FFF2-40B4-BE49-F238E27FC236}">
                    <a16:creationId xmlns:a16="http://schemas.microsoft.com/office/drawing/2014/main" id="{4BA40F07-390B-4D60-B8E0-34D9D0482838}"/>
                  </a:ext>
                </a:extLst>
              </p:cNvPr>
              <p:cNvGrpSpPr/>
              <p:nvPr/>
            </p:nvGrpSpPr>
            <p:grpSpPr>
              <a:xfrm>
                <a:off x="10411102" y="337467"/>
                <a:ext cx="1568504" cy="1862108"/>
                <a:chOff x="946102" y="970053"/>
                <a:chExt cx="2563580" cy="2601972"/>
              </a:xfrm>
            </p:grpSpPr>
            <p:sp>
              <p:nvSpPr>
                <p:cNvPr id="246" name="Szabadkézi sokszög 35">
                  <a:extLst>
                    <a:ext uri="{FF2B5EF4-FFF2-40B4-BE49-F238E27FC236}">
                      <a16:creationId xmlns:a16="http://schemas.microsoft.com/office/drawing/2014/main" id="{50C012CA-5EB2-49E2-8B54-465362C08F0B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7" name="Szabadkézi sokszög 36">
                  <a:extLst>
                    <a:ext uri="{FF2B5EF4-FFF2-40B4-BE49-F238E27FC236}">
                      <a16:creationId xmlns:a16="http://schemas.microsoft.com/office/drawing/2014/main" id="{748CFEE4-1025-452E-AD62-017A5B2C29E9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2" name="Csoportba foglalás 221">
                <a:extLst>
                  <a:ext uri="{FF2B5EF4-FFF2-40B4-BE49-F238E27FC236}">
                    <a16:creationId xmlns:a16="http://schemas.microsoft.com/office/drawing/2014/main" id="{3C43EB95-C288-4159-9582-813D3E8660D6}"/>
                  </a:ext>
                </a:extLst>
              </p:cNvPr>
              <p:cNvGrpSpPr/>
              <p:nvPr/>
            </p:nvGrpSpPr>
            <p:grpSpPr>
              <a:xfrm>
                <a:off x="10919237" y="5386914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44" name="Szabadkézi sokszög 33">
                  <a:extLst>
                    <a:ext uri="{FF2B5EF4-FFF2-40B4-BE49-F238E27FC236}">
                      <a16:creationId xmlns:a16="http://schemas.microsoft.com/office/drawing/2014/main" id="{1A8C1E03-FE07-4A0C-8511-B856EC52884E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5" name="Szabadkézi sokszög 34">
                  <a:extLst>
                    <a:ext uri="{FF2B5EF4-FFF2-40B4-BE49-F238E27FC236}">
                      <a16:creationId xmlns:a16="http://schemas.microsoft.com/office/drawing/2014/main" id="{F5DFF2C5-BD19-4843-9587-ED6D79B4C28B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3" name="Csoportba foglalás 222">
                <a:extLst>
                  <a:ext uri="{FF2B5EF4-FFF2-40B4-BE49-F238E27FC236}">
                    <a16:creationId xmlns:a16="http://schemas.microsoft.com/office/drawing/2014/main" id="{7764AED9-AC1A-405A-8C5D-E2893A6C7367}"/>
                  </a:ext>
                </a:extLst>
              </p:cNvPr>
              <p:cNvGrpSpPr/>
              <p:nvPr/>
            </p:nvGrpSpPr>
            <p:grpSpPr>
              <a:xfrm>
                <a:off x="8531090" y="403209"/>
                <a:ext cx="1031290" cy="1187015"/>
                <a:chOff x="946102" y="970053"/>
                <a:chExt cx="2563580" cy="2601972"/>
              </a:xfrm>
            </p:grpSpPr>
            <p:sp>
              <p:nvSpPr>
                <p:cNvPr id="242" name="Szabadkézi sokszög 31">
                  <a:extLst>
                    <a:ext uri="{FF2B5EF4-FFF2-40B4-BE49-F238E27FC236}">
                      <a16:creationId xmlns:a16="http://schemas.microsoft.com/office/drawing/2014/main" id="{3E4A3158-4608-471D-8C90-4D03D920161B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3" name="Szabadkézi sokszög 32">
                  <a:extLst>
                    <a:ext uri="{FF2B5EF4-FFF2-40B4-BE49-F238E27FC236}">
                      <a16:creationId xmlns:a16="http://schemas.microsoft.com/office/drawing/2014/main" id="{63A4F529-F43D-4525-B875-2FDBBC5944A3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4" name="Csoportba foglalás 223">
                <a:extLst>
                  <a:ext uri="{FF2B5EF4-FFF2-40B4-BE49-F238E27FC236}">
                    <a16:creationId xmlns:a16="http://schemas.microsoft.com/office/drawing/2014/main" id="{13F848C7-9C9B-4C9C-AA9C-622DFDB399B7}"/>
                  </a:ext>
                </a:extLst>
              </p:cNvPr>
              <p:cNvGrpSpPr/>
              <p:nvPr/>
            </p:nvGrpSpPr>
            <p:grpSpPr>
              <a:xfrm>
                <a:off x="821949" y="3096252"/>
                <a:ext cx="600757" cy="709309"/>
                <a:chOff x="2790533" y="1072750"/>
                <a:chExt cx="600757" cy="709309"/>
              </a:xfrm>
            </p:grpSpPr>
            <p:sp>
              <p:nvSpPr>
                <p:cNvPr id="240" name="Szabadkézi sokszög 29">
                  <a:extLst>
                    <a:ext uri="{FF2B5EF4-FFF2-40B4-BE49-F238E27FC236}">
                      <a16:creationId xmlns:a16="http://schemas.microsoft.com/office/drawing/2014/main" id="{30D87227-3A02-42C3-AB6F-687F782AAFB2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1" name="Szabadkézi sokszög 30">
                  <a:extLst>
                    <a:ext uri="{FF2B5EF4-FFF2-40B4-BE49-F238E27FC236}">
                      <a16:creationId xmlns:a16="http://schemas.microsoft.com/office/drawing/2014/main" id="{CF8FF059-F794-49E1-A1CA-E7A0E3D8AAE6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5" name="Csoportba foglalás 224">
                <a:extLst>
                  <a:ext uri="{FF2B5EF4-FFF2-40B4-BE49-F238E27FC236}">
                    <a16:creationId xmlns:a16="http://schemas.microsoft.com/office/drawing/2014/main" id="{DE49EAEA-29BD-4727-A98A-1539CBA99EC0}"/>
                  </a:ext>
                </a:extLst>
              </p:cNvPr>
              <p:cNvGrpSpPr/>
              <p:nvPr/>
            </p:nvGrpSpPr>
            <p:grpSpPr>
              <a:xfrm>
                <a:off x="4297418" y="4118050"/>
                <a:ext cx="600757" cy="709309"/>
                <a:chOff x="2790533" y="1072750"/>
                <a:chExt cx="600757" cy="709309"/>
              </a:xfrm>
            </p:grpSpPr>
            <p:sp>
              <p:nvSpPr>
                <p:cNvPr id="238" name="Szabadkézi sokszög 27">
                  <a:extLst>
                    <a:ext uri="{FF2B5EF4-FFF2-40B4-BE49-F238E27FC236}">
                      <a16:creationId xmlns:a16="http://schemas.microsoft.com/office/drawing/2014/main" id="{ED9E90D2-FF41-452F-A219-8F430EA12665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9" name="Szabadkézi sokszög 28">
                  <a:extLst>
                    <a:ext uri="{FF2B5EF4-FFF2-40B4-BE49-F238E27FC236}">
                      <a16:creationId xmlns:a16="http://schemas.microsoft.com/office/drawing/2014/main" id="{80BF3B8A-AAD6-4C8A-818F-5F31E3861D2B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6" name="Csoportba foglalás 225">
                <a:extLst>
                  <a:ext uri="{FF2B5EF4-FFF2-40B4-BE49-F238E27FC236}">
                    <a16:creationId xmlns:a16="http://schemas.microsoft.com/office/drawing/2014/main" id="{7EB9CA63-9B40-41B3-BB19-9CE888F04598}"/>
                  </a:ext>
                </a:extLst>
              </p:cNvPr>
              <p:cNvGrpSpPr/>
              <p:nvPr/>
            </p:nvGrpSpPr>
            <p:grpSpPr>
              <a:xfrm>
                <a:off x="2159021" y="1425767"/>
                <a:ext cx="600757" cy="709309"/>
                <a:chOff x="2790533" y="1072750"/>
                <a:chExt cx="600757" cy="709309"/>
              </a:xfrm>
            </p:grpSpPr>
            <p:sp>
              <p:nvSpPr>
                <p:cNvPr id="236" name="Szabadkézi sokszög 25">
                  <a:extLst>
                    <a:ext uri="{FF2B5EF4-FFF2-40B4-BE49-F238E27FC236}">
                      <a16:creationId xmlns:a16="http://schemas.microsoft.com/office/drawing/2014/main" id="{A3A20BF6-9F01-4298-8625-D5C5EFD2ADB1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7" name="Szabadkézi sokszög 26">
                  <a:extLst>
                    <a:ext uri="{FF2B5EF4-FFF2-40B4-BE49-F238E27FC236}">
                      <a16:creationId xmlns:a16="http://schemas.microsoft.com/office/drawing/2014/main" id="{8D286C30-EC13-4BBE-A108-4B12889F2902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7" name="Csoportba foglalás 226">
                <a:extLst>
                  <a:ext uri="{FF2B5EF4-FFF2-40B4-BE49-F238E27FC236}">
                    <a16:creationId xmlns:a16="http://schemas.microsoft.com/office/drawing/2014/main" id="{6B5D71CD-0FE0-470B-AC48-A17B9C9429D4}"/>
                  </a:ext>
                </a:extLst>
              </p:cNvPr>
              <p:cNvGrpSpPr/>
              <p:nvPr/>
            </p:nvGrpSpPr>
            <p:grpSpPr>
              <a:xfrm>
                <a:off x="2515088" y="5914872"/>
                <a:ext cx="600757" cy="709309"/>
                <a:chOff x="2790533" y="1072750"/>
                <a:chExt cx="600757" cy="709309"/>
              </a:xfrm>
            </p:grpSpPr>
            <p:sp>
              <p:nvSpPr>
                <p:cNvPr id="234" name="Szabadkézi sokszög 23">
                  <a:extLst>
                    <a:ext uri="{FF2B5EF4-FFF2-40B4-BE49-F238E27FC236}">
                      <a16:creationId xmlns:a16="http://schemas.microsoft.com/office/drawing/2014/main" id="{8935B510-5E9C-4F3A-BE73-D48B80A54E56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5" name="Szabadkézi sokszög 24">
                  <a:extLst>
                    <a:ext uri="{FF2B5EF4-FFF2-40B4-BE49-F238E27FC236}">
                      <a16:creationId xmlns:a16="http://schemas.microsoft.com/office/drawing/2014/main" id="{AAD93510-57A7-4D36-A8B2-E725D651B0B1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8" name="Csoportba foglalás 227">
                <a:extLst>
                  <a:ext uri="{FF2B5EF4-FFF2-40B4-BE49-F238E27FC236}">
                    <a16:creationId xmlns:a16="http://schemas.microsoft.com/office/drawing/2014/main" id="{966F239C-BD64-4321-90D4-F041D5ABB062}"/>
                  </a:ext>
                </a:extLst>
              </p:cNvPr>
              <p:cNvGrpSpPr/>
              <p:nvPr/>
            </p:nvGrpSpPr>
            <p:grpSpPr>
              <a:xfrm>
                <a:off x="6077050" y="375589"/>
                <a:ext cx="1215119" cy="1475262"/>
                <a:chOff x="946102" y="970053"/>
                <a:chExt cx="2563580" cy="2601972"/>
              </a:xfrm>
            </p:grpSpPr>
            <p:sp>
              <p:nvSpPr>
                <p:cNvPr id="232" name="Szabadkézi sokszög 21">
                  <a:extLst>
                    <a:ext uri="{FF2B5EF4-FFF2-40B4-BE49-F238E27FC236}">
                      <a16:creationId xmlns:a16="http://schemas.microsoft.com/office/drawing/2014/main" id="{C7F09992-66EF-4300-A795-15F2B6CCE685}"/>
                    </a:ext>
                  </a:extLst>
                </p:cNvPr>
                <p:cNvSpPr/>
                <p:nvPr/>
              </p:nvSpPr>
              <p:spPr>
                <a:xfrm>
                  <a:off x="1077537" y="1015773"/>
                  <a:ext cx="2432145" cy="2490843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3" name="Szabadkézi sokszög 22">
                  <a:extLst>
                    <a:ext uri="{FF2B5EF4-FFF2-40B4-BE49-F238E27FC236}">
                      <a16:creationId xmlns:a16="http://schemas.microsoft.com/office/drawing/2014/main" id="{1D199B83-2F69-4DE3-BF03-75C518ACC89D}"/>
                    </a:ext>
                  </a:extLst>
                </p:cNvPr>
                <p:cNvSpPr/>
                <p:nvPr/>
              </p:nvSpPr>
              <p:spPr>
                <a:xfrm>
                  <a:off x="946102" y="970053"/>
                  <a:ext cx="2516053" cy="2601972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29" name="Csoportba foglalás 228">
                <a:extLst>
                  <a:ext uri="{FF2B5EF4-FFF2-40B4-BE49-F238E27FC236}">
                    <a16:creationId xmlns:a16="http://schemas.microsoft.com/office/drawing/2014/main" id="{35B20177-7109-4DEA-AF3B-E68BFA7FD738}"/>
                  </a:ext>
                </a:extLst>
              </p:cNvPr>
              <p:cNvGrpSpPr/>
              <p:nvPr/>
            </p:nvGrpSpPr>
            <p:grpSpPr>
              <a:xfrm>
                <a:off x="5137383" y="2028212"/>
                <a:ext cx="600757" cy="709309"/>
                <a:chOff x="2790533" y="1072750"/>
                <a:chExt cx="600757" cy="709309"/>
              </a:xfrm>
            </p:grpSpPr>
            <p:sp>
              <p:nvSpPr>
                <p:cNvPr id="230" name="Szabadkézi sokszög 19">
                  <a:extLst>
                    <a:ext uri="{FF2B5EF4-FFF2-40B4-BE49-F238E27FC236}">
                      <a16:creationId xmlns:a16="http://schemas.microsoft.com/office/drawing/2014/main" id="{DD0D051F-4E48-47BF-8238-636D4782D608}"/>
                    </a:ext>
                  </a:extLst>
                </p:cNvPr>
                <p:cNvSpPr/>
                <p:nvPr/>
              </p:nvSpPr>
              <p:spPr>
                <a:xfrm>
                  <a:off x="2790533" y="1119763"/>
                  <a:ext cx="567345" cy="662296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1" name="Szabadkézi sokszög 20">
                  <a:extLst>
                    <a:ext uri="{FF2B5EF4-FFF2-40B4-BE49-F238E27FC236}">
                      <a16:creationId xmlns:a16="http://schemas.microsoft.com/office/drawing/2014/main" id="{8361EE46-A310-4B50-8D04-748F6027BA6C}"/>
                    </a:ext>
                  </a:extLst>
                </p:cNvPr>
                <p:cNvSpPr/>
                <p:nvPr/>
              </p:nvSpPr>
              <p:spPr>
                <a:xfrm>
                  <a:off x="2804372" y="1072750"/>
                  <a:ext cx="586918" cy="691844"/>
                </a:xfrm>
                <a:custGeom>
                  <a:avLst/>
                  <a:gdLst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12" fmla="*/ 1248313 w 3568932"/>
                    <a:gd name="connsiteY12" fmla="*/ 4011106 h 4840201"/>
                    <a:gd name="connsiteX0" fmla="*/ 1248313 w 3568932"/>
                    <a:gd name="connsiteY0" fmla="*/ 4064894 h 4840201"/>
                    <a:gd name="connsiteX1" fmla="*/ 38078 w 3568932"/>
                    <a:gd name="connsiteY1" fmla="*/ 1711659 h 4840201"/>
                    <a:gd name="connsiteX2" fmla="*/ 374254 w 3568932"/>
                    <a:gd name="connsiteY2" fmla="*/ 555212 h 4840201"/>
                    <a:gd name="connsiteX3" fmla="*/ 1086948 w 3568932"/>
                    <a:gd name="connsiteY3" fmla="*/ 219035 h 4840201"/>
                    <a:gd name="connsiteX4" fmla="*/ 1786196 w 3568932"/>
                    <a:gd name="connsiteY4" fmla="*/ 877941 h 4840201"/>
                    <a:gd name="connsiteX5" fmla="*/ 2001348 w 3568932"/>
                    <a:gd name="connsiteY5" fmla="*/ 1294800 h 4840201"/>
                    <a:gd name="connsiteX6" fmla="*/ 2418207 w 3568932"/>
                    <a:gd name="connsiteY6" fmla="*/ 461082 h 4840201"/>
                    <a:gd name="connsiteX7" fmla="*/ 2969537 w 3568932"/>
                    <a:gd name="connsiteY7" fmla="*/ 3882 h 4840201"/>
                    <a:gd name="connsiteX8" fmla="*/ 3561207 w 3568932"/>
                    <a:gd name="connsiteY8" fmla="*/ 380400 h 4840201"/>
                    <a:gd name="connsiteX9" fmla="*/ 3184690 w 3568932"/>
                    <a:gd name="connsiteY9" fmla="*/ 2343670 h 4840201"/>
                    <a:gd name="connsiteX10" fmla="*/ 1584490 w 3568932"/>
                    <a:gd name="connsiteY10" fmla="*/ 4791035 h 4840201"/>
                    <a:gd name="connsiteX11" fmla="*/ 1207972 w 3568932"/>
                    <a:gd name="connsiteY11" fmla="*/ 3984212 h 4840201"/>
                    <a:gd name="connsiteX0" fmla="*/ 1081902 w 3559585"/>
                    <a:gd name="connsiteY0" fmla="*/ 4105235 h 4840201"/>
                    <a:gd name="connsiteX1" fmla="*/ 28731 w 3559585"/>
                    <a:gd name="connsiteY1" fmla="*/ 1711659 h 4840201"/>
                    <a:gd name="connsiteX2" fmla="*/ 364907 w 3559585"/>
                    <a:gd name="connsiteY2" fmla="*/ 555212 h 4840201"/>
                    <a:gd name="connsiteX3" fmla="*/ 1077601 w 3559585"/>
                    <a:gd name="connsiteY3" fmla="*/ 219035 h 4840201"/>
                    <a:gd name="connsiteX4" fmla="*/ 1776849 w 3559585"/>
                    <a:gd name="connsiteY4" fmla="*/ 877941 h 4840201"/>
                    <a:gd name="connsiteX5" fmla="*/ 1992001 w 3559585"/>
                    <a:gd name="connsiteY5" fmla="*/ 1294800 h 4840201"/>
                    <a:gd name="connsiteX6" fmla="*/ 2408860 w 3559585"/>
                    <a:gd name="connsiteY6" fmla="*/ 461082 h 4840201"/>
                    <a:gd name="connsiteX7" fmla="*/ 2960190 w 3559585"/>
                    <a:gd name="connsiteY7" fmla="*/ 3882 h 4840201"/>
                    <a:gd name="connsiteX8" fmla="*/ 3551860 w 3559585"/>
                    <a:gd name="connsiteY8" fmla="*/ 380400 h 4840201"/>
                    <a:gd name="connsiteX9" fmla="*/ 3175343 w 3559585"/>
                    <a:gd name="connsiteY9" fmla="*/ 2343670 h 4840201"/>
                    <a:gd name="connsiteX10" fmla="*/ 1575143 w 3559585"/>
                    <a:gd name="connsiteY10" fmla="*/ 4791035 h 4840201"/>
                    <a:gd name="connsiteX11" fmla="*/ 1198625 w 3559585"/>
                    <a:gd name="connsiteY11" fmla="*/ 3984212 h 4840201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1081902 w 3559585"/>
                    <a:gd name="connsiteY0" fmla="*/ 4105235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12" fmla="*/ 1081902 w 3559585"/>
                    <a:gd name="connsiteY12" fmla="*/ 4105235 h 4849422"/>
                    <a:gd name="connsiteX0" fmla="*/ 1108875 w 3559585"/>
                    <a:gd name="connsiteY0" fmla="*/ 4078341 h 4849422"/>
                    <a:gd name="connsiteX1" fmla="*/ 28731 w 3559585"/>
                    <a:gd name="connsiteY1" fmla="*/ 1711659 h 4849422"/>
                    <a:gd name="connsiteX2" fmla="*/ 364907 w 3559585"/>
                    <a:gd name="connsiteY2" fmla="*/ 555212 h 4849422"/>
                    <a:gd name="connsiteX3" fmla="*/ 1077601 w 3559585"/>
                    <a:gd name="connsiteY3" fmla="*/ 219035 h 4849422"/>
                    <a:gd name="connsiteX4" fmla="*/ 1776849 w 3559585"/>
                    <a:gd name="connsiteY4" fmla="*/ 877941 h 4849422"/>
                    <a:gd name="connsiteX5" fmla="*/ 1992001 w 3559585"/>
                    <a:gd name="connsiteY5" fmla="*/ 1294800 h 4849422"/>
                    <a:gd name="connsiteX6" fmla="*/ 2408860 w 3559585"/>
                    <a:gd name="connsiteY6" fmla="*/ 461082 h 4849422"/>
                    <a:gd name="connsiteX7" fmla="*/ 2960190 w 3559585"/>
                    <a:gd name="connsiteY7" fmla="*/ 3882 h 4849422"/>
                    <a:gd name="connsiteX8" fmla="*/ 3551860 w 3559585"/>
                    <a:gd name="connsiteY8" fmla="*/ 380400 h 4849422"/>
                    <a:gd name="connsiteX9" fmla="*/ 3175343 w 3559585"/>
                    <a:gd name="connsiteY9" fmla="*/ 2343670 h 4849422"/>
                    <a:gd name="connsiteX10" fmla="*/ 1575143 w 3559585"/>
                    <a:gd name="connsiteY10" fmla="*/ 4791035 h 4849422"/>
                    <a:gd name="connsiteX11" fmla="*/ 1108875 w 3559585"/>
                    <a:gd name="connsiteY11" fmla="*/ 4078341 h 4849422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762515 w 3545251"/>
                    <a:gd name="connsiteY4" fmla="*/ 877941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977667 w 3545251"/>
                    <a:gd name="connsiteY5" fmla="*/ 1294800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91788 h 4850861"/>
                    <a:gd name="connsiteX1" fmla="*/ 14397 w 3545251"/>
                    <a:gd name="connsiteY1" fmla="*/ 1711659 h 4850861"/>
                    <a:gd name="connsiteX2" fmla="*/ 350573 w 3545251"/>
                    <a:gd name="connsiteY2" fmla="*/ 555212 h 4850861"/>
                    <a:gd name="connsiteX3" fmla="*/ 1063267 w 3545251"/>
                    <a:gd name="connsiteY3" fmla="*/ 219035 h 4850861"/>
                    <a:gd name="connsiteX4" fmla="*/ 1605452 w 3545251"/>
                    <a:gd name="connsiteY4" fmla="*/ 703129 h 4850861"/>
                    <a:gd name="connsiteX5" fmla="*/ 1753291 w 3545251"/>
                    <a:gd name="connsiteY5" fmla="*/ 1254459 h 4850861"/>
                    <a:gd name="connsiteX6" fmla="*/ 2394526 w 3545251"/>
                    <a:gd name="connsiteY6" fmla="*/ 461082 h 4850861"/>
                    <a:gd name="connsiteX7" fmla="*/ 2945856 w 3545251"/>
                    <a:gd name="connsiteY7" fmla="*/ 3882 h 4850861"/>
                    <a:gd name="connsiteX8" fmla="*/ 3537526 w 3545251"/>
                    <a:gd name="connsiteY8" fmla="*/ 380400 h 4850861"/>
                    <a:gd name="connsiteX9" fmla="*/ 3161009 w 3545251"/>
                    <a:gd name="connsiteY9" fmla="*/ 2343670 h 4850861"/>
                    <a:gd name="connsiteX10" fmla="*/ 1560809 w 3545251"/>
                    <a:gd name="connsiteY10" fmla="*/ 4791035 h 4850861"/>
                    <a:gd name="connsiteX11" fmla="*/ 802852 w 3545251"/>
                    <a:gd name="connsiteY11" fmla="*/ 4091788 h 4850861"/>
                    <a:gd name="connsiteX0" fmla="*/ 802852 w 3545251"/>
                    <a:gd name="connsiteY0" fmla="*/ 4088364 h 4847437"/>
                    <a:gd name="connsiteX1" fmla="*/ 14397 w 3545251"/>
                    <a:gd name="connsiteY1" fmla="*/ 1708235 h 4847437"/>
                    <a:gd name="connsiteX2" fmla="*/ 350573 w 3545251"/>
                    <a:gd name="connsiteY2" fmla="*/ 551788 h 4847437"/>
                    <a:gd name="connsiteX3" fmla="*/ 1063267 w 3545251"/>
                    <a:gd name="connsiteY3" fmla="*/ 215611 h 4847437"/>
                    <a:gd name="connsiteX4" fmla="*/ 1605452 w 3545251"/>
                    <a:gd name="connsiteY4" fmla="*/ 699705 h 4847437"/>
                    <a:gd name="connsiteX5" fmla="*/ 1753291 w 3545251"/>
                    <a:gd name="connsiteY5" fmla="*/ 1251035 h 4847437"/>
                    <a:gd name="connsiteX6" fmla="*/ 2248681 w 3545251"/>
                    <a:gd name="connsiteY6" fmla="*/ 323188 h 4847437"/>
                    <a:gd name="connsiteX7" fmla="*/ 2945856 w 3545251"/>
                    <a:gd name="connsiteY7" fmla="*/ 458 h 4847437"/>
                    <a:gd name="connsiteX8" fmla="*/ 3537526 w 3545251"/>
                    <a:gd name="connsiteY8" fmla="*/ 376976 h 4847437"/>
                    <a:gd name="connsiteX9" fmla="*/ 3161009 w 3545251"/>
                    <a:gd name="connsiteY9" fmla="*/ 2340246 h 4847437"/>
                    <a:gd name="connsiteX10" fmla="*/ 1560809 w 3545251"/>
                    <a:gd name="connsiteY10" fmla="*/ 4787611 h 4847437"/>
                    <a:gd name="connsiteX11" fmla="*/ 802852 w 3545251"/>
                    <a:gd name="connsiteY11" fmla="*/ 4088364 h 484743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05452 w 3545251"/>
                    <a:gd name="connsiteY4" fmla="*/ 699595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02852 w 3545251"/>
                    <a:gd name="connsiteY0" fmla="*/ 4088254 h 4847327"/>
                    <a:gd name="connsiteX1" fmla="*/ 14397 w 3545251"/>
                    <a:gd name="connsiteY1" fmla="*/ 1708125 h 4847327"/>
                    <a:gd name="connsiteX2" fmla="*/ 350573 w 3545251"/>
                    <a:gd name="connsiteY2" fmla="*/ 551678 h 4847327"/>
                    <a:gd name="connsiteX3" fmla="*/ 1063267 w 3545251"/>
                    <a:gd name="connsiteY3" fmla="*/ 215501 h 4847327"/>
                    <a:gd name="connsiteX4" fmla="*/ 1616671 w 3545251"/>
                    <a:gd name="connsiteY4" fmla="*/ 1318160 h 4847327"/>
                    <a:gd name="connsiteX5" fmla="*/ 1955229 w 3545251"/>
                    <a:gd name="connsiteY5" fmla="*/ 995431 h 4847327"/>
                    <a:gd name="connsiteX6" fmla="*/ 2248681 w 3545251"/>
                    <a:gd name="connsiteY6" fmla="*/ 323078 h 4847327"/>
                    <a:gd name="connsiteX7" fmla="*/ 2945856 w 3545251"/>
                    <a:gd name="connsiteY7" fmla="*/ 348 h 4847327"/>
                    <a:gd name="connsiteX8" fmla="*/ 3537526 w 3545251"/>
                    <a:gd name="connsiteY8" fmla="*/ 376866 h 4847327"/>
                    <a:gd name="connsiteX9" fmla="*/ 3161009 w 3545251"/>
                    <a:gd name="connsiteY9" fmla="*/ 2340136 h 4847327"/>
                    <a:gd name="connsiteX10" fmla="*/ 1560809 w 3545251"/>
                    <a:gd name="connsiteY10" fmla="*/ 4787501 h 4847327"/>
                    <a:gd name="connsiteX11" fmla="*/ 802852 w 3545251"/>
                    <a:gd name="connsiteY11" fmla="*/ 4088254 h 4847327"/>
                    <a:gd name="connsiteX0" fmla="*/ 890887 w 3633286"/>
                    <a:gd name="connsiteY0" fmla="*/ 4088254 h 4847327"/>
                    <a:gd name="connsiteX1" fmla="*/ 102432 w 3633286"/>
                    <a:gd name="connsiteY1" fmla="*/ 1708125 h 4847327"/>
                    <a:gd name="connsiteX2" fmla="*/ 124482 w 3633286"/>
                    <a:gd name="connsiteY2" fmla="*/ 417207 h 4847327"/>
                    <a:gd name="connsiteX3" fmla="*/ 1151302 w 3633286"/>
                    <a:gd name="connsiteY3" fmla="*/ 215501 h 4847327"/>
                    <a:gd name="connsiteX4" fmla="*/ 1704706 w 3633286"/>
                    <a:gd name="connsiteY4" fmla="*/ 1318160 h 4847327"/>
                    <a:gd name="connsiteX5" fmla="*/ 2043264 w 3633286"/>
                    <a:gd name="connsiteY5" fmla="*/ 995431 h 4847327"/>
                    <a:gd name="connsiteX6" fmla="*/ 2336716 w 3633286"/>
                    <a:gd name="connsiteY6" fmla="*/ 323078 h 4847327"/>
                    <a:gd name="connsiteX7" fmla="*/ 3033891 w 3633286"/>
                    <a:gd name="connsiteY7" fmla="*/ 348 h 4847327"/>
                    <a:gd name="connsiteX8" fmla="*/ 3625561 w 3633286"/>
                    <a:gd name="connsiteY8" fmla="*/ 376866 h 4847327"/>
                    <a:gd name="connsiteX9" fmla="*/ 3249044 w 3633286"/>
                    <a:gd name="connsiteY9" fmla="*/ 2340136 h 4847327"/>
                    <a:gd name="connsiteX10" fmla="*/ 1648844 w 3633286"/>
                    <a:gd name="connsiteY10" fmla="*/ 4787501 h 4847327"/>
                    <a:gd name="connsiteX11" fmla="*/ 890887 w 3633286"/>
                    <a:gd name="connsiteY11" fmla="*/ 4088254 h 4847327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704706 w 3635683"/>
                    <a:gd name="connsiteY4" fmla="*/ 14524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587 h 4981660"/>
                    <a:gd name="connsiteX1" fmla="*/ 102432 w 3635683"/>
                    <a:gd name="connsiteY1" fmla="*/ 1842458 h 4981660"/>
                    <a:gd name="connsiteX2" fmla="*/ 124482 w 3635683"/>
                    <a:gd name="connsiteY2" fmla="*/ 551540 h 4981660"/>
                    <a:gd name="connsiteX3" fmla="*/ 1151302 w 3635683"/>
                    <a:gd name="connsiteY3" fmla="*/ 349834 h 4981660"/>
                    <a:gd name="connsiteX4" fmla="*/ 1581299 w 3635683"/>
                    <a:gd name="connsiteY4" fmla="*/ 766693 h 4981660"/>
                    <a:gd name="connsiteX5" fmla="*/ 2043264 w 3635683"/>
                    <a:gd name="connsiteY5" fmla="*/ 1129764 h 4981660"/>
                    <a:gd name="connsiteX6" fmla="*/ 2336716 w 3635683"/>
                    <a:gd name="connsiteY6" fmla="*/ 457411 h 4981660"/>
                    <a:gd name="connsiteX7" fmla="*/ 2989016 w 3635683"/>
                    <a:gd name="connsiteY7" fmla="*/ 211 h 4981660"/>
                    <a:gd name="connsiteX8" fmla="*/ 3625561 w 3635683"/>
                    <a:gd name="connsiteY8" fmla="*/ 511199 h 4981660"/>
                    <a:gd name="connsiteX9" fmla="*/ 3249044 w 3635683"/>
                    <a:gd name="connsiteY9" fmla="*/ 2474469 h 4981660"/>
                    <a:gd name="connsiteX10" fmla="*/ 1648844 w 3635683"/>
                    <a:gd name="connsiteY10" fmla="*/ 4921834 h 4981660"/>
                    <a:gd name="connsiteX11" fmla="*/ 890887 w 3635683"/>
                    <a:gd name="connsiteY11" fmla="*/ 4222587 h 4981660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581299 w 3635683"/>
                    <a:gd name="connsiteY4" fmla="*/ 766719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90887 w 3635683"/>
                    <a:gd name="connsiteY0" fmla="*/ 4222613 h 4981686"/>
                    <a:gd name="connsiteX1" fmla="*/ 102432 w 3635683"/>
                    <a:gd name="connsiteY1" fmla="*/ 1842484 h 4981686"/>
                    <a:gd name="connsiteX2" fmla="*/ 124482 w 3635683"/>
                    <a:gd name="connsiteY2" fmla="*/ 551566 h 4981686"/>
                    <a:gd name="connsiteX3" fmla="*/ 1151302 w 3635683"/>
                    <a:gd name="connsiteY3" fmla="*/ 349860 h 4981686"/>
                    <a:gd name="connsiteX4" fmla="*/ 1446673 w 3635683"/>
                    <a:gd name="connsiteY4" fmla="*/ 833954 h 4981686"/>
                    <a:gd name="connsiteX5" fmla="*/ 1751575 w 3635683"/>
                    <a:gd name="connsiteY5" fmla="*/ 1318048 h 4981686"/>
                    <a:gd name="connsiteX6" fmla="*/ 2336716 w 3635683"/>
                    <a:gd name="connsiteY6" fmla="*/ 457437 h 4981686"/>
                    <a:gd name="connsiteX7" fmla="*/ 2989016 w 3635683"/>
                    <a:gd name="connsiteY7" fmla="*/ 237 h 4981686"/>
                    <a:gd name="connsiteX8" fmla="*/ 3625561 w 3635683"/>
                    <a:gd name="connsiteY8" fmla="*/ 511225 h 4981686"/>
                    <a:gd name="connsiteX9" fmla="*/ 3249044 w 3635683"/>
                    <a:gd name="connsiteY9" fmla="*/ 2474495 h 4981686"/>
                    <a:gd name="connsiteX10" fmla="*/ 1648844 w 3635683"/>
                    <a:gd name="connsiteY10" fmla="*/ 4921860 h 4981686"/>
                    <a:gd name="connsiteX11" fmla="*/ 890887 w 3635683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427320 w 3616330"/>
                    <a:gd name="connsiteY4" fmla="*/ 833954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  <a:gd name="connsiteX0" fmla="*/ 871534 w 3616330"/>
                    <a:gd name="connsiteY0" fmla="*/ 4222613 h 4981686"/>
                    <a:gd name="connsiteX1" fmla="*/ 83079 w 3616330"/>
                    <a:gd name="connsiteY1" fmla="*/ 1842484 h 4981686"/>
                    <a:gd name="connsiteX2" fmla="*/ 105129 w 3616330"/>
                    <a:gd name="connsiteY2" fmla="*/ 551566 h 4981686"/>
                    <a:gd name="connsiteX3" fmla="*/ 806603 w 3616330"/>
                    <a:gd name="connsiteY3" fmla="*/ 148154 h 4981686"/>
                    <a:gd name="connsiteX4" fmla="*/ 1337570 w 3616330"/>
                    <a:gd name="connsiteY4" fmla="*/ 820507 h 4981686"/>
                    <a:gd name="connsiteX5" fmla="*/ 1732222 w 3616330"/>
                    <a:gd name="connsiteY5" fmla="*/ 1318048 h 4981686"/>
                    <a:gd name="connsiteX6" fmla="*/ 2317363 w 3616330"/>
                    <a:gd name="connsiteY6" fmla="*/ 457437 h 4981686"/>
                    <a:gd name="connsiteX7" fmla="*/ 2969663 w 3616330"/>
                    <a:gd name="connsiteY7" fmla="*/ 237 h 4981686"/>
                    <a:gd name="connsiteX8" fmla="*/ 3606208 w 3616330"/>
                    <a:gd name="connsiteY8" fmla="*/ 511225 h 4981686"/>
                    <a:gd name="connsiteX9" fmla="*/ 3229691 w 3616330"/>
                    <a:gd name="connsiteY9" fmla="*/ 2474495 h 4981686"/>
                    <a:gd name="connsiteX10" fmla="*/ 1629491 w 3616330"/>
                    <a:gd name="connsiteY10" fmla="*/ 4921860 h 4981686"/>
                    <a:gd name="connsiteX11" fmla="*/ 871534 w 3616330"/>
                    <a:gd name="connsiteY11" fmla="*/ 4222613 h 498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6330" h="4981686">
                      <a:moveTo>
                        <a:pt x="871534" y="4222613"/>
                      </a:moveTo>
                      <a:cubicBezTo>
                        <a:pt x="608716" y="3429237"/>
                        <a:pt x="210813" y="2454325"/>
                        <a:pt x="83079" y="1842484"/>
                      </a:cubicBezTo>
                      <a:cubicBezTo>
                        <a:pt x="-44655" y="1230643"/>
                        <a:pt x="-15458" y="833954"/>
                        <a:pt x="105129" y="551566"/>
                      </a:cubicBezTo>
                      <a:cubicBezTo>
                        <a:pt x="225716" y="269178"/>
                        <a:pt x="601196" y="103331"/>
                        <a:pt x="806603" y="148154"/>
                      </a:cubicBezTo>
                      <a:cubicBezTo>
                        <a:pt x="1012010" y="192977"/>
                        <a:pt x="1183300" y="625525"/>
                        <a:pt x="1337570" y="820507"/>
                      </a:cubicBezTo>
                      <a:cubicBezTo>
                        <a:pt x="1491840" y="1015489"/>
                        <a:pt x="1568923" y="1378560"/>
                        <a:pt x="1732222" y="1318048"/>
                      </a:cubicBezTo>
                      <a:cubicBezTo>
                        <a:pt x="1895521" y="1257536"/>
                        <a:pt x="2111123" y="677072"/>
                        <a:pt x="2317363" y="457437"/>
                      </a:cubicBezTo>
                      <a:cubicBezTo>
                        <a:pt x="2523603" y="237802"/>
                        <a:pt x="2754856" y="-8728"/>
                        <a:pt x="2969663" y="237"/>
                      </a:cubicBezTo>
                      <a:cubicBezTo>
                        <a:pt x="3184470" y="9202"/>
                        <a:pt x="3562870" y="98849"/>
                        <a:pt x="3606208" y="511225"/>
                      </a:cubicBezTo>
                      <a:cubicBezTo>
                        <a:pt x="3649546" y="923601"/>
                        <a:pt x="3559144" y="1739389"/>
                        <a:pt x="3229691" y="2474495"/>
                      </a:cubicBezTo>
                      <a:cubicBezTo>
                        <a:pt x="2900238" y="3209601"/>
                        <a:pt x="2022517" y="4630507"/>
                        <a:pt x="1629491" y="4921860"/>
                      </a:cubicBezTo>
                      <a:cubicBezTo>
                        <a:pt x="1236465" y="5213213"/>
                        <a:pt x="927564" y="4352601"/>
                        <a:pt x="871534" y="4222613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5274A962-6B5C-4B97-9B2E-0E1258FDB81D}"/>
              </a:ext>
            </a:extLst>
          </p:cNvPr>
          <p:cNvGrpSpPr/>
          <p:nvPr/>
        </p:nvGrpSpPr>
        <p:grpSpPr>
          <a:xfrm>
            <a:off x="6625490" y="508542"/>
            <a:ext cx="4280511" cy="1767933"/>
            <a:chOff x="7408297" y="2474556"/>
            <a:chExt cx="3743268" cy="1591194"/>
          </a:xfrm>
        </p:grpSpPr>
        <p:pic>
          <p:nvPicPr>
            <p:cNvPr id="36" name="Kép 35">
              <a:extLst>
                <a:ext uri="{FF2B5EF4-FFF2-40B4-BE49-F238E27FC236}">
                  <a16:creationId xmlns:a16="http://schemas.microsoft.com/office/drawing/2014/main" id="{667597AB-BB77-4132-9E0A-81B5A138E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297" y="2474556"/>
              <a:ext cx="3743268" cy="1591194"/>
            </a:xfrm>
            <a:prstGeom prst="rect">
              <a:avLst/>
            </a:prstGeom>
          </p:spPr>
        </p:pic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E4376CB5-E18E-4C81-9A03-3565ACD4BF93}"/>
                </a:ext>
              </a:extLst>
            </p:cNvPr>
            <p:cNvSpPr txBox="1"/>
            <p:nvPr/>
          </p:nvSpPr>
          <p:spPr>
            <a:xfrm>
              <a:off x="8002546" y="2682294"/>
              <a:ext cx="3149019" cy="1080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dirty="0"/>
                <a:t>Mi kell ahhoz, hogy egy rosszul kezdődő helyzet ne rosszul </a:t>
              </a:r>
              <a:r>
                <a:rPr lang="hu-HU" dirty="0" err="1"/>
                <a:t>végződjön</a:t>
              </a:r>
              <a:r>
                <a:rPr lang="hu-HU" dirty="0"/>
                <a:t>? Minél több ötletet gyűjtsetek össze!</a:t>
              </a:r>
            </a:p>
          </p:txBody>
        </p:sp>
      </p:grpSp>
      <p:sp>
        <p:nvSpPr>
          <p:cNvPr id="52" name="Szövegdoboz 51">
            <a:hlinkClick r:id="rId3"/>
            <a:extLst>
              <a:ext uri="{FF2B5EF4-FFF2-40B4-BE49-F238E27FC236}">
                <a16:creationId xmlns:a16="http://schemas.microsoft.com/office/drawing/2014/main" id="{62F62F54-97B8-4E76-AC3E-962A3412D972}"/>
              </a:ext>
            </a:extLst>
          </p:cNvPr>
          <p:cNvSpPr txBox="1"/>
          <p:nvPr/>
        </p:nvSpPr>
        <p:spPr>
          <a:xfrm>
            <a:off x="3303284" y="2844393"/>
            <a:ext cx="5585432" cy="830997"/>
          </a:xfrm>
          <a:prstGeom prst="rect">
            <a:avLst/>
          </a:prstGeom>
          <a:solidFill>
            <a:srgbClr val="FDF7C3"/>
          </a:solidFill>
          <a:effectLst>
            <a:outerShdw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Hallgass meg egy éneket a szeretetről!</a:t>
            </a:r>
          </a:p>
          <a:p>
            <a:pPr algn="ctr"/>
            <a:r>
              <a:rPr lang="hu-HU" sz="2400" u="sng" dirty="0"/>
              <a:t>Kattints ide!</a:t>
            </a:r>
          </a:p>
        </p:txBody>
      </p:sp>
      <p:pic>
        <p:nvPicPr>
          <p:cNvPr id="474" name="Kép 473">
            <a:extLst>
              <a:ext uri="{FF2B5EF4-FFF2-40B4-BE49-F238E27FC236}">
                <a16:creationId xmlns:a16="http://schemas.microsoft.com/office/drawing/2014/main" id="{A9C8CA67-4AB2-4A16-9430-211F963D2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835" y="5490000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7" y="149208"/>
            <a:ext cx="1391187" cy="1368000"/>
          </a:xfrm>
          <a:prstGeom prst="rect">
            <a:avLst/>
          </a:prstGeom>
        </p:spPr>
      </p:pic>
      <p:sp>
        <p:nvSpPr>
          <p:cNvPr id="7" name="Google Shape;1595;p22">
            <a:extLst>
              <a:ext uri="{FF2B5EF4-FFF2-40B4-BE49-F238E27FC236}">
                <a16:creationId xmlns:a16="http://schemas.microsoft.com/office/drawing/2014/main" id="{210D1FE3-4394-4972-827F-F25BA8480D82}"/>
              </a:ext>
            </a:extLst>
          </p:cNvPr>
          <p:cNvSpPr txBox="1">
            <a:spLocks/>
          </p:cNvSpPr>
          <p:nvPr/>
        </p:nvSpPr>
        <p:spPr>
          <a:xfrm>
            <a:off x="3694495" y="1316453"/>
            <a:ext cx="5092995" cy="66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2800" b="1" dirty="0">
                <a:solidFill>
                  <a:schemeClr val="bg1"/>
                </a:solidFill>
                <a:latin typeface="+mj-lt"/>
              </a:rPr>
              <a:t>Zárjuk az órát imádsággal!</a:t>
            </a:r>
          </a:p>
        </p:txBody>
      </p:sp>
      <p:sp>
        <p:nvSpPr>
          <p:cNvPr id="8" name="Google Shape;1596;p22">
            <a:extLst>
              <a:ext uri="{FF2B5EF4-FFF2-40B4-BE49-F238E27FC236}">
                <a16:creationId xmlns:a16="http://schemas.microsoft.com/office/drawing/2014/main" id="{13DAFC5F-1346-466E-8866-492288A5C8B0}"/>
              </a:ext>
            </a:extLst>
          </p:cNvPr>
          <p:cNvSpPr txBox="1">
            <a:spLocks/>
          </p:cNvSpPr>
          <p:nvPr/>
        </p:nvSpPr>
        <p:spPr>
          <a:xfrm>
            <a:off x="3240619" y="2404202"/>
            <a:ext cx="6000749" cy="3560114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000" kern="1200" dirty="0">
                <a:solidFill>
                  <a:prstClr val="black"/>
                </a:solidFill>
                <a:ea typeface="+mn-ea"/>
                <a:cs typeface="+mn-cs"/>
              </a:rPr>
              <a:t>Mi Atyánk, aki a mennyekben vagy.</a:t>
            </a:r>
          </a:p>
          <a:p>
            <a:pPr algn="ctr">
              <a:buClrTx/>
              <a:buFontTx/>
              <a:buNone/>
              <a:defRPr/>
            </a:pPr>
            <a:r>
              <a:rPr lang="hu-HU" sz="2000" kern="1200" dirty="0">
                <a:solidFill>
                  <a:prstClr val="black"/>
                </a:solidFill>
                <a:ea typeface="+mn-ea"/>
                <a:cs typeface="+mn-cs"/>
              </a:rPr>
              <a:t>Szenteltessék meg a te neved, jöjjön el a te országod, legyen meg a te akaratod, amint a </a:t>
            </a:r>
            <a:r>
              <a:rPr lang="hu-HU" sz="2000" kern="1200" dirty="0" smtClean="0">
                <a:solidFill>
                  <a:prstClr val="black"/>
                </a:solidFill>
                <a:ea typeface="+mn-ea"/>
                <a:cs typeface="+mn-cs"/>
              </a:rPr>
              <a:t>mennyben, </a:t>
            </a:r>
            <a:r>
              <a:rPr lang="hu-HU" sz="2000" kern="1200" dirty="0">
                <a:solidFill>
                  <a:prstClr val="black"/>
                </a:solidFill>
                <a:ea typeface="+mn-ea"/>
                <a:cs typeface="+mn-cs"/>
              </a:rPr>
              <a:t>úgy a földön is. </a:t>
            </a:r>
          </a:p>
          <a:p>
            <a:pPr algn="ctr">
              <a:buClrTx/>
              <a:buFontTx/>
              <a:buNone/>
              <a:defRPr/>
            </a:pPr>
            <a:r>
              <a:rPr lang="hu-HU" sz="2000" kern="1200" dirty="0">
                <a:solidFill>
                  <a:prstClr val="black"/>
                </a:solidFill>
                <a:ea typeface="+mn-ea"/>
                <a:cs typeface="+mn-cs"/>
              </a:rPr>
              <a:t>Mindennapi kenyerünket add meg nekünk ma, És </a:t>
            </a:r>
            <a:r>
              <a:rPr lang="hu-HU" sz="2000" kern="1200" dirty="0" err="1">
                <a:solidFill>
                  <a:prstClr val="black"/>
                </a:solidFill>
                <a:ea typeface="+mn-ea"/>
                <a:cs typeface="+mn-cs"/>
              </a:rPr>
              <a:t>bocsásd</a:t>
            </a:r>
            <a:r>
              <a:rPr lang="hu-HU" sz="2000" kern="1200" dirty="0">
                <a:solidFill>
                  <a:prstClr val="black"/>
                </a:solidFill>
                <a:ea typeface="+mn-ea"/>
                <a:cs typeface="+mn-cs"/>
              </a:rPr>
              <a:t> meg vétkeinket, miképpen mi is megbocsátunk  az ellenünk vétkezőknek.  És ne vigy minket kísértésbe, de szabadíts meg a gonosztól,  Mert Tiéd az ország, a hatalom, és a dicsőség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kern="1200" dirty="0">
                <a:solidFill>
                  <a:prstClr val="black"/>
                </a:solidFill>
                <a:ea typeface="+mn-ea"/>
                <a:cs typeface="+mn-cs"/>
              </a:rPr>
              <a:t> mindörökké. </a:t>
            </a:r>
          </a:p>
          <a:p>
            <a:pPr algn="ctr">
              <a:buClrTx/>
              <a:buFontTx/>
              <a:buNone/>
              <a:defRPr/>
            </a:pPr>
            <a:r>
              <a:rPr lang="hu-HU" sz="2000" kern="1200" dirty="0">
                <a:solidFill>
                  <a:prstClr val="black"/>
                </a:solidFill>
                <a:ea typeface="+mn-ea"/>
                <a:cs typeface="+mn-cs"/>
              </a:rPr>
              <a:t>				Ámen.</a:t>
            </a:r>
            <a:r>
              <a:rPr lang="hu-HU" sz="2000" dirty="0">
                <a:cs typeface="Arial" panose="020B0604020202020204" pitchFamily="34" charset="0"/>
              </a:rPr>
              <a:t>”</a:t>
            </a:r>
            <a:endParaRPr lang="hu-HU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0" name="Kép 219">
            <a:extLst>
              <a:ext uri="{FF2B5EF4-FFF2-40B4-BE49-F238E27FC236}">
                <a16:creationId xmlns:a16="http://schemas.microsoft.com/office/drawing/2014/main" id="{E00D655C-E4BB-49A1-A009-CDC719D0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0" y="5964316"/>
            <a:ext cx="12158890" cy="8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082"/>
            </a:gs>
            <a:gs pos="100000">
              <a:srgbClr val="88CCA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7;p41"/>
          <p:cNvSpPr txBox="1"/>
          <p:nvPr/>
        </p:nvSpPr>
        <p:spPr>
          <a:xfrm>
            <a:off x="1523648" y="48406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330;p41"/>
          <p:cNvSpPr txBox="1"/>
          <p:nvPr/>
        </p:nvSpPr>
        <p:spPr>
          <a:xfrm>
            <a:off x="6038910" y="314995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4" name="Google Shape;2333;p41"/>
          <p:cNvSpPr txBox="1"/>
          <p:nvPr/>
        </p:nvSpPr>
        <p:spPr>
          <a:xfrm>
            <a:off x="3230265" y="314995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2336;p41"/>
          <p:cNvSpPr txBox="1"/>
          <p:nvPr/>
        </p:nvSpPr>
        <p:spPr>
          <a:xfrm>
            <a:off x="9277086" y="314995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348249" y="1673489"/>
            <a:ext cx="5593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7" name="Google Shape;2339;p41"/>
          <p:cNvSpPr txBox="1"/>
          <p:nvPr/>
        </p:nvSpPr>
        <p:spPr>
          <a:xfrm>
            <a:off x="440331" y="302193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1523648" y="225533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4334859" y="228524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7358269" y="228524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10381679" y="228524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8CCA5"/>
            </a:gs>
            <a:gs pos="100000">
              <a:srgbClr val="FAF08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1095457" y="1733006"/>
            <a:ext cx="8301092" cy="4562523"/>
          </a:xfrm>
          <a:prstGeom prst="roundRect">
            <a:avLst/>
          </a:prstGeom>
          <a:solidFill>
            <a:srgbClr val="FAF082"/>
          </a:solidFill>
          <a:effectLst>
            <a:outerShdw blurRad="50800" dist="38100" sx="103000" sy="103000" algn="l" rotWithShape="0">
              <a:srgbClr val="D2D48A">
                <a:alpha val="68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sp>
        <p:nvSpPr>
          <p:cNvPr id="8" name="Google Shape;1595;p22">
            <a:extLst>
              <a:ext uri="{FF2B5EF4-FFF2-40B4-BE49-F238E27FC236}">
                <a16:creationId xmlns:a16="http://schemas.microsoft.com/office/drawing/2014/main" id="{10AB72B7-C6F2-445E-B7BD-DC421115DE3C}"/>
              </a:ext>
            </a:extLst>
          </p:cNvPr>
          <p:cNvSpPr txBox="1">
            <a:spLocks/>
          </p:cNvSpPr>
          <p:nvPr/>
        </p:nvSpPr>
        <p:spPr>
          <a:xfrm>
            <a:off x="1230776" y="562471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733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Kezdjük az órát imádsággal!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260803-0013-4306-A90E-3AD3A5BF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8D69B"/>
            </a:gs>
            <a:gs pos="100000">
              <a:srgbClr val="FAF08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836336" y="843752"/>
            <a:ext cx="3026688" cy="1404000"/>
          </a:xfrm>
          <a:prstGeom prst="rect">
            <a:avLst/>
          </a:prstGeom>
          <a:solidFill>
            <a:srgbClr val="FF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3758084" y="957400"/>
            <a:ext cx="3104940" cy="14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9418363" y="2086916"/>
            <a:ext cx="1932124" cy="3495859"/>
          </a:xfrm>
          <a:prstGeom prst="rect">
            <a:avLst/>
          </a:prstGeom>
          <a:solidFill>
            <a:srgbClr val="FD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25" name="Téglalap 24"/>
          <p:cNvSpPr/>
          <p:nvPr/>
        </p:nvSpPr>
        <p:spPr>
          <a:xfrm>
            <a:off x="9458806" y="2175865"/>
            <a:ext cx="1932124" cy="3495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16" name="Téglalap 15"/>
          <p:cNvSpPr/>
          <p:nvPr/>
        </p:nvSpPr>
        <p:spPr>
          <a:xfrm rot="5400000">
            <a:off x="4247440" y="4349740"/>
            <a:ext cx="1639518" cy="1719466"/>
          </a:xfrm>
          <a:prstGeom prst="rect">
            <a:avLst/>
          </a:prstGeom>
          <a:solidFill>
            <a:srgbClr val="FFB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2" name="Szövegdoboz 1"/>
          <p:cNvSpPr txBox="1"/>
          <p:nvPr/>
        </p:nvSpPr>
        <p:spPr>
          <a:xfrm>
            <a:off x="387626" y="2884212"/>
            <a:ext cx="11237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Próbáljátok meg kitalálni, hogy hogyan folytatódik a történet!</a:t>
            </a:r>
          </a:p>
          <a:p>
            <a:r>
              <a:rPr lang="hu-HU" sz="3200" dirty="0"/>
              <a:t>Az események kezdete idején </a:t>
            </a:r>
          </a:p>
          <a:p>
            <a:r>
              <a:rPr lang="hu-HU" sz="3200" dirty="0"/>
              <a:t>Jézus és </a:t>
            </a:r>
            <a:r>
              <a:rPr lang="hu-HU" sz="3200" dirty="0" smtClean="0"/>
              <a:t>a tanítványai </a:t>
            </a:r>
            <a:r>
              <a:rPr lang="hu-HU" sz="3200" dirty="0"/>
              <a:t>vannak jelen.</a:t>
            </a:r>
          </a:p>
          <a:p>
            <a:r>
              <a:rPr lang="hu-HU" sz="3200" dirty="0"/>
              <a:t>Lépésről-lépésre fog feltárulni előttetek minden.</a:t>
            </a:r>
          </a:p>
          <a:p>
            <a:r>
              <a:rPr lang="hu-HU" sz="3200" dirty="0"/>
              <a:t>Kezdjük! </a:t>
            </a:r>
          </a:p>
        </p:txBody>
      </p:sp>
      <p:sp>
        <p:nvSpPr>
          <p:cNvPr id="7" name="Téglalap 6"/>
          <p:cNvSpPr/>
          <p:nvPr/>
        </p:nvSpPr>
        <p:spPr>
          <a:xfrm>
            <a:off x="525787" y="1253813"/>
            <a:ext cx="10843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Készítsétek elő a képzelőerőtöket! Most erre lesz szükség!</a:t>
            </a:r>
          </a:p>
        </p:txBody>
      </p:sp>
      <p:sp>
        <p:nvSpPr>
          <p:cNvPr id="24" name="Téglalap 23"/>
          <p:cNvSpPr/>
          <p:nvPr/>
        </p:nvSpPr>
        <p:spPr>
          <a:xfrm rot="5400000">
            <a:off x="4287883" y="4384879"/>
            <a:ext cx="1639518" cy="17194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3164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6" grpId="0" animBg="1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doboz 18">
            <a:extLst>
              <a:ext uri="{FF2B5EF4-FFF2-40B4-BE49-F238E27FC236}">
                <a16:creationId xmlns:a16="http://schemas.microsoft.com/office/drawing/2014/main" id="{40585A7A-73E0-4DB2-BDE7-2F5918C07758}"/>
              </a:ext>
            </a:extLst>
          </p:cNvPr>
          <p:cNvSpPr txBox="1"/>
          <p:nvPr/>
        </p:nvSpPr>
        <p:spPr>
          <a:xfrm>
            <a:off x="1486732" y="1030236"/>
            <a:ext cx="299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Olvasd el a bibliai történet elejét!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B8485C2-71EE-4E2F-B189-959ACDC81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" r="1833"/>
          <a:stretch/>
        </p:blipFill>
        <p:spPr>
          <a:xfrm>
            <a:off x="0" y="-23150"/>
            <a:ext cx="6285053" cy="689884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84575" y="344727"/>
            <a:ext cx="6974362" cy="1200329"/>
          </a:xfrm>
          <a:prstGeom prst="rect">
            <a:avLst/>
          </a:prstGeom>
          <a:solidFill>
            <a:srgbClr val="88CCA5"/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„Amikor pedig közeledett </a:t>
            </a:r>
            <a:r>
              <a:rPr lang="hu-HU" sz="2400" dirty="0">
                <a:solidFill>
                  <a:schemeClr val="bg1"/>
                </a:solidFill>
              </a:rPr>
              <a:t>felemeltetésének</a:t>
            </a:r>
            <a:r>
              <a:rPr lang="hu-HU" sz="2400" dirty="0"/>
              <a:t> ideje, elhatározta, hogy felmegy Jeruzsálembe, </a:t>
            </a:r>
          </a:p>
          <a:p>
            <a:r>
              <a:rPr lang="hu-HU" sz="2400" dirty="0"/>
              <a:t>és követeket küldött maga előtt. </a:t>
            </a:r>
          </a:p>
        </p:txBody>
      </p:sp>
      <p:sp>
        <p:nvSpPr>
          <p:cNvPr id="9" name="Téglalap 8"/>
          <p:cNvSpPr/>
          <p:nvPr/>
        </p:nvSpPr>
        <p:spPr>
          <a:xfrm>
            <a:off x="6285053" y="3324555"/>
            <a:ext cx="3658808" cy="932268"/>
          </a:xfrm>
          <a:prstGeom prst="rect">
            <a:avLst/>
          </a:prstGeom>
          <a:solidFill>
            <a:srgbClr val="88CCA5"/>
          </a:solidFill>
          <a:ln>
            <a:noFill/>
          </a:ln>
          <a:effectLst>
            <a:outerShdw blurRad="63500" dist="38100" dir="2700000" sx="102000" sy="102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tx1"/>
                </a:solidFill>
              </a:rPr>
              <a:t>Jézus felemeltetése: </a:t>
            </a:r>
          </a:p>
          <a:p>
            <a:r>
              <a:rPr lang="hu-HU" sz="2000" dirty="0">
                <a:solidFill>
                  <a:schemeClr val="tx1"/>
                </a:solidFill>
              </a:rPr>
              <a:t>Jézus keresztre feszítése és feltámadása.</a:t>
            </a:r>
          </a:p>
        </p:txBody>
      </p:sp>
      <p:sp>
        <p:nvSpPr>
          <p:cNvPr id="10" name="Téglalap 9"/>
          <p:cNvSpPr/>
          <p:nvPr/>
        </p:nvSpPr>
        <p:spPr>
          <a:xfrm>
            <a:off x="4484575" y="4581861"/>
            <a:ext cx="6399268" cy="1995210"/>
          </a:xfrm>
          <a:prstGeom prst="rect">
            <a:avLst/>
          </a:prstGeom>
          <a:solidFill>
            <a:srgbClr val="88CCA5"/>
          </a:solidFill>
          <a:ln>
            <a:noFill/>
          </a:ln>
          <a:effectLst>
            <a:outerShdw blurRad="63500" dist="38100" dir="2700000" sx="102000" sy="102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1600" dirty="0">
                <a:solidFill>
                  <a:schemeClr val="tx1"/>
                </a:solidFill>
              </a:rPr>
              <a:t>Samária Izráel területén található Galilea és Júdea között. Dombos, hegyes vidék. A bibliai időkben a Földközi-tengertől a Jordán völgyéig terjedt. </a:t>
            </a:r>
            <a:endParaRPr lang="hu-HU" sz="1600" dirty="0"/>
          </a:p>
          <a:p>
            <a:r>
              <a:rPr lang="hu-HU" sz="1600" dirty="0">
                <a:solidFill>
                  <a:schemeClr val="tx1"/>
                </a:solidFill>
              </a:rPr>
              <a:t>Amikor az asszírok fogságba hurcolták a Samáriában élő zsidóságot, helyükre idegen telepeseket költöztettek. Fővárosuk Samária lett. Innen kapták a nevüket is: ők lettek a </a:t>
            </a:r>
            <a:r>
              <a:rPr lang="hu-HU" sz="1600" dirty="0" err="1">
                <a:solidFill>
                  <a:schemeClr val="tx1"/>
                </a:solidFill>
              </a:rPr>
              <a:t>samáriaiak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hu-HU" sz="1600" dirty="0" err="1">
                <a:solidFill>
                  <a:schemeClr val="tx1"/>
                </a:solidFill>
              </a:rPr>
              <a:t>samaritánusok</a:t>
            </a:r>
            <a:r>
              <a:rPr lang="hu-HU" sz="1600" dirty="0">
                <a:solidFill>
                  <a:schemeClr val="tx1"/>
                </a:solidFill>
              </a:rPr>
              <a:t>). A Biblia több helyen beszél róluk. Eredetükről a 2Kir 17,24–41-ben olvashatunk. </a:t>
            </a:r>
            <a:br>
              <a:rPr lang="hu-HU" sz="1600" dirty="0">
                <a:solidFill>
                  <a:schemeClr val="tx1"/>
                </a:solidFill>
              </a:rPr>
            </a:b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2" name="samaritánusok szövegben"/>
          <p:cNvSpPr/>
          <p:nvPr/>
        </p:nvSpPr>
        <p:spPr>
          <a:xfrm>
            <a:off x="4484575" y="1511806"/>
            <a:ext cx="6974362" cy="830997"/>
          </a:xfrm>
          <a:prstGeom prst="rect">
            <a:avLst/>
          </a:prstGeom>
          <a:solidFill>
            <a:srgbClr val="88CCA5"/>
          </a:solidFill>
        </p:spPr>
        <p:txBody>
          <a:bodyPr wrap="square">
            <a:spAutoFit/>
          </a:bodyPr>
          <a:lstStyle/>
          <a:p>
            <a:r>
              <a:rPr lang="hu-HU" sz="2400" dirty="0"/>
              <a:t>Azok útnak indultak, és betértek a </a:t>
            </a:r>
            <a:r>
              <a:rPr lang="hu-HU" sz="2400" dirty="0" err="1">
                <a:solidFill>
                  <a:schemeClr val="bg1"/>
                </a:solidFill>
              </a:rPr>
              <a:t>samaritánusok</a:t>
            </a:r>
            <a:r>
              <a:rPr lang="hu-HU" sz="2400" dirty="0"/>
              <a:t> egyik falujába, hogy szállást készítsenek neki. ”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484575" y="2811688"/>
            <a:ext cx="5958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Mit jelentenek a fehérrel írt szavak? Kattints a szavakra!</a:t>
            </a:r>
          </a:p>
        </p:txBody>
      </p:sp>
      <p:sp>
        <p:nvSpPr>
          <p:cNvPr id="25" name="Téglalap 24"/>
          <p:cNvSpPr/>
          <p:nvPr/>
        </p:nvSpPr>
        <p:spPr>
          <a:xfrm>
            <a:off x="11458937" y="344728"/>
            <a:ext cx="879676" cy="1998076"/>
          </a:xfrm>
          <a:prstGeom prst="rect">
            <a:avLst/>
          </a:prstGeom>
          <a:solidFill>
            <a:srgbClr val="FFD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000" dirty="0"/>
              <a:t>Bibliai történet</a:t>
            </a:r>
          </a:p>
        </p:txBody>
      </p:sp>
    </p:spTree>
    <p:extLst>
      <p:ext uri="{BB962C8B-B14F-4D97-AF65-F5344CB8AC3E}">
        <p14:creationId xmlns:p14="http://schemas.microsoft.com/office/powerpoint/2010/main" val="653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0039 0.1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CFD06B4-5F56-44B2-A163-D93AE56C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9325" cy="685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10240E4F-040C-4797-90E5-C385394EE9F7}"/>
              </a:ext>
            </a:extLst>
          </p:cNvPr>
          <p:cNvGrpSpPr/>
          <p:nvPr/>
        </p:nvGrpSpPr>
        <p:grpSpPr>
          <a:xfrm>
            <a:off x="5067300" y="1609725"/>
            <a:ext cx="6354644" cy="3000375"/>
            <a:chOff x="4343564" y="1314450"/>
            <a:chExt cx="7030755" cy="3418672"/>
          </a:xfrm>
        </p:grpSpPr>
        <p:sp>
          <p:nvSpPr>
            <p:cNvPr id="21" name="Téglalap 1">
              <a:extLst>
                <a:ext uri="{FF2B5EF4-FFF2-40B4-BE49-F238E27FC236}">
                  <a16:creationId xmlns:a16="http://schemas.microsoft.com/office/drawing/2014/main" id="{1CDB1FE7-4136-4BE0-8D5A-95A570064807}"/>
                </a:ext>
              </a:extLst>
            </p:cNvPr>
            <p:cNvSpPr/>
            <p:nvPr/>
          </p:nvSpPr>
          <p:spPr>
            <a:xfrm>
              <a:off x="4343564" y="1314450"/>
              <a:ext cx="7030755" cy="3418672"/>
            </a:xfrm>
            <a:custGeom>
              <a:avLst/>
              <a:gdLst>
                <a:gd name="connsiteX0" fmla="*/ 0 w 6354644"/>
                <a:gd name="connsiteY0" fmla="*/ 0 h 3000375"/>
                <a:gd name="connsiteX1" fmla="*/ 514148 w 6354644"/>
                <a:gd name="connsiteY1" fmla="*/ 0 h 3000375"/>
                <a:gd name="connsiteX2" fmla="*/ 1155390 w 6354644"/>
                <a:gd name="connsiteY2" fmla="*/ 0 h 3000375"/>
                <a:gd name="connsiteX3" fmla="*/ 1605992 w 6354644"/>
                <a:gd name="connsiteY3" fmla="*/ 0 h 3000375"/>
                <a:gd name="connsiteX4" fmla="*/ 2183687 w 6354644"/>
                <a:gd name="connsiteY4" fmla="*/ 0 h 3000375"/>
                <a:gd name="connsiteX5" fmla="*/ 2824928 w 6354644"/>
                <a:gd name="connsiteY5" fmla="*/ 0 h 3000375"/>
                <a:gd name="connsiteX6" fmla="*/ 3211984 w 6354644"/>
                <a:gd name="connsiteY6" fmla="*/ 0 h 3000375"/>
                <a:gd name="connsiteX7" fmla="*/ 3599039 w 6354644"/>
                <a:gd name="connsiteY7" fmla="*/ 0 h 3000375"/>
                <a:gd name="connsiteX8" fmla="*/ 4303827 w 6354644"/>
                <a:gd name="connsiteY8" fmla="*/ 0 h 3000375"/>
                <a:gd name="connsiteX9" fmla="*/ 4881522 w 6354644"/>
                <a:gd name="connsiteY9" fmla="*/ 0 h 3000375"/>
                <a:gd name="connsiteX10" fmla="*/ 5268578 w 6354644"/>
                <a:gd name="connsiteY10" fmla="*/ 0 h 3000375"/>
                <a:gd name="connsiteX11" fmla="*/ 5846272 w 6354644"/>
                <a:gd name="connsiteY11" fmla="*/ 0 h 3000375"/>
                <a:gd name="connsiteX12" fmla="*/ 6354644 w 6354644"/>
                <a:gd name="connsiteY12" fmla="*/ 0 h 3000375"/>
                <a:gd name="connsiteX13" fmla="*/ 6354644 w 6354644"/>
                <a:gd name="connsiteY13" fmla="*/ 470059 h 3000375"/>
                <a:gd name="connsiteX14" fmla="*/ 6354644 w 6354644"/>
                <a:gd name="connsiteY14" fmla="*/ 970121 h 3000375"/>
                <a:gd name="connsiteX15" fmla="*/ 6354644 w 6354644"/>
                <a:gd name="connsiteY15" fmla="*/ 1380173 h 3000375"/>
                <a:gd name="connsiteX16" fmla="*/ 6354644 w 6354644"/>
                <a:gd name="connsiteY16" fmla="*/ 1940242 h 3000375"/>
                <a:gd name="connsiteX17" fmla="*/ 6354644 w 6354644"/>
                <a:gd name="connsiteY17" fmla="*/ 2440305 h 3000375"/>
                <a:gd name="connsiteX18" fmla="*/ 6354644 w 6354644"/>
                <a:gd name="connsiteY18" fmla="*/ 3000375 h 3000375"/>
                <a:gd name="connsiteX19" fmla="*/ 5840496 w 6354644"/>
                <a:gd name="connsiteY19" fmla="*/ 3000375 h 3000375"/>
                <a:gd name="connsiteX20" fmla="*/ 5389894 w 6354644"/>
                <a:gd name="connsiteY20" fmla="*/ 3000375 h 3000375"/>
                <a:gd name="connsiteX21" fmla="*/ 4685106 w 6354644"/>
                <a:gd name="connsiteY21" fmla="*/ 3000375 h 3000375"/>
                <a:gd name="connsiteX22" fmla="*/ 4107411 w 6354644"/>
                <a:gd name="connsiteY22" fmla="*/ 3000375 h 3000375"/>
                <a:gd name="connsiteX23" fmla="*/ 3720355 w 6354644"/>
                <a:gd name="connsiteY23" fmla="*/ 3000375 h 3000375"/>
                <a:gd name="connsiteX24" fmla="*/ 3142660 w 6354644"/>
                <a:gd name="connsiteY24" fmla="*/ 3000375 h 3000375"/>
                <a:gd name="connsiteX25" fmla="*/ 2628512 w 6354644"/>
                <a:gd name="connsiteY25" fmla="*/ 3000375 h 3000375"/>
                <a:gd name="connsiteX26" fmla="*/ 2114363 w 6354644"/>
                <a:gd name="connsiteY26" fmla="*/ 3000375 h 3000375"/>
                <a:gd name="connsiteX27" fmla="*/ 1600215 w 6354644"/>
                <a:gd name="connsiteY27" fmla="*/ 3000375 h 3000375"/>
                <a:gd name="connsiteX28" fmla="*/ 1086066 w 6354644"/>
                <a:gd name="connsiteY28" fmla="*/ 3000375 h 3000375"/>
                <a:gd name="connsiteX29" fmla="*/ 0 w 6354644"/>
                <a:gd name="connsiteY29" fmla="*/ 3000375 h 3000375"/>
                <a:gd name="connsiteX30" fmla="*/ 0 w 6354644"/>
                <a:gd name="connsiteY30" fmla="*/ 2500313 h 3000375"/>
                <a:gd name="connsiteX31" fmla="*/ 0 w 6354644"/>
                <a:gd name="connsiteY31" fmla="*/ 2090261 h 3000375"/>
                <a:gd name="connsiteX32" fmla="*/ 0 w 6354644"/>
                <a:gd name="connsiteY32" fmla="*/ 1620203 h 3000375"/>
                <a:gd name="connsiteX33" fmla="*/ 0 w 6354644"/>
                <a:gd name="connsiteY33" fmla="*/ 1090136 h 3000375"/>
                <a:gd name="connsiteX34" fmla="*/ 0 w 6354644"/>
                <a:gd name="connsiteY34" fmla="*/ 530066 h 3000375"/>
                <a:gd name="connsiteX35" fmla="*/ 0 w 6354644"/>
                <a:gd name="connsiteY35" fmla="*/ 0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54644" h="3000375" fill="none" extrusionOk="0">
                  <a:moveTo>
                    <a:pt x="0" y="0"/>
                  </a:moveTo>
                  <a:cubicBezTo>
                    <a:pt x="108799" y="-13052"/>
                    <a:pt x="402095" y="11359"/>
                    <a:pt x="514148" y="0"/>
                  </a:cubicBezTo>
                  <a:cubicBezTo>
                    <a:pt x="626201" y="-11359"/>
                    <a:pt x="955978" y="74550"/>
                    <a:pt x="1155390" y="0"/>
                  </a:cubicBezTo>
                  <a:cubicBezTo>
                    <a:pt x="1354802" y="-74550"/>
                    <a:pt x="1437400" y="39063"/>
                    <a:pt x="1605992" y="0"/>
                  </a:cubicBezTo>
                  <a:cubicBezTo>
                    <a:pt x="1774584" y="-39063"/>
                    <a:pt x="2059489" y="22392"/>
                    <a:pt x="2183687" y="0"/>
                  </a:cubicBezTo>
                  <a:cubicBezTo>
                    <a:pt x="2307885" y="-22392"/>
                    <a:pt x="2676650" y="50430"/>
                    <a:pt x="2824928" y="0"/>
                  </a:cubicBezTo>
                  <a:cubicBezTo>
                    <a:pt x="2973206" y="-50430"/>
                    <a:pt x="3090889" y="9696"/>
                    <a:pt x="3211984" y="0"/>
                  </a:cubicBezTo>
                  <a:cubicBezTo>
                    <a:pt x="3333079" y="-9696"/>
                    <a:pt x="3447892" y="29233"/>
                    <a:pt x="3599039" y="0"/>
                  </a:cubicBezTo>
                  <a:cubicBezTo>
                    <a:pt x="3750186" y="-29233"/>
                    <a:pt x="4136057" y="44989"/>
                    <a:pt x="4303827" y="0"/>
                  </a:cubicBezTo>
                  <a:cubicBezTo>
                    <a:pt x="4471597" y="-44989"/>
                    <a:pt x="4706135" y="61639"/>
                    <a:pt x="4881522" y="0"/>
                  </a:cubicBezTo>
                  <a:cubicBezTo>
                    <a:pt x="5056909" y="-61639"/>
                    <a:pt x="5110817" y="16038"/>
                    <a:pt x="5268578" y="0"/>
                  </a:cubicBezTo>
                  <a:cubicBezTo>
                    <a:pt x="5426339" y="-16038"/>
                    <a:pt x="5670776" y="60965"/>
                    <a:pt x="5846272" y="0"/>
                  </a:cubicBezTo>
                  <a:cubicBezTo>
                    <a:pt x="6021768" y="-60965"/>
                    <a:pt x="6194886" y="24339"/>
                    <a:pt x="6354644" y="0"/>
                  </a:cubicBezTo>
                  <a:cubicBezTo>
                    <a:pt x="6404434" y="110716"/>
                    <a:pt x="6342986" y="264316"/>
                    <a:pt x="6354644" y="470059"/>
                  </a:cubicBezTo>
                  <a:cubicBezTo>
                    <a:pt x="6366302" y="675802"/>
                    <a:pt x="6309834" y="777645"/>
                    <a:pt x="6354644" y="970121"/>
                  </a:cubicBezTo>
                  <a:cubicBezTo>
                    <a:pt x="6399454" y="1162597"/>
                    <a:pt x="6337699" y="1204100"/>
                    <a:pt x="6354644" y="1380173"/>
                  </a:cubicBezTo>
                  <a:cubicBezTo>
                    <a:pt x="6371589" y="1556246"/>
                    <a:pt x="6332697" y="1721088"/>
                    <a:pt x="6354644" y="1940242"/>
                  </a:cubicBezTo>
                  <a:cubicBezTo>
                    <a:pt x="6376591" y="2159396"/>
                    <a:pt x="6342357" y="2250685"/>
                    <a:pt x="6354644" y="2440305"/>
                  </a:cubicBezTo>
                  <a:cubicBezTo>
                    <a:pt x="6366931" y="2629925"/>
                    <a:pt x="6327450" y="2868441"/>
                    <a:pt x="6354644" y="3000375"/>
                  </a:cubicBezTo>
                  <a:cubicBezTo>
                    <a:pt x="6152775" y="3020586"/>
                    <a:pt x="6080088" y="2961057"/>
                    <a:pt x="5840496" y="3000375"/>
                  </a:cubicBezTo>
                  <a:cubicBezTo>
                    <a:pt x="5600904" y="3039693"/>
                    <a:pt x="5497440" y="2996126"/>
                    <a:pt x="5389894" y="3000375"/>
                  </a:cubicBezTo>
                  <a:cubicBezTo>
                    <a:pt x="5282348" y="3004624"/>
                    <a:pt x="4995305" y="2982450"/>
                    <a:pt x="4685106" y="3000375"/>
                  </a:cubicBezTo>
                  <a:cubicBezTo>
                    <a:pt x="4374907" y="3018300"/>
                    <a:pt x="4240897" y="2947214"/>
                    <a:pt x="4107411" y="3000375"/>
                  </a:cubicBezTo>
                  <a:cubicBezTo>
                    <a:pt x="3973926" y="3053536"/>
                    <a:pt x="3856022" y="2998212"/>
                    <a:pt x="3720355" y="3000375"/>
                  </a:cubicBezTo>
                  <a:cubicBezTo>
                    <a:pt x="3584688" y="3002538"/>
                    <a:pt x="3413059" y="2972705"/>
                    <a:pt x="3142660" y="3000375"/>
                  </a:cubicBezTo>
                  <a:cubicBezTo>
                    <a:pt x="2872261" y="3028045"/>
                    <a:pt x="2805958" y="2988036"/>
                    <a:pt x="2628512" y="3000375"/>
                  </a:cubicBezTo>
                  <a:cubicBezTo>
                    <a:pt x="2451066" y="3012714"/>
                    <a:pt x="2261377" y="2961879"/>
                    <a:pt x="2114363" y="3000375"/>
                  </a:cubicBezTo>
                  <a:cubicBezTo>
                    <a:pt x="1967349" y="3038871"/>
                    <a:pt x="1790076" y="2982781"/>
                    <a:pt x="1600215" y="3000375"/>
                  </a:cubicBezTo>
                  <a:cubicBezTo>
                    <a:pt x="1410354" y="3017969"/>
                    <a:pt x="1338732" y="2963477"/>
                    <a:pt x="1086066" y="3000375"/>
                  </a:cubicBezTo>
                  <a:cubicBezTo>
                    <a:pt x="833400" y="3037273"/>
                    <a:pt x="447197" y="2919526"/>
                    <a:pt x="0" y="3000375"/>
                  </a:cubicBezTo>
                  <a:cubicBezTo>
                    <a:pt x="-7406" y="2817720"/>
                    <a:pt x="43722" y="2623835"/>
                    <a:pt x="0" y="2500313"/>
                  </a:cubicBezTo>
                  <a:cubicBezTo>
                    <a:pt x="-43722" y="2376791"/>
                    <a:pt x="42142" y="2207498"/>
                    <a:pt x="0" y="2090261"/>
                  </a:cubicBezTo>
                  <a:cubicBezTo>
                    <a:pt x="-42142" y="1973024"/>
                    <a:pt x="37568" y="1850239"/>
                    <a:pt x="0" y="1620203"/>
                  </a:cubicBezTo>
                  <a:cubicBezTo>
                    <a:pt x="-37568" y="1390167"/>
                    <a:pt x="63204" y="1341582"/>
                    <a:pt x="0" y="1090136"/>
                  </a:cubicBezTo>
                  <a:cubicBezTo>
                    <a:pt x="-63204" y="838690"/>
                    <a:pt x="8420" y="768580"/>
                    <a:pt x="0" y="530066"/>
                  </a:cubicBezTo>
                  <a:cubicBezTo>
                    <a:pt x="-8420" y="291552"/>
                    <a:pt x="15089" y="190737"/>
                    <a:pt x="0" y="0"/>
                  </a:cubicBezTo>
                  <a:close/>
                </a:path>
                <a:path w="6354644" h="3000375" stroke="0" extrusionOk="0">
                  <a:moveTo>
                    <a:pt x="0" y="0"/>
                  </a:moveTo>
                  <a:cubicBezTo>
                    <a:pt x="160434" y="-26120"/>
                    <a:pt x="260349" y="49529"/>
                    <a:pt x="514148" y="0"/>
                  </a:cubicBezTo>
                  <a:cubicBezTo>
                    <a:pt x="767947" y="-49529"/>
                    <a:pt x="784062" y="33119"/>
                    <a:pt x="901204" y="0"/>
                  </a:cubicBezTo>
                  <a:cubicBezTo>
                    <a:pt x="1018346" y="-33119"/>
                    <a:pt x="1373659" y="53008"/>
                    <a:pt x="1605992" y="0"/>
                  </a:cubicBezTo>
                  <a:cubicBezTo>
                    <a:pt x="1838325" y="-53008"/>
                    <a:pt x="1984129" y="16101"/>
                    <a:pt x="2120140" y="0"/>
                  </a:cubicBezTo>
                  <a:cubicBezTo>
                    <a:pt x="2256151" y="-16101"/>
                    <a:pt x="2493955" y="46255"/>
                    <a:pt x="2634289" y="0"/>
                  </a:cubicBezTo>
                  <a:cubicBezTo>
                    <a:pt x="2774623" y="-46255"/>
                    <a:pt x="3139962" y="6797"/>
                    <a:pt x="3339077" y="0"/>
                  </a:cubicBezTo>
                  <a:cubicBezTo>
                    <a:pt x="3538192" y="-6797"/>
                    <a:pt x="3611849" y="41691"/>
                    <a:pt x="3789679" y="0"/>
                  </a:cubicBezTo>
                  <a:cubicBezTo>
                    <a:pt x="3967509" y="-41691"/>
                    <a:pt x="4203316" y="65477"/>
                    <a:pt x="4494466" y="0"/>
                  </a:cubicBezTo>
                  <a:cubicBezTo>
                    <a:pt x="4785616" y="-65477"/>
                    <a:pt x="5040340" y="69446"/>
                    <a:pt x="5199254" y="0"/>
                  </a:cubicBezTo>
                  <a:cubicBezTo>
                    <a:pt x="5358168" y="-69446"/>
                    <a:pt x="5581103" y="6592"/>
                    <a:pt x="5776949" y="0"/>
                  </a:cubicBezTo>
                  <a:cubicBezTo>
                    <a:pt x="5972795" y="-6592"/>
                    <a:pt x="6160119" y="68462"/>
                    <a:pt x="6354644" y="0"/>
                  </a:cubicBezTo>
                  <a:cubicBezTo>
                    <a:pt x="6406048" y="215960"/>
                    <a:pt x="6307745" y="250174"/>
                    <a:pt x="6354644" y="470059"/>
                  </a:cubicBezTo>
                  <a:cubicBezTo>
                    <a:pt x="6401543" y="689944"/>
                    <a:pt x="6310373" y="755748"/>
                    <a:pt x="6354644" y="880110"/>
                  </a:cubicBezTo>
                  <a:cubicBezTo>
                    <a:pt x="6398915" y="1004472"/>
                    <a:pt x="6326977" y="1266298"/>
                    <a:pt x="6354644" y="1380173"/>
                  </a:cubicBezTo>
                  <a:cubicBezTo>
                    <a:pt x="6382311" y="1494048"/>
                    <a:pt x="6320578" y="1738591"/>
                    <a:pt x="6354644" y="1880235"/>
                  </a:cubicBezTo>
                  <a:cubicBezTo>
                    <a:pt x="6388710" y="2021879"/>
                    <a:pt x="6311225" y="2151603"/>
                    <a:pt x="6354644" y="2380297"/>
                  </a:cubicBezTo>
                  <a:cubicBezTo>
                    <a:pt x="6398063" y="2608991"/>
                    <a:pt x="6339012" y="2766252"/>
                    <a:pt x="6354644" y="3000375"/>
                  </a:cubicBezTo>
                  <a:cubicBezTo>
                    <a:pt x="6072799" y="3046376"/>
                    <a:pt x="5892029" y="2959133"/>
                    <a:pt x="5713403" y="3000375"/>
                  </a:cubicBezTo>
                  <a:cubicBezTo>
                    <a:pt x="5534777" y="3041617"/>
                    <a:pt x="5492724" y="2958243"/>
                    <a:pt x="5326347" y="3000375"/>
                  </a:cubicBezTo>
                  <a:cubicBezTo>
                    <a:pt x="5159970" y="3042507"/>
                    <a:pt x="4971890" y="2976530"/>
                    <a:pt x="4875745" y="3000375"/>
                  </a:cubicBezTo>
                  <a:cubicBezTo>
                    <a:pt x="4779600" y="3024220"/>
                    <a:pt x="4434867" y="2917887"/>
                    <a:pt x="4170957" y="3000375"/>
                  </a:cubicBezTo>
                  <a:cubicBezTo>
                    <a:pt x="3907047" y="3082863"/>
                    <a:pt x="3830848" y="2976040"/>
                    <a:pt x="3593262" y="3000375"/>
                  </a:cubicBezTo>
                  <a:cubicBezTo>
                    <a:pt x="3355676" y="3024710"/>
                    <a:pt x="3268126" y="2977791"/>
                    <a:pt x="3142660" y="3000375"/>
                  </a:cubicBezTo>
                  <a:cubicBezTo>
                    <a:pt x="3017194" y="3022959"/>
                    <a:pt x="2704702" y="2965430"/>
                    <a:pt x="2564965" y="3000375"/>
                  </a:cubicBezTo>
                  <a:cubicBezTo>
                    <a:pt x="2425228" y="3035320"/>
                    <a:pt x="2256931" y="2992910"/>
                    <a:pt x="2177910" y="3000375"/>
                  </a:cubicBezTo>
                  <a:cubicBezTo>
                    <a:pt x="2098890" y="3007840"/>
                    <a:pt x="1892485" y="2963841"/>
                    <a:pt x="1790854" y="3000375"/>
                  </a:cubicBezTo>
                  <a:cubicBezTo>
                    <a:pt x="1689223" y="3036909"/>
                    <a:pt x="1374976" y="2935663"/>
                    <a:pt x="1213159" y="3000375"/>
                  </a:cubicBezTo>
                  <a:cubicBezTo>
                    <a:pt x="1051343" y="3065087"/>
                    <a:pt x="900518" y="2969083"/>
                    <a:pt x="762557" y="3000375"/>
                  </a:cubicBezTo>
                  <a:cubicBezTo>
                    <a:pt x="624596" y="3031667"/>
                    <a:pt x="252746" y="2966291"/>
                    <a:pt x="0" y="3000375"/>
                  </a:cubicBezTo>
                  <a:cubicBezTo>
                    <a:pt x="-31269" y="2823356"/>
                    <a:pt x="27658" y="2733286"/>
                    <a:pt x="0" y="2560320"/>
                  </a:cubicBezTo>
                  <a:cubicBezTo>
                    <a:pt x="-27658" y="2387355"/>
                    <a:pt x="45737" y="2355274"/>
                    <a:pt x="0" y="2150269"/>
                  </a:cubicBezTo>
                  <a:cubicBezTo>
                    <a:pt x="-45737" y="1945264"/>
                    <a:pt x="60702" y="1838270"/>
                    <a:pt x="0" y="1620203"/>
                  </a:cubicBezTo>
                  <a:cubicBezTo>
                    <a:pt x="-60702" y="1402136"/>
                    <a:pt x="30281" y="1323775"/>
                    <a:pt x="0" y="1180148"/>
                  </a:cubicBezTo>
                  <a:cubicBezTo>
                    <a:pt x="-30281" y="1036522"/>
                    <a:pt x="20987" y="820884"/>
                    <a:pt x="0" y="650081"/>
                  </a:cubicBezTo>
                  <a:cubicBezTo>
                    <a:pt x="-20987" y="479278"/>
                    <a:pt x="1829" y="15518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1540000" sx="101000" sy="101000" algn="bl" rotWithShape="0">
                <a:srgbClr val="816D0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>
              <a:extLst>
                <a:ext uri="{FF2B5EF4-FFF2-40B4-BE49-F238E27FC236}">
                  <a16:creationId xmlns:a16="http://schemas.microsoft.com/office/drawing/2014/main" id="{27ABF4DF-86D3-4F1E-AEA4-7A809C98401E}"/>
                </a:ext>
              </a:extLst>
            </p:cNvPr>
            <p:cNvSpPr/>
            <p:nvPr/>
          </p:nvSpPr>
          <p:spPr>
            <a:xfrm>
              <a:off x="4576857" y="1724193"/>
              <a:ext cx="6564169" cy="2599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dirty="0">
                  <a:solidFill>
                    <a:schemeClr val="tx1"/>
                  </a:solidFill>
                </a:rPr>
                <a:t>Képzeljétek el, hogy a követek beérnek a faluba. Nincsenek </a:t>
              </a:r>
              <a:r>
                <a:rPr lang="hu-HU" sz="2000" dirty="0" smtClean="0">
                  <a:solidFill>
                    <a:schemeClr val="tx1"/>
                  </a:solidFill>
                </a:rPr>
                <a:t>szállodák, </a:t>
              </a:r>
              <a:r>
                <a:rPr lang="hu-HU" sz="2000" dirty="0">
                  <a:solidFill>
                    <a:schemeClr val="tx1"/>
                  </a:solidFill>
                </a:rPr>
                <a:t>nagyobb településeken van fogadó, de nem mindenhol. A keleti emberek barátságosak és vendégszeretők. Ezért családi házaknál könnyen találhatnak szállást a fáradt utazók. </a:t>
              </a:r>
            </a:p>
            <a:p>
              <a:r>
                <a:rPr lang="hu-HU" sz="2000" dirty="0">
                  <a:solidFill>
                    <a:schemeClr val="tx1"/>
                  </a:solidFill>
                </a:rPr>
                <a:t>Így kopognak be egy házba Jézus követei. Elmondják, hogy szállást kérnek. Hogy fogadják őket a falu lakói? Játsszátok el!</a:t>
              </a:r>
            </a:p>
          </p:txBody>
        </p:sp>
      </p:grpSp>
      <p:pic>
        <p:nvPicPr>
          <p:cNvPr id="23" name="Kép 22">
            <a:extLst>
              <a:ext uri="{FF2B5EF4-FFF2-40B4-BE49-F238E27FC236}">
                <a16:creationId xmlns:a16="http://schemas.microsoft.com/office/drawing/2014/main" id="{C56594AE-BF50-4ADC-814A-AD2943F24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913" y="5490000"/>
            <a:ext cx="13940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-331523" y="2430076"/>
            <a:ext cx="1064911" cy="2328147"/>
          </a:xfrm>
          <a:prstGeom prst="rect">
            <a:avLst/>
          </a:prstGeom>
          <a:solidFill>
            <a:srgbClr val="FD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000" dirty="0"/>
              <a:t>Bibliai történet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36736" y="532308"/>
            <a:ext cx="611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Ha eljátszottátok a párbeszédet, akkor olvassátok el, </a:t>
            </a:r>
          </a:p>
          <a:p>
            <a:pPr algn="ctr"/>
            <a:r>
              <a:rPr lang="hu-HU" sz="2000" dirty="0"/>
              <a:t>hogy </a:t>
            </a:r>
            <a:r>
              <a:rPr lang="hu-HU" sz="2000" b="1" dirty="0"/>
              <a:t>valójában</a:t>
            </a:r>
            <a:r>
              <a:rPr lang="hu-HU" sz="2000" dirty="0"/>
              <a:t> hogyan folytatódott a történet!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91547" y="2243279"/>
            <a:ext cx="6222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„Amikor pedig közeledett felemeltetésének ideje, elhatározta, hogy felmegy Jeruzsálembe, </a:t>
            </a:r>
          </a:p>
          <a:p>
            <a:r>
              <a:rPr lang="hu-HU" sz="2400" dirty="0"/>
              <a:t>és követeket küldött maga előtt. Azok útnak indultak, és betértek a </a:t>
            </a:r>
            <a:r>
              <a:rPr lang="hu-HU" sz="2400" dirty="0" err="1"/>
              <a:t>samaritánusok</a:t>
            </a:r>
            <a:r>
              <a:rPr lang="hu-HU" sz="2400" dirty="0"/>
              <a:t> egyik falujába, hogy szállást készítsenek neki. </a:t>
            </a:r>
          </a:p>
          <a:p>
            <a:r>
              <a:rPr lang="hu-HU" sz="2400" b="1" dirty="0"/>
              <a:t>De nem fogadták be</a:t>
            </a:r>
            <a:r>
              <a:rPr lang="hu-HU" sz="2400" dirty="0"/>
              <a:t>.”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E1F4D66-C66B-4BDF-BFE9-88ABF607FA53}"/>
              </a:ext>
            </a:extLst>
          </p:cNvPr>
          <p:cNvSpPr/>
          <p:nvPr/>
        </p:nvSpPr>
        <p:spPr>
          <a:xfrm>
            <a:off x="2099426" y="1578275"/>
            <a:ext cx="792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48D693F-1321-4C2C-B94E-18880CA8C5D5}"/>
              </a:ext>
            </a:extLst>
          </p:cNvPr>
          <p:cNvSpPr/>
          <p:nvPr/>
        </p:nvSpPr>
        <p:spPr>
          <a:xfrm>
            <a:off x="2099426" y="5430024"/>
            <a:ext cx="792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E132376-F50C-4BA3-9112-6F3BBB1A923D}"/>
              </a:ext>
            </a:extLst>
          </p:cNvPr>
          <p:cNvSpPr/>
          <p:nvPr/>
        </p:nvSpPr>
        <p:spPr>
          <a:xfrm rot="16200000">
            <a:off x="7970820" y="3561417"/>
            <a:ext cx="3922295" cy="17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BBED5CD-A0B9-46A1-9A99-CACC7D8F1C2B}"/>
              </a:ext>
            </a:extLst>
          </p:cNvPr>
          <p:cNvSpPr/>
          <p:nvPr/>
        </p:nvSpPr>
        <p:spPr>
          <a:xfrm rot="16200000">
            <a:off x="1586067" y="1916715"/>
            <a:ext cx="851800" cy="17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1ED1115-444D-4CB7-8174-73C8F5062055}"/>
              </a:ext>
            </a:extLst>
          </p:cNvPr>
          <p:cNvSpPr/>
          <p:nvPr/>
        </p:nvSpPr>
        <p:spPr>
          <a:xfrm rot="16200000">
            <a:off x="1597272" y="5107870"/>
            <a:ext cx="838176" cy="16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484252" y="5914258"/>
            <a:ext cx="722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Kitaláltátok, hogy </a:t>
            </a:r>
            <a:r>
              <a:rPr lang="hu-HU" sz="2000" dirty="0">
                <a:solidFill>
                  <a:schemeClr val="bg1"/>
                </a:solidFill>
              </a:rPr>
              <a:t>nem fogadták be </a:t>
            </a:r>
            <a:r>
              <a:rPr lang="hu-HU" sz="2000" dirty="0"/>
              <a:t>Jézust és barátait?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B848F4DF-8F32-4D84-B06E-05EB52499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0824000" y="2898107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5" grpId="0" animBg="1"/>
      <p:bldP spid="8" grpId="0" animBg="1"/>
      <p:bldP spid="10" grpId="0" animBg="1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B1D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-2122894" y="1086348"/>
            <a:ext cx="4428000" cy="4428000"/>
          </a:xfrm>
          <a:prstGeom prst="ellipse">
            <a:avLst/>
          </a:prstGeom>
          <a:solidFill>
            <a:srgbClr val="88C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5B187B31-CC5A-42FD-A446-F0A61FDF3A7D}"/>
              </a:ext>
            </a:extLst>
          </p:cNvPr>
          <p:cNvSpPr/>
          <p:nvPr/>
        </p:nvSpPr>
        <p:spPr>
          <a:xfrm>
            <a:off x="-1905326" y="1303916"/>
            <a:ext cx="3992864" cy="3992864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ysDot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260922" y="703751"/>
            <a:ext cx="841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Képzeljétek magatokat az egyik követ helyébe! </a:t>
            </a:r>
          </a:p>
          <a:p>
            <a:r>
              <a:rPr lang="hu-HU" sz="2400" dirty="0"/>
              <a:t>Minél többen mondjátok el hangosan </a:t>
            </a:r>
            <a:r>
              <a:rPr lang="hu-HU" sz="2400" dirty="0">
                <a:solidFill>
                  <a:schemeClr val="bg1"/>
                </a:solidFill>
              </a:rPr>
              <a:t>egyes szám első személyben </a:t>
            </a:r>
            <a:r>
              <a:rPr lang="hu-HU" sz="2400" dirty="0"/>
              <a:t>a gondolataitokat!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17591" y="2437645"/>
            <a:ext cx="1964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Arial Rounded MT Bold" panose="020F0704030504030204" pitchFamily="34" charset="0"/>
              </a:rPr>
              <a:t>Kép-</a:t>
            </a:r>
            <a:r>
              <a:rPr lang="hu-HU" sz="4400" dirty="0" err="1">
                <a:latin typeface="Arial Rounded MT Bold" panose="020F0704030504030204" pitchFamily="34" charset="0"/>
              </a:rPr>
              <a:t>zeld</a:t>
            </a:r>
            <a:r>
              <a:rPr lang="hu-HU" sz="44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hu-HU" sz="4400" dirty="0">
                <a:latin typeface="Arial Rounded MT Bold" panose="020F0704030504030204" pitchFamily="34" charset="0"/>
              </a:rPr>
              <a:t>el!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260922" y="4953553"/>
            <a:ext cx="9038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Ha minden „követ” elmondta a hozzászólását, akkor olvassátok el a következő oldalon a történet folytatását! </a:t>
            </a:r>
          </a:p>
          <a:p>
            <a:r>
              <a:rPr lang="hu-HU" sz="2400" dirty="0"/>
              <a:t>Ki fog derülni, hogy miért is nem fogadták be Jézust és barátait a </a:t>
            </a:r>
            <a:r>
              <a:rPr lang="hu-HU" sz="2400" dirty="0" err="1"/>
              <a:t>samáriaiak</a:t>
            </a:r>
            <a:r>
              <a:rPr lang="hu-HU" sz="2400" dirty="0"/>
              <a:t> éjszakára.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21536F43-E112-4DCD-9F55-9BF05B42C517}"/>
              </a:ext>
            </a:extLst>
          </p:cNvPr>
          <p:cNvGrpSpPr/>
          <p:nvPr/>
        </p:nvGrpSpPr>
        <p:grpSpPr>
          <a:xfrm>
            <a:off x="2700659" y="1967880"/>
            <a:ext cx="8839966" cy="2767824"/>
            <a:chOff x="2700659" y="1989604"/>
            <a:chExt cx="8839966" cy="2767824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1D5AA50A-96BA-4FD3-9AAD-3BB2B0C26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0659" y="1989604"/>
              <a:ext cx="8839966" cy="2767824"/>
            </a:xfrm>
            <a:prstGeom prst="rect">
              <a:avLst/>
            </a:prstGeom>
          </p:spPr>
        </p:pic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A1FE69B1-006A-4DA8-BA90-957DC9277772}"/>
                </a:ext>
              </a:extLst>
            </p:cNvPr>
            <p:cNvSpPr/>
            <p:nvPr/>
          </p:nvSpPr>
          <p:spPr>
            <a:xfrm>
              <a:off x="3211807" y="2352274"/>
              <a:ext cx="781767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/>
                <a:t>Tehát képzeld el, hogy te vagy az egyik követ! Nem fogadtak be a </a:t>
              </a:r>
              <a:r>
                <a:rPr lang="hu-HU" sz="2800" dirty="0" err="1"/>
                <a:t>samáriai</a:t>
              </a:r>
              <a:r>
                <a:rPr lang="hu-HU" sz="2800" dirty="0"/>
                <a:t> faluban. </a:t>
              </a:r>
              <a:r>
                <a:rPr lang="hu-HU" sz="2800" b="1" dirty="0"/>
                <a:t>Mit szólsz </a:t>
              </a:r>
              <a:r>
                <a:rPr lang="hu-HU" sz="2800" dirty="0"/>
                <a:t>ahhoz, hogy visszautasítottak? </a:t>
              </a:r>
              <a:r>
                <a:rPr lang="hu-HU" sz="2800" b="1" dirty="0"/>
                <a:t>Hogyan érzed </a:t>
              </a:r>
              <a:r>
                <a:rPr lang="hu-HU" sz="2800" dirty="0"/>
                <a:t>most magad, amikor nemet mondtak neked? </a:t>
              </a:r>
              <a:r>
                <a:rPr lang="hu-HU" sz="2800" b="1" dirty="0"/>
                <a:t>Milyen gondolatok </a:t>
              </a:r>
              <a:r>
                <a:rPr lang="hu-HU" sz="2800" dirty="0"/>
                <a:t>járnak a fejedben? </a:t>
              </a:r>
            </a:p>
          </p:txBody>
        </p:sp>
      </p:grpSp>
      <p:pic>
        <p:nvPicPr>
          <p:cNvPr id="21" name="Kép 20">
            <a:extLst>
              <a:ext uri="{FF2B5EF4-FFF2-40B4-BE49-F238E27FC236}">
                <a16:creationId xmlns:a16="http://schemas.microsoft.com/office/drawing/2014/main" id="{7A373F84-64ED-458D-8DA5-19360F4F4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961" y="0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5"/>
            </a:gs>
            <a:gs pos="100000">
              <a:srgbClr val="88CCA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37593" y="579644"/>
            <a:ext cx="9363919" cy="1335920"/>
          </a:xfrm>
          <a:prstGeom prst="rect">
            <a:avLst/>
          </a:prstGeom>
          <a:solidFill>
            <a:srgbClr val="88CC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rtlCol="0">
            <a:spAutoFit/>
          </a:bodyPr>
          <a:lstStyle/>
          <a:p>
            <a:r>
              <a:rPr lang="hu-HU" dirty="0"/>
              <a:t>„Amikor pedig közeledett felemeltetésének ideje, elhatározta, hogy felmegy Jeruzsálembe, és követeket küldött maga előtt. Azok útnak indultak, és betértek a </a:t>
            </a:r>
            <a:r>
              <a:rPr lang="hu-HU" dirty="0" err="1"/>
              <a:t>samaritánusok</a:t>
            </a:r>
            <a:r>
              <a:rPr lang="hu-HU" dirty="0"/>
              <a:t> egyik falujába, hogy szállást készítsenek neki. De nem fogadták be, </a:t>
            </a:r>
            <a:r>
              <a:rPr lang="hu-HU" b="1" dirty="0"/>
              <a:t>mivel Jeruzsálembe szándékozott menni.”</a:t>
            </a:r>
            <a:r>
              <a:rPr lang="hu-HU" dirty="0"/>
              <a:t> 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48608" y="2557096"/>
            <a:ext cx="5408483" cy="1015663"/>
          </a:xfrm>
          <a:prstGeom prst="rect">
            <a:avLst/>
          </a:prstGeom>
          <a:solidFill>
            <a:srgbClr val="FFCE4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000" dirty="0"/>
              <a:t>Vajon miért volt ez olyan nagy baj? </a:t>
            </a:r>
          </a:p>
          <a:p>
            <a:r>
              <a:rPr lang="hu-HU" sz="2000" dirty="0"/>
              <a:t>Nem mindegy, hogy egy vándor hova megy? </a:t>
            </a:r>
          </a:p>
          <a:p>
            <a:r>
              <a:rPr lang="hu-HU" sz="2000" dirty="0"/>
              <a:t>Miért volt ez baj a </a:t>
            </a:r>
            <a:r>
              <a:rPr lang="hu-HU" sz="2000" dirty="0" err="1"/>
              <a:t>samáriaiaknak</a:t>
            </a:r>
            <a:r>
              <a:rPr lang="hu-HU" sz="2000" dirty="0"/>
              <a:t>?</a:t>
            </a:r>
          </a:p>
        </p:txBody>
      </p:sp>
      <p:sp>
        <p:nvSpPr>
          <p:cNvPr id="3" name="Ellipszis buborék 2"/>
          <p:cNvSpPr/>
          <p:nvPr/>
        </p:nvSpPr>
        <p:spPr>
          <a:xfrm>
            <a:off x="4524281" y="3937292"/>
            <a:ext cx="3057135" cy="1732095"/>
          </a:xfrm>
          <a:prstGeom prst="wedgeEllipseCallout">
            <a:avLst>
              <a:gd name="adj1" fmla="val 842"/>
              <a:gd name="adj2" fmla="val 7414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2000" sy="102000" algn="tl" rotWithShape="0">
              <a:schemeClr val="tx1">
                <a:alpha val="7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Samáriai vagyok.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Egy olyan nép tagja, akiket nem szeretnek a zsidók.</a:t>
            </a:r>
          </a:p>
        </p:txBody>
      </p:sp>
      <p:sp>
        <p:nvSpPr>
          <p:cNvPr id="8" name="Ellipszis buborék 7"/>
          <p:cNvSpPr/>
          <p:nvPr/>
        </p:nvSpPr>
        <p:spPr>
          <a:xfrm>
            <a:off x="8198329" y="3451460"/>
            <a:ext cx="3413291" cy="2217927"/>
          </a:xfrm>
          <a:prstGeom prst="wedgeEllipseCallout">
            <a:avLst>
              <a:gd name="adj1" fmla="val 59007"/>
              <a:gd name="adj2" fmla="val 4521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2000" sy="102000" algn="tl" rotWithShape="0">
              <a:schemeClr val="tx1">
                <a:alpha val="7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Ezek a követek zsidók. Zsidó ünnepre igyekeznek. </a:t>
            </a:r>
          </a:p>
          <a:p>
            <a:pPr algn="ctr"/>
            <a:r>
              <a:rPr lang="hu-HU" sz="1600" dirty="0">
                <a:solidFill>
                  <a:schemeClr val="tx1"/>
                </a:solidFill>
              </a:rPr>
              <a:t>Most akkor én segítsek olyanoknak, akik engem eddig mindig csak bántottak?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657165" y="3937292"/>
            <a:ext cx="3181071" cy="1986738"/>
          </a:xfrm>
          <a:prstGeom prst="wedgeEllipseCallout">
            <a:avLst>
              <a:gd name="adj1" fmla="val -59869"/>
              <a:gd name="adj2" fmla="val 3110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2000" sy="102000" algn="tl" rotWithShape="0">
              <a:schemeClr val="tx1">
                <a:alpha val="7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Nemcsak nem szeretnek, de állandóan kiközösítenek minket. Minket nem fogadnak el.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-227318" y="172892"/>
            <a:ext cx="1064911" cy="2328147"/>
          </a:xfrm>
          <a:prstGeom prst="rect">
            <a:avLst/>
          </a:prstGeom>
          <a:solidFill>
            <a:srgbClr val="FDD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000" dirty="0"/>
              <a:t>Bibliai történet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519773" y="6202173"/>
            <a:ext cx="97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Hogyan tudnátok megfogalmazni egy mondatban, hogy miért nem fogadták be </a:t>
            </a:r>
            <a:r>
              <a:rPr lang="hu-HU" dirty="0" err="1"/>
              <a:t>Jézusékat</a:t>
            </a:r>
            <a:r>
              <a:rPr lang="hu-HU" dirty="0"/>
              <a:t>?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DC8094C-C415-46F6-AC2F-B42D5BB99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1174335" y="774699"/>
            <a:ext cx="1017665" cy="10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1226</Words>
  <Application>Microsoft Office PowerPoint</Application>
  <PresentationFormat>Szélesvásznú</PresentationFormat>
  <Paragraphs>150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Bangers</vt:lpstr>
      <vt:lpstr>Calibri</vt:lpstr>
      <vt:lpstr>GillSansMT</vt:lpstr>
      <vt:lpstr>GillSansMT-Bold</vt:lpstr>
      <vt:lpstr>Montserrat</vt:lpstr>
      <vt:lpstr>Sniglet</vt:lpstr>
      <vt:lpstr>Office-téma</vt:lpstr>
      <vt:lpstr>1_Jachimo template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66</cp:revision>
  <dcterms:created xsi:type="dcterms:W3CDTF">2021-11-26T07:29:15Z</dcterms:created>
  <dcterms:modified xsi:type="dcterms:W3CDTF">2021-12-03T07:35:52Z</dcterms:modified>
</cp:coreProperties>
</file>