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3" r:id="rId4"/>
    <p:sldId id="273" r:id="rId5"/>
    <p:sldId id="274" r:id="rId6"/>
    <p:sldId id="265" r:id="rId7"/>
    <p:sldId id="256" r:id="rId8"/>
    <p:sldId id="266" r:id="rId9"/>
    <p:sldId id="260" r:id="rId10"/>
    <p:sldId id="267" r:id="rId11"/>
    <p:sldId id="269" r:id="rId12"/>
    <p:sldId id="270" r:id="rId13"/>
    <p:sldId id="27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8B9"/>
    <a:srgbClr val="2A648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6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7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0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51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8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39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0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0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5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00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7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86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37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20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6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1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66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17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43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99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2021. 12. 08.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5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207456" y="1113100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49B8B9"/>
          </a:soli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bg1"/>
                </a:solidFill>
              </a:rPr>
              <a:t>DICSÉRJÉTEK AZ URAT!</a:t>
            </a:r>
          </a:p>
        </p:txBody>
      </p:sp>
    </p:spTree>
    <p:extLst>
      <p:ext uri="{BB962C8B-B14F-4D97-AF65-F5344CB8AC3E}">
        <p14:creationId xmlns:p14="http://schemas.microsoft.com/office/powerpoint/2010/main" val="29996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180779" y="606358"/>
            <a:ext cx="3690182" cy="4290762"/>
            <a:chOff x="180779" y="606358"/>
            <a:chExt cx="3690182" cy="4290762"/>
          </a:xfrm>
        </p:grpSpPr>
        <p:grpSp>
          <p:nvGrpSpPr>
            <p:cNvPr id="19" name="Csoportba foglalás 18"/>
            <p:cNvGrpSpPr/>
            <p:nvPr/>
          </p:nvGrpSpPr>
          <p:grpSpPr>
            <a:xfrm>
              <a:off x="180779" y="606358"/>
              <a:ext cx="3690182" cy="4290762"/>
              <a:chOff x="1863772" y="985835"/>
              <a:chExt cx="3463916" cy="3971141"/>
            </a:xfrm>
          </p:grpSpPr>
          <p:sp>
            <p:nvSpPr>
              <p:cNvPr id="20" name="Háromszög 19"/>
              <p:cNvSpPr/>
              <p:nvPr/>
            </p:nvSpPr>
            <p:spPr>
              <a:xfrm rot="15772951" flipH="1">
                <a:off x="2808736" y="2360228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Háromszög 20"/>
              <p:cNvSpPr/>
              <p:nvPr/>
            </p:nvSpPr>
            <p:spPr>
              <a:xfrm rot="6146570">
                <a:off x="1969917" y="2438024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>
                <a:off x="2100580" y="985835"/>
                <a:ext cx="2829560" cy="2829560"/>
              </a:xfrm>
              <a:custGeom>
                <a:avLst/>
                <a:gdLst>
                  <a:gd name="connsiteX0" fmla="*/ 0 w 2829560"/>
                  <a:gd name="connsiteY0" fmla="*/ 0 h 2829560"/>
                  <a:gd name="connsiteX1" fmla="*/ 389669 w 2829560"/>
                  <a:gd name="connsiteY1" fmla="*/ 0 h 2829560"/>
                  <a:gd name="connsiteX2" fmla="*/ 389669 w 2829560"/>
                  <a:gd name="connsiteY2" fmla="*/ 103387 h 2829560"/>
                  <a:gd name="connsiteX3" fmla="*/ 370287 w 2829560"/>
                  <a:gd name="connsiteY3" fmla="*/ 107300 h 2829560"/>
                  <a:gd name="connsiteX4" fmla="*/ 301405 w 2829560"/>
                  <a:gd name="connsiteY4" fmla="*/ 211218 h 2829560"/>
                  <a:gd name="connsiteX5" fmla="*/ 414187 w 2829560"/>
                  <a:gd name="connsiteY5" fmla="*/ 324000 h 2829560"/>
                  <a:gd name="connsiteX6" fmla="*/ 526968 w 2829560"/>
                  <a:gd name="connsiteY6" fmla="*/ 211218 h 2829560"/>
                  <a:gd name="connsiteX7" fmla="*/ 458086 w 2829560"/>
                  <a:gd name="connsiteY7" fmla="*/ 107300 h 2829560"/>
                  <a:gd name="connsiteX8" fmla="*/ 435762 w 2829560"/>
                  <a:gd name="connsiteY8" fmla="*/ 102793 h 2829560"/>
                  <a:gd name="connsiteX9" fmla="*/ 435762 w 2829560"/>
                  <a:gd name="connsiteY9" fmla="*/ 0 h 2829560"/>
                  <a:gd name="connsiteX10" fmla="*/ 729435 w 2829560"/>
                  <a:gd name="connsiteY10" fmla="*/ 0 h 2829560"/>
                  <a:gd name="connsiteX11" fmla="*/ 729435 w 2829560"/>
                  <a:gd name="connsiteY11" fmla="*/ 103387 h 2829560"/>
                  <a:gd name="connsiteX12" fmla="*/ 710053 w 2829560"/>
                  <a:gd name="connsiteY12" fmla="*/ 107300 h 2829560"/>
                  <a:gd name="connsiteX13" fmla="*/ 641171 w 2829560"/>
                  <a:gd name="connsiteY13" fmla="*/ 211218 h 2829560"/>
                  <a:gd name="connsiteX14" fmla="*/ 753953 w 2829560"/>
                  <a:gd name="connsiteY14" fmla="*/ 324000 h 2829560"/>
                  <a:gd name="connsiteX15" fmla="*/ 866734 w 2829560"/>
                  <a:gd name="connsiteY15" fmla="*/ 211218 h 2829560"/>
                  <a:gd name="connsiteX16" fmla="*/ 797852 w 2829560"/>
                  <a:gd name="connsiteY16" fmla="*/ 107300 h 2829560"/>
                  <a:gd name="connsiteX17" fmla="*/ 775528 w 2829560"/>
                  <a:gd name="connsiteY17" fmla="*/ 102793 h 2829560"/>
                  <a:gd name="connsiteX18" fmla="*/ 775528 w 2829560"/>
                  <a:gd name="connsiteY18" fmla="*/ 0 h 2829560"/>
                  <a:gd name="connsiteX19" fmla="*/ 1055473 w 2829560"/>
                  <a:gd name="connsiteY19" fmla="*/ 0 h 2829560"/>
                  <a:gd name="connsiteX20" fmla="*/ 1055473 w 2829560"/>
                  <a:gd name="connsiteY20" fmla="*/ 103387 h 2829560"/>
                  <a:gd name="connsiteX21" fmla="*/ 1036091 w 2829560"/>
                  <a:gd name="connsiteY21" fmla="*/ 107300 h 2829560"/>
                  <a:gd name="connsiteX22" fmla="*/ 967209 w 2829560"/>
                  <a:gd name="connsiteY22" fmla="*/ 211218 h 2829560"/>
                  <a:gd name="connsiteX23" fmla="*/ 1079991 w 2829560"/>
                  <a:gd name="connsiteY23" fmla="*/ 324000 h 2829560"/>
                  <a:gd name="connsiteX24" fmla="*/ 1192772 w 2829560"/>
                  <a:gd name="connsiteY24" fmla="*/ 211218 h 2829560"/>
                  <a:gd name="connsiteX25" fmla="*/ 1123890 w 2829560"/>
                  <a:gd name="connsiteY25" fmla="*/ 107300 h 2829560"/>
                  <a:gd name="connsiteX26" fmla="*/ 1101566 w 2829560"/>
                  <a:gd name="connsiteY26" fmla="*/ 102793 h 2829560"/>
                  <a:gd name="connsiteX27" fmla="*/ 1101566 w 2829560"/>
                  <a:gd name="connsiteY27" fmla="*/ 0 h 2829560"/>
                  <a:gd name="connsiteX28" fmla="*/ 1381511 w 2829560"/>
                  <a:gd name="connsiteY28" fmla="*/ 0 h 2829560"/>
                  <a:gd name="connsiteX29" fmla="*/ 1381511 w 2829560"/>
                  <a:gd name="connsiteY29" fmla="*/ 103387 h 2829560"/>
                  <a:gd name="connsiteX30" fmla="*/ 1362129 w 2829560"/>
                  <a:gd name="connsiteY30" fmla="*/ 107300 h 2829560"/>
                  <a:gd name="connsiteX31" fmla="*/ 1293247 w 2829560"/>
                  <a:gd name="connsiteY31" fmla="*/ 211218 h 2829560"/>
                  <a:gd name="connsiteX32" fmla="*/ 1406029 w 2829560"/>
                  <a:gd name="connsiteY32" fmla="*/ 324000 h 2829560"/>
                  <a:gd name="connsiteX33" fmla="*/ 1518810 w 2829560"/>
                  <a:gd name="connsiteY33" fmla="*/ 211218 h 2829560"/>
                  <a:gd name="connsiteX34" fmla="*/ 1449928 w 2829560"/>
                  <a:gd name="connsiteY34" fmla="*/ 107300 h 2829560"/>
                  <a:gd name="connsiteX35" fmla="*/ 1427604 w 2829560"/>
                  <a:gd name="connsiteY35" fmla="*/ 102793 h 2829560"/>
                  <a:gd name="connsiteX36" fmla="*/ 1427604 w 2829560"/>
                  <a:gd name="connsiteY36" fmla="*/ 0 h 2829560"/>
                  <a:gd name="connsiteX37" fmla="*/ 1707549 w 2829560"/>
                  <a:gd name="connsiteY37" fmla="*/ 0 h 2829560"/>
                  <a:gd name="connsiteX38" fmla="*/ 1707549 w 2829560"/>
                  <a:gd name="connsiteY38" fmla="*/ 103387 h 2829560"/>
                  <a:gd name="connsiteX39" fmla="*/ 1688167 w 2829560"/>
                  <a:gd name="connsiteY39" fmla="*/ 107300 h 2829560"/>
                  <a:gd name="connsiteX40" fmla="*/ 1619285 w 2829560"/>
                  <a:gd name="connsiteY40" fmla="*/ 211218 h 2829560"/>
                  <a:gd name="connsiteX41" fmla="*/ 1732067 w 2829560"/>
                  <a:gd name="connsiteY41" fmla="*/ 324000 h 2829560"/>
                  <a:gd name="connsiteX42" fmla="*/ 1844848 w 2829560"/>
                  <a:gd name="connsiteY42" fmla="*/ 211218 h 2829560"/>
                  <a:gd name="connsiteX43" fmla="*/ 1775966 w 2829560"/>
                  <a:gd name="connsiteY43" fmla="*/ 107300 h 2829560"/>
                  <a:gd name="connsiteX44" fmla="*/ 1753642 w 2829560"/>
                  <a:gd name="connsiteY44" fmla="*/ 102793 h 2829560"/>
                  <a:gd name="connsiteX45" fmla="*/ 1753642 w 2829560"/>
                  <a:gd name="connsiteY45" fmla="*/ 0 h 2829560"/>
                  <a:gd name="connsiteX46" fmla="*/ 2033587 w 2829560"/>
                  <a:gd name="connsiteY46" fmla="*/ 0 h 2829560"/>
                  <a:gd name="connsiteX47" fmla="*/ 2033587 w 2829560"/>
                  <a:gd name="connsiteY47" fmla="*/ 103387 h 2829560"/>
                  <a:gd name="connsiteX48" fmla="*/ 2014205 w 2829560"/>
                  <a:gd name="connsiteY48" fmla="*/ 107300 h 2829560"/>
                  <a:gd name="connsiteX49" fmla="*/ 1945323 w 2829560"/>
                  <a:gd name="connsiteY49" fmla="*/ 211218 h 2829560"/>
                  <a:gd name="connsiteX50" fmla="*/ 2058105 w 2829560"/>
                  <a:gd name="connsiteY50" fmla="*/ 324000 h 2829560"/>
                  <a:gd name="connsiteX51" fmla="*/ 2170886 w 2829560"/>
                  <a:gd name="connsiteY51" fmla="*/ 211218 h 2829560"/>
                  <a:gd name="connsiteX52" fmla="*/ 2102004 w 2829560"/>
                  <a:gd name="connsiteY52" fmla="*/ 107300 h 2829560"/>
                  <a:gd name="connsiteX53" fmla="*/ 2079680 w 2829560"/>
                  <a:gd name="connsiteY53" fmla="*/ 102793 h 2829560"/>
                  <a:gd name="connsiteX54" fmla="*/ 2079680 w 2829560"/>
                  <a:gd name="connsiteY54" fmla="*/ 0 h 2829560"/>
                  <a:gd name="connsiteX55" fmla="*/ 2359625 w 2829560"/>
                  <a:gd name="connsiteY55" fmla="*/ 0 h 2829560"/>
                  <a:gd name="connsiteX56" fmla="*/ 2359625 w 2829560"/>
                  <a:gd name="connsiteY56" fmla="*/ 103387 h 2829560"/>
                  <a:gd name="connsiteX57" fmla="*/ 2340243 w 2829560"/>
                  <a:gd name="connsiteY57" fmla="*/ 107300 h 2829560"/>
                  <a:gd name="connsiteX58" fmla="*/ 2271361 w 2829560"/>
                  <a:gd name="connsiteY58" fmla="*/ 211218 h 2829560"/>
                  <a:gd name="connsiteX59" fmla="*/ 2384143 w 2829560"/>
                  <a:gd name="connsiteY59" fmla="*/ 324000 h 2829560"/>
                  <a:gd name="connsiteX60" fmla="*/ 2496924 w 2829560"/>
                  <a:gd name="connsiteY60" fmla="*/ 211218 h 2829560"/>
                  <a:gd name="connsiteX61" fmla="*/ 2428042 w 2829560"/>
                  <a:gd name="connsiteY61" fmla="*/ 107300 h 2829560"/>
                  <a:gd name="connsiteX62" fmla="*/ 2405718 w 2829560"/>
                  <a:gd name="connsiteY62" fmla="*/ 102793 h 2829560"/>
                  <a:gd name="connsiteX63" fmla="*/ 2405718 w 2829560"/>
                  <a:gd name="connsiteY63" fmla="*/ 0 h 2829560"/>
                  <a:gd name="connsiteX64" fmla="*/ 2829560 w 2829560"/>
                  <a:gd name="connsiteY64" fmla="*/ 0 h 2829560"/>
                  <a:gd name="connsiteX65" fmla="*/ 2829560 w 2829560"/>
                  <a:gd name="connsiteY65" fmla="*/ 2829560 h 2829560"/>
                  <a:gd name="connsiteX66" fmla="*/ 0 w 2829560"/>
                  <a:gd name="connsiteY66" fmla="*/ 2829560 h 282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829560" h="2829560">
                    <a:moveTo>
                      <a:pt x="0" y="0"/>
                    </a:moveTo>
                    <a:lnTo>
                      <a:pt x="389669" y="0"/>
                    </a:lnTo>
                    <a:lnTo>
                      <a:pt x="389669" y="103387"/>
                    </a:lnTo>
                    <a:lnTo>
                      <a:pt x="370287" y="107300"/>
                    </a:lnTo>
                    <a:cubicBezTo>
                      <a:pt x="329808" y="124421"/>
                      <a:pt x="301405" y="164502"/>
                      <a:pt x="301405" y="211218"/>
                    </a:cubicBezTo>
                    <a:cubicBezTo>
                      <a:pt x="301405" y="273506"/>
                      <a:pt x="351899" y="324000"/>
                      <a:pt x="414187" y="324000"/>
                    </a:cubicBezTo>
                    <a:cubicBezTo>
                      <a:pt x="476474" y="324000"/>
                      <a:pt x="526968" y="273506"/>
                      <a:pt x="526968" y="211218"/>
                    </a:cubicBezTo>
                    <a:cubicBezTo>
                      <a:pt x="526968" y="164502"/>
                      <a:pt x="498565" y="124421"/>
                      <a:pt x="458086" y="107300"/>
                    </a:cubicBezTo>
                    <a:lnTo>
                      <a:pt x="435762" y="102793"/>
                    </a:lnTo>
                    <a:lnTo>
                      <a:pt x="435762" y="0"/>
                    </a:lnTo>
                    <a:lnTo>
                      <a:pt x="729435" y="0"/>
                    </a:lnTo>
                    <a:lnTo>
                      <a:pt x="729435" y="103387"/>
                    </a:lnTo>
                    <a:lnTo>
                      <a:pt x="710053" y="107300"/>
                    </a:lnTo>
                    <a:cubicBezTo>
                      <a:pt x="669574" y="124421"/>
                      <a:pt x="641171" y="164502"/>
                      <a:pt x="641171" y="211218"/>
                    </a:cubicBezTo>
                    <a:cubicBezTo>
                      <a:pt x="641171" y="273506"/>
                      <a:pt x="691665" y="324000"/>
                      <a:pt x="753953" y="324000"/>
                    </a:cubicBezTo>
                    <a:cubicBezTo>
                      <a:pt x="816240" y="324000"/>
                      <a:pt x="866734" y="273506"/>
                      <a:pt x="866734" y="211218"/>
                    </a:cubicBezTo>
                    <a:cubicBezTo>
                      <a:pt x="866734" y="164502"/>
                      <a:pt x="838331" y="124421"/>
                      <a:pt x="797852" y="107300"/>
                    </a:cubicBezTo>
                    <a:lnTo>
                      <a:pt x="775528" y="102793"/>
                    </a:lnTo>
                    <a:lnTo>
                      <a:pt x="775528" y="0"/>
                    </a:lnTo>
                    <a:lnTo>
                      <a:pt x="1055473" y="0"/>
                    </a:lnTo>
                    <a:lnTo>
                      <a:pt x="1055473" y="103387"/>
                    </a:lnTo>
                    <a:lnTo>
                      <a:pt x="1036091" y="107300"/>
                    </a:lnTo>
                    <a:cubicBezTo>
                      <a:pt x="995612" y="124421"/>
                      <a:pt x="967209" y="164502"/>
                      <a:pt x="967209" y="211218"/>
                    </a:cubicBezTo>
                    <a:cubicBezTo>
                      <a:pt x="967209" y="273506"/>
                      <a:pt x="1017703" y="324000"/>
                      <a:pt x="1079991" y="324000"/>
                    </a:cubicBezTo>
                    <a:cubicBezTo>
                      <a:pt x="1142278" y="324000"/>
                      <a:pt x="1192772" y="273506"/>
                      <a:pt x="1192772" y="211218"/>
                    </a:cubicBezTo>
                    <a:cubicBezTo>
                      <a:pt x="1192772" y="164502"/>
                      <a:pt x="1164369" y="124421"/>
                      <a:pt x="1123890" y="107300"/>
                    </a:cubicBezTo>
                    <a:lnTo>
                      <a:pt x="1101566" y="102793"/>
                    </a:lnTo>
                    <a:lnTo>
                      <a:pt x="1101566" y="0"/>
                    </a:lnTo>
                    <a:lnTo>
                      <a:pt x="1381511" y="0"/>
                    </a:lnTo>
                    <a:lnTo>
                      <a:pt x="1381511" y="103387"/>
                    </a:lnTo>
                    <a:lnTo>
                      <a:pt x="1362129" y="107300"/>
                    </a:lnTo>
                    <a:cubicBezTo>
                      <a:pt x="1321650" y="124421"/>
                      <a:pt x="1293247" y="164502"/>
                      <a:pt x="1293247" y="211218"/>
                    </a:cubicBezTo>
                    <a:cubicBezTo>
                      <a:pt x="1293247" y="273506"/>
                      <a:pt x="1343741" y="324000"/>
                      <a:pt x="1406029" y="324000"/>
                    </a:cubicBezTo>
                    <a:cubicBezTo>
                      <a:pt x="1468316" y="324000"/>
                      <a:pt x="1518810" y="273506"/>
                      <a:pt x="1518810" y="211218"/>
                    </a:cubicBezTo>
                    <a:cubicBezTo>
                      <a:pt x="1518810" y="164502"/>
                      <a:pt x="1490407" y="124421"/>
                      <a:pt x="1449928" y="107300"/>
                    </a:cubicBezTo>
                    <a:lnTo>
                      <a:pt x="1427604" y="102793"/>
                    </a:lnTo>
                    <a:lnTo>
                      <a:pt x="1427604" y="0"/>
                    </a:lnTo>
                    <a:lnTo>
                      <a:pt x="1707549" y="0"/>
                    </a:lnTo>
                    <a:lnTo>
                      <a:pt x="1707549" y="103387"/>
                    </a:lnTo>
                    <a:lnTo>
                      <a:pt x="1688167" y="107300"/>
                    </a:lnTo>
                    <a:cubicBezTo>
                      <a:pt x="1647688" y="124421"/>
                      <a:pt x="1619285" y="164502"/>
                      <a:pt x="1619285" y="211218"/>
                    </a:cubicBezTo>
                    <a:cubicBezTo>
                      <a:pt x="1619285" y="273506"/>
                      <a:pt x="1669779" y="324000"/>
                      <a:pt x="1732067" y="324000"/>
                    </a:cubicBezTo>
                    <a:cubicBezTo>
                      <a:pt x="1794354" y="324000"/>
                      <a:pt x="1844848" y="273506"/>
                      <a:pt x="1844848" y="211218"/>
                    </a:cubicBezTo>
                    <a:cubicBezTo>
                      <a:pt x="1844848" y="164502"/>
                      <a:pt x="1816445" y="124421"/>
                      <a:pt x="1775966" y="107300"/>
                    </a:cubicBezTo>
                    <a:lnTo>
                      <a:pt x="1753642" y="102793"/>
                    </a:lnTo>
                    <a:lnTo>
                      <a:pt x="1753642" y="0"/>
                    </a:lnTo>
                    <a:lnTo>
                      <a:pt x="2033587" y="0"/>
                    </a:lnTo>
                    <a:lnTo>
                      <a:pt x="2033587" y="103387"/>
                    </a:lnTo>
                    <a:lnTo>
                      <a:pt x="2014205" y="107300"/>
                    </a:lnTo>
                    <a:cubicBezTo>
                      <a:pt x="1973726" y="124421"/>
                      <a:pt x="1945323" y="164502"/>
                      <a:pt x="1945323" y="211218"/>
                    </a:cubicBezTo>
                    <a:cubicBezTo>
                      <a:pt x="1945323" y="273506"/>
                      <a:pt x="1995817" y="324000"/>
                      <a:pt x="2058105" y="324000"/>
                    </a:cubicBezTo>
                    <a:cubicBezTo>
                      <a:pt x="2120392" y="324000"/>
                      <a:pt x="2170886" y="273506"/>
                      <a:pt x="2170886" y="211218"/>
                    </a:cubicBezTo>
                    <a:cubicBezTo>
                      <a:pt x="2170886" y="164502"/>
                      <a:pt x="2142483" y="124421"/>
                      <a:pt x="2102004" y="107300"/>
                    </a:cubicBezTo>
                    <a:lnTo>
                      <a:pt x="2079680" y="102793"/>
                    </a:lnTo>
                    <a:lnTo>
                      <a:pt x="2079680" y="0"/>
                    </a:lnTo>
                    <a:lnTo>
                      <a:pt x="2359625" y="0"/>
                    </a:lnTo>
                    <a:lnTo>
                      <a:pt x="2359625" y="103387"/>
                    </a:lnTo>
                    <a:lnTo>
                      <a:pt x="2340243" y="107300"/>
                    </a:lnTo>
                    <a:cubicBezTo>
                      <a:pt x="2299764" y="124421"/>
                      <a:pt x="2271361" y="164502"/>
                      <a:pt x="2271361" y="211218"/>
                    </a:cubicBezTo>
                    <a:cubicBezTo>
                      <a:pt x="2271361" y="273506"/>
                      <a:pt x="2321855" y="324000"/>
                      <a:pt x="2384143" y="324000"/>
                    </a:cubicBezTo>
                    <a:cubicBezTo>
                      <a:pt x="2446430" y="324000"/>
                      <a:pt x="2496924" y="273506"/>
                      <a:pt x="2496924" y="211218"/>
                    </a:cubicBezTo>
                    <a:cubicBezTo>
                      <a:pt x="2496924" y="164502"/>
                      <a:pt x="2468521" y="124421"/>
                      <a:pt x="2428042" y="107300"/>
                    </a:cubicBezTo>
                    <a:lnTo>
                      <a:pt x="2405718" y="102793"/>
                    </a:lnTo>
                    <a:lnTo>
                      <a:pt x="2405718" y="0"/>
                    </a:lnTo>
                    <a:lnTo>
                      <a:pt x="2829560" y="0"/>
                    </a:lnTo>
                    <a:lnTo>
                      <a:pt x="2829560" y="2829560"/>
                    </a:lnTo>
                    <a:lnTo>
                      <a:pt x="0" y="28295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  <p:sp>
            <p:nvSpPr>
              <p:cNvPr id="23" name="Téglalap 22"/>
              <p:cNvSpPr/>
              <p:nvPr/>
            </p:nvSpPr>
            <p:spPr>
              <a:xfrm>
                <a:off x="2095501" y="1379220"/>
                <a:ext cx="2849256" cy="373380"/>
              </a:xfrm>
              <a:prstGeom prst="rect">
                <a:avLst/>
              </a:prstGeom>
              <a:solidFill>
                <a:srgbClr val="D9D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/>
                  <a:t>1. </a:t>
                </a:r>
              </a:p>
            </p:txBody>
          </p:sp>
          <p:cxnSp>
            <p:nvCxnSpPr>
              <p:cNvPr id="24" name="Egyenes összekötő 23"/>
              <p:cNvCxnSpPr/>
              <p:nvPr/>
            </p:nvCxnSpPr>
            <p:spPr>
              <a:xfrm>
                <a:off x="2286000" y="215646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/>
              <p:nvPr/>
            </p:nvCxnSpPr>
            <p:spPr>
              <a:xfrm>
                <a:off x="2282172" y="252984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>
              <a:xfrm>
                <a:off x="2278344" y="290322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>
              <a:xfrm>
                <a:off x="2274516" y="327660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Szövegdoboz 1"/>
            <p:cNvSpPr txBox="1"/>
            <p:nvPr/>
          </p:nvSpPr>
          <p:spPr>
            <a:xfrm>
              <a:off x="535578" y="1503582"/>
              <a:ext cx="27533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/>
                <a:t>Alkossatok kiscsoportokat! Keressetek ki a Bibliából egy </a:t>
              </a:r>
            </a:p>
            <a:p>
              <a:pPr algn="ctr"/>
              <a:r>
                <a:rPr lang="hu-HU" sz="2400" dirty="0"/>
                <a:t>hallél zsoltárt!</a:t>
              </a:r>
            </a:p>
            <a:p>
              <a:endParaRPr lang="hu-HU" sz="2400" dirty="0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250909" y="3663658"/>
            <a:ext cx="3690182" cy="4290762"/>
            <a:chOff x="3827005" y="2455478"/>
            <a:chExt cx="3690182" cy="4290762"/>
          </a:xfrm>
        </p:grpSpPr>
        <p:grpSp>
          <p:nvGrpSpPr>
            <p:cNvPr id="29" name="Csoportba foglalás 28"/>
            <p:cNvGrpSpPr/>
            <p:nvPr/>
          </p:nvGrpSpPr>
          <p:grpSpPr>
            <a:xfrm>
              <a:off x="3827005" y="2455478"/>
              <a:ext cx="3690182" cy="4290762"/>
              <a:chOff x="1863772" y="985835"/>
              <a:chExt cx="3463916" cy="3971141"/>
            </a:xfrm>
          </p:grpSpPr>
          <p:sp>
            <p:nvSpPr>
              <p:cNvPr id="30" name="Háromszög 29"/>
              <p:cNvSpPr/>
              <p:nvPr/>
            </p:nvSpPr>
            <p:spPr>
              <a:xfrm rot="15772951" flipH="1">
                <a:off x="2808736" y="2360228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Háromszög 30"/>
              <p:cNvSpPr/>
              <p:nvPr/>
            </p:nvSpPr>
            <p:spPr>
              <a:xfrm rot="6146570">
                <a:off x="1969917" y="2438024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zabadkézi sokszög 31"/>
              <p:cNvSpPr/>
              <p:nvPr/>
            </p:nvSpPr>
            <p:spPr>
              <a:xfrm>
                <a:off x="2100580" y="985835"/>
                <a:ext cx="2829560" cy="2829560"/>
              </a:xfrm>
              <a:custGeom>
                <a:avLst/>
                <a:gdLst>
                  <a:gd name="connsiteX0" fmla="*/ 0 w 2829560"/>
                  <a:gd name="connsiteY0" fmla="*/ 0 h 2829560"/>
                  <a:gd name="connsiteX1" fmla="*/ 389669 w 2829560"/>
                  <a:gd name="connsiteY1" fmla="*/ 0 h 2829560"/>
                  <a:gd name="connsiteX2" fmla="*/ 389669 w 2829560"/>
                  <a:gd name="connsiteY2" fmla="*/ 103387 h 2829560"/>
                  <a:gd name="connsiteX3" fmla="*/ 370287 w 2829560"/>
                  <a:gd name="connsiteY3" fmla="*/ 107300 h 2829560"/>
                  <a:gd name="connsiteX4" fmla="*/ 301405 w 2829560"/>
                  <a:gd name="connsiteY4" fmla="*/ 211218 h 2829560"/>
                  <a:gd name="connsiteX5" fmla="*/ 414187 w 2829560"/>
                  <a:gd name="connsiteY5" fmla="*/ 324000 h 2829560"/>
                  <a:gd name="connsiteX6" fmla="*/ 526968 w 2829560"/>
                  <a:gd name="connsiteY6" fmla="*/ 211218 h 2829560"/>
                  <a:gd name="connsiteX7" fmla="*/ 458086 w 2829560"/>
                  <a:gd name="connsiteY7" fmla="*/ 107300 h 2829560"/>
                  <a:gd name="connsiteX8" fmla="*/ 435762 w 2829560"/>
                  <a:gd name="connsiteY8" fmla="*/ 102793 h 2829560"/>
                  <a:gd name="connsiteX9" fmla="*/ 435762 w 2829560"/>
                  <a:gd name="connsiteY9" fmla="*/ 0 h 2829560"/>
                  <a:gd name="connsiteX10" fmla="*/ 729435 w 2829560"/>
                  <a:gd name="connsiteY10" fmla="*/ 0 h 2829560"/>
                  <a:gd name="connsiteX11" fmla="*/ 729435 w 2829560"/>
                  <a:gd name="connsiteY11" fmla="*/ 103387 h 2829560"/>
                  <a:gd name="connsiteX12" fmla="*/ 710053 w 2829560"/>
                  <a:gd name="connsiteY12" fmla="*/ 107300 h 2829560"/>
                  <a:gd name="connsiteX13" fmla="*/ 641171 w 2829560"/>
                  <a:gd name="connsiteY13" fmla="*/ 211218 h 2829560"/>
                  <a:gd name="connsiteX14" fmla="*/ 753953 w 2829560"/>
                  <a:gd name="connsiteY14" fmla="*/ 324000 h 2829560"/>
                  <a:gd name="connsiteX15" fmla="*/ 866734 w 2829560"/>
                  <a:gd name="connsiteY15" fmla="*/ 211218 h 2829560"/>
                  <a:gd name="connsiteX16" fmla="*/ 797852 w 2829560"/>
                  <a:gd name="connsiteY16" fmla="*/ 107300 h 2829560"/>
                  <a:gd name="connsiteX17" fmla="*/ 775528 w 2829560"/>
                  <a:gd name="connsiteY17" fmla="*/ 102793 h 2829560"/>
                  <a:gd name="connsiteX18" fmla="*/ 775528 w 2829560"/>
                  <a:gd name="connsiteY18" fmla="*/ 0 h 2829560"/>
                  <a:gd name="connsiteX19" fmla="*/ 1055473 w 2829560"/>
                  <a:gd name="connsiteY19" fmla="*/ 0 h 2829560"/>
                  <a:gd name="connsiteX20" fmla="*/ 1055473 w 2829560"/>
                  <a:gd name="connsiteY20" fmla="*/ 103387 h 2829560"/>
                  <a:gd name="connsiteX21" fmla="*/ 1036091 w 2829560"/>
                  <a:gd name="connsiteY21" fmla="*/ 107300 h 2829560"/>
                  <a:gd name="connsiteX22" fmla="*/ 967209 w 2829560"/>
                  <a:gd name="connsiteY22" fmla="*/ 211218 h 2829560"/>
                  <a:gd name="connsiteX23" fmla="*/ 1079991 w 2829560"/>
                  <a:gd name="connsiteY23" fmla="*/ 324000 h 2829560"/>
                  <a:gd name="connsiteX24" fmla="*/ 1192772 w 2829560"/>
                  <a:gd name="connsiteY24" fmla="*/ 211218 h 2829560"/>
                  <a:gd name="connsiteX25" fmla="*/ 1123890 w 2829560"/>
                  <a:gd name="connsiteY25" fmla="*/ 107300 h 2829560"/>
                  <a:gd name="connsiteX26" fmla="*/ 1101566 w 2829560"/>
                  <a:gd name="connsiteY26" fmla="*/ 102793 h 2829560"/>
                  <a:gd name="connsiteX27" fmla="*/ 1101566 w 2829560"/>
                  <a:gd name="connsiteY27" fmla="*/ 0 h 2829560"/>
                  <a:gd name="connsiteX28" fmla="*/ 1381511 w 2829560"/>
                  <a:gd name="connsiteY28" fmla="*/ 0 h 2829560"/>
                  <a:gd name="connsiteX29" fmla="*/ 1381511 w 2829560"/>
                  <a:gd name="connsiteY29" fmla="*/ 103387 h 2829560"/>
                  <a:gd name="connsiteX30" fmla="*/ 1362129 w 2829560"/>
                  <a:gd name="connsiteY30" fmla="*/ 107300 h 2829560"/>
                  <a:gd name="connsiteX31" fmla="*/ 1293247 w 2829560"/>
                  <a:gd name="connsiteY31" fmla="*/ 211218 h 2829560"/>
                  <a:gd name="connsiteX32" fmla="*/ 1406029 w 2829560"/>
                  <a:gd name="connsiteY32" fmla="*/ 324000 h 2829560"/>
                  <a:gd name="connsiteX33" fmla="*/ 1518810 w 2829560"/>
                  <a:gd name="connsiteY33" fmla="*/ 211218 h 2829560"/>
                  <a:gd name="connsiteX34" fmla="*/ 1449928 w 2829560"/>
                  <a:gd name="connsiteY34" fmla="*/ 107300 h 2829560"/>
                  <a:gd name="connsiteX35" fmla="*/ 1427604 w 2829560"/>
                  <a:gd name="connsiteY35" fmla="*/ 102793 h 2829560"/>
                  <a:gd name="connsiteX36" fmla="*/ 1427604 w 2829560"/>
                  <a:gd name="connsiteY36" fmla="*/ 0 h 2829560"/>
                  <a:gd name="connsiteX37" fmla="*/ 1707549 w 2829560"/>
                  <a:gd name="connsiteY37" fmla="*/ 0 h 2829560"/>
                  <a:gd name="connsiteX38" fmla="*/ 1707549 w 2829560"/>
                  <a:gd name="connsiteY38" fmla="*/ 103387 h 2829560"/>
                  <a:gd name="connsiteX39" fmla="*/ 1688167 w 2829560"/>
                  <a:gd name="connsiteY39" fmla="*/ 107300 h 2829560"/>
                  <a:gd name="connsiteX40" fmla="*/ 1619285 w 2829560"/>
                  <a:gd name="connsiteY40" fmla="*/ 211218 h 2829560"/>
                  <a:gd name="connsiteX41" fmla="*/ 1732067 w 2829560"/>
                  <a:gd name="connsiteY41" fmla="*/ 324000 h 2829560"/>
                  <a:gd name="connsiteX42" fmla="*/ 1844848 w 2829560"/>
                  <a:gd name="connsiteY42" fmla="*/ 211218 h 2829560"/>
                  <a:gd name="connsiteX43" fmla="*/ 1775966 w 2829560"/>
                  <a:gd name="connsiteY43" fmla="*/ 107300 h 2829560"/>
                  <a:gd name="connsiteX44" fmla="*/ 1753642 w 2829560"/>
                  <a:gd name="connsiteY44" fmla="*/ 102793 h 2829560"/>
                  <a:gd name="connsiteX45" fmla="*/ 1753642 w 2829560"/>
                  <a:gd name="connsiteY45" fmla="*/ 0 h 2829560"/>
                  <a:gd name="connsiteX46" fmla="*/ 2033587 w 2829560"/>
                  <a:gd name="connsiteY46" fmla="*/ 0 h 2829560"/>
                  <a:gd name="connsiteX47" fmla="*/ 2033587 w 2829560"/>
                  <a:gd name="connsiteY47" fmla="*/ 103387 h 2829560"/>
                  <a:gd name="connsiteX48" fmla="*/ 2014205 w 2829560"/>
                  <a:gd name="connsiteY48" fmla="*/ 107300 h 2829560"/>
                  <a:gd name="connsiteX49" fmla="*/ 1945323 w 2829560"/>
                  <a:gd name="connsiteY49" fmla="*/ 211218 h 2829560"/>
                  <a:gd name="connsiteX50" fmla="*/ 2058105 w 2829560"/>
                  <a:gd name="connsiteY50" fmla="*/ 324000 h 2829560"/>
                  <a:gd name="connsiteX51" fmla="*/ 2170886 w 2829560"/>
                  <a:gd name="connsiteY51" fmla="*/ 211218 h 2829560"/>
                  <a:gd name="connsiteX52" fmla="*/ 2102004 w 2829560"/>
                  <a:gd name="connsiteY52" fmla="*/ 107300 h 2829560"/>
                  <a:gd name="connsiteX53" fmla="*/ 2079680 w 2829560"/>
                  <a:gd name="connsiteY53" fmla="*/ 102793 h 2829560"/>
                  <a:gd name="connsiteX54" fmla="*/ 2079680 w 2829560"/>
                  <a:gd name="connsiteY54" fmla="*/ 0 h 2829560"/>
                  <a:gd name="connsiteX55" fmla="*/ 2359625 w 2829560"/>
                  <a:gd name="connsiteY55" fmla="*/ 0 h 2829560"/>
                  <a:gd name="connsiteX56" fmla="*/ 2359625 w 2829560"/>
                  <a:gd name="connsiteY56" fmla="*/ 103387 h 2829560"/>
                  <a:gd name="connsiteX57" fmla="*/ 2340243 w 2829560"/>
                  <a:gd name="connsiteY57" fmla="*/ 107300 h 2829560"/>
                  <a:gd name="connsiteX58" fmla="*/ 2271361 w 2829560"/>
                  <a:gd name="connsiteY58" fmla="*/ 211218 h 2829560"/>
                  <a:gd name="connsiteX59" fmla="*/ 2384143 w 2829560"/>
                  <a:gd name="connsiteY59" fmla="*/ 324000 h 2829560"/>
                  <a:gd name="connsiteX60" fmla="*/ 2496924 w 2829560"/>
                  <a:gd name="connsiteY60" fmla="*/ 211218 h 2829560"/>
                  <a:gd name="connsiteX61" fmla="*/ 2428042 w 2829560"/>
                  <a:gd name="connsiteY61" fmla="*/ 107300 h 2829560"/>
                  <a:gd name="connsiteX62" fmla="*/ 2405718 w 2829560"/>
                  <a:gd name="connsiteY62" fmla="*/ 102793 h 2829560"/>
                  <a:gd name="connsiteX63" fmla="*/ 2405718 w 2829560"/>
                  <a:gd name="connsiteY63" fmla="*/ 0 h 2829560"/>
                  <a:gd name="connsiteX64" fmla="*/ 2829560 w 2829560"/>
                  <a:gd name="connsiteY64" fmla="*/ 0 h 2829560"/>
                  <a:gd name="connsiteX65" fmla="*/ 2829560 w 2829560"/>
                  <a:gd name="connsiteY65" fmla="*/ 2829560 h 2829560"/>
                  <a:gd name="connsiteX66" fmla="*/ 0 w 2829560"/>
                  <a:gd name="connsiteY66" fmla="*/ 2829560 h 282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829560" h="2829560">
                    <a:moveTo>
                      <a:pt x="0" y="0"/>
                    </a:moveTo>
                    <a:lnTo>
                      <a:pt x="389669" y="0"/>
                    </a:lnTo>
                    <a:lnTo>
                      <a:pt x="389669" y="103387"/>
                    </a:lnTo>
                    <a:lnTo>
                      <a:pt x="370287" y="107300"/>
                    </a:lnTo>
                    <a:cubicBezTo>
                      <a:pt x="329808" y="124421"/>
                      <a:pt x="301405" y="164502"/>
                      <a:pt x="301405" y="211218"/>
                    </a:cubicBezTo>
                    <a:cubicBezTo>
                      <a:pt x="301405" y="273506"/>
                      <a:pt x="351899" y="324000"/>
                      <a:pt x="414187" y="324000"/>
                    </a:cubicBezTo>
                    <a:cubicBezTo>
                      <a:pt x="476474" y="324000"/>
                      <a:pt x="526968" y="273506"/>
                      <a:pt x="526968" y="211218"/>
                    </a:cubicBezTo>
                    <a:cubicBezTo>
                      <a:pt x="526968" y="164502"/>
                      <a:pt x="498565" y="124421"/>
                      <a:pt x="458086" y="107300"/>
                    </a:cubicBezTo>
                    <a:lnTo>
                      <a:pt x="435762" y="102793"/>
                    </a:lnTo>
                    <a:lnTo>
                      <a:pt x="435762" y="0"/>
                    </a:lnTo>
                    <a:lnTo>
                      <a:pt x="729435" y="0"/>
                    </a:lnTo>
                    <a:lnTo>
                      <a:pt x="729435" y="103387"/>
                    </a:lnTo>
                    <a:lnTo>
                      <a:pt x="710053" y="107300"/>
                    </a:lnTo>
                    <a:cubicBezTo>
                      <a:pt x="669574" y="124421"/>
                      <a:pt x="641171" y="164502"/>
                      <a:pt x="641171" y="211218"/>
                    </a:cubicBezTo>
                    <a:cubicBezTo>
                      <a:pt x="641171" y="273506"/>
                      <a:pt x="691665" y="324000"/>
                      <a:pt x="753953" y="324000"/>
                    </a:cubicBezTo>
                    <a:cubicBezTo>
                      <a:pt x="816240" y="324000"/>
                      <a:pt x="866734" y="273506"/>
                      <a:pt x="866734" y="211218"/>
                    </a:cubicBezTo>
                    <a:cubicBezTo>
                      <a:pt x="866734" y="164502"/>
                      <a:pt x="838331" y="124421"/>
                      <a:pt x="797852" y="107300"/>
                    </a:cubicBezTo>
                    <a:lnTo>
                      <a:pt x="775528" y="102793"/>
                    </a:lnTo>
                    <a:lnTo>
                      <a:pt x="775528" y="0"/>
                    </a:lnTo>
                    <a:lnTo>
                      <a:pt x="1055473" y="0"/>
                    </a:lnTo>
                    <a:lnTo>
                      <a:pt x="1055473" y="103387"/>
                    </a:lnTo>
                    <a:lnTo>
                      <a:pt x="1036091" y="107300"/>
                    </a:lnTo>
                    <a:cubicBezTo>
                      <a:pt x="995612" y="124421"/>
                      <a:pt x="967209" y="164502"/>
                      <a:pt x="967209" y="211218"/>
                    </a:cubicBezTo>
                    <a:cubicBezTo>
                      <a:pt x="967209" y="273506"/>
                      <a:pt x="1017703" y="324000"/>
                      <a:pt x="1079991" y="324000"/>
                    </a:cubicBezTo>
                    <a:cubicBezTo>
                      <a:pt x="1142278" y="324000"/>
                      <a:pt x="1192772" y="273506"/>
                      <a:pt x="1192772" y="211218"/>
                    </a:cubicBezTo>
                    <a:cubicBezTo>
                      <a:pt x="1192772" y="164502"/>
                      <a:pt x="1164369" y="124421"/>
                      <a:pt x="1123890" y="107300"/>
                    </a:cubicBezTo>
                    <a:lnTo>
                      <a:pt x="1101566" y="102793"/>
                    </a:lnTo>
                    <a:lnTo>
                      <a:pt x="1101566" y="0"/>
                    </a:lnTo>
                    <a:lnTo>
                      <a:pt x="1381511" y="0"/>
                    </a:lnTo>
                    <a:lnTo>
                      <a:pt x="1381511" y="103387"/>
                    </a:lnTo>
                    <a:lnTo>
                      <a:pt x="1362129" y="107300"/>
                    </a:lnTo>
                    <a:cubicBezTo>
                      <a:pt x="1321650" y="124421"/>
                      <a:pt x="1293247" y="164502"/>
                      <a:pt x="1293247" y="211218"/>
                    </a:cubicBezTo>
                    <a:cubicBezTo>
                      <a:pt x="1293247" y="273506"/>
                      <a:pt x="1343741" y="324000"/>
                      <a:pt x="1406029" y="324000"/>
                    </a:cubicBezTo>
                    <a:cubicBezTo>
                      <a:pt x="1468316" y="324000"/>
                      <a:pt x="1518810" y="273506"/>
                      <a:pt x="1518810" y="211218"/>
                    </a:cubicBezTo>
                    <a:cubicBezTo>
                      <a:pt x="1518810" y="164502"/>
                      <a:pt x="1490407" y="124421"/>
                      <a:pt x="1449928" y="107300"/>
                    </a:cubicBezTo>
                    <a:lnTo>
                      <a:pt x="1427604" y="102793"/>
                    </a:lnTo>
                    <a:lnTo>
                      <a:pt x="1427604" y="0"/>
                    </a:lnTo>
                    <a:lnTo>
                      <a:pt x="1707549" y="0"/>
                    </a:lnTo>
                    <a:lnTo>
                      <a:pt x="1707549" y="103387"/>
                    </a:lnTo>
                    <a:lnTo>
                      <a:pt x="1688167" y="107300"/>
                    </a:lnTo>
                    <a:cubicBezTo>
                      <a:pt x="1647688" y="124421"/>
                      <a:pt x="1619285" y="164502"/>
                      <a:pt x="1619285" y="211218"/>
                    </a:cubicBezTo>
                    <a:cubicBezTo>
                      <a:pt x="1619285" y="273506"/>
                      <a:pt x="1669779" y="324000"/>
                      <a:pt x="1732067" y="324000"/>
                    </a:cubicBezTo>
                    <a:cubicBezTo>
                      <a:pt x="1794354" y="324000"/>
                      <a:pt x="1844848" y="273506"/>
                      <a:pt x="1844848" y="211218"/>
                    </a:cubicBezTo>
                    <a:cubicBezTo>
                      <a:pt x="1844848" y="164502"/>
                      <a:pt x="1816445" y="124421"/>
                      <a:pt x="1775966" y="107300"/>
                    </a:cubicBezTo>
                    <a:lnTo>
                      <a:pt x="1753642" y="102793"/>
                    </a:lnTo>
                    <a:lnTo>
                      <a:pt x="1753642" y="0"/>
                    </a:lnTo>
                    <a:lnTo>
                      <a:pt x="2033587" y="0"/>
                    </a:lnTo>
                    <a:lnTo>
                      <a:pt x="2033587" y="103387"/>
                    </a:lnTo>
                    <a:lnTo>
                      <a:pt x="2014205" y="107300"/>
                    </a:lnTo>
                    <a:cubicBezTo>
                      <a:pt x="1973726" y="124421"/>
                      <a:pt x="1945323" y="164502"/>
                      <a:pt x="1945323" y="211218"/>
                    </a:cubicBezTo>
                    <a:cubicBezTo>
                      <a:pt x="1945323" y="273506"/>
                      <a:pt x="1995817" y="324000"/>
                      <a:pt x="2058105" y="324000"/>
                    </a:cubicBezTo>
                    <a:cubicBezTo>
                      <a:pt x="2120392" y="324000"/>
                      <a:pt x="2170886" y="273506"/>
                      <a:pt x="2170886" y="211218"/>
                    </a:cubicBezTo>
                    <a:cubicBezTo>
                      <a:pt x="2170886" y="164502"/>
                      <a:pt x="2142483" y="124421"/>
                      <a:pt x="2102004" y="107300"/>
                    </a:cubicBezTo>
                    <a:lnTo>
                      <a:pt x="2079680" y="102793"/>
                    </a:lnTo>
                    <a:lnTo>
                      <a:pt x="2079680" y="0"/>
                    </a:lnTo>
                    <a:lnTo>
                      <a:pt x="2359625" y="0"/>
                    </a:lnTo>
                    <a:lnTo>
                      <a:pt x="2359625" y="103387"/>
                    </a:lnTo>
                    <a:lnTo>
                      <a:pt x="2340243" y="107300"/>
                    </a:lnTo>
                    <a:cubicBezTo>
                      <a:pt x="2299764" y="124421"/>
                      <a:pt x="2271361" y="164502"/>
                      <a:pt x="2271361" y="211218"/>
                    </a:cubicBezTo>
                    <a:cubicBezTo>
                      <a:pt x="2271361" y="273506"/>
                      <a:pt x="2321855" y="324000"/>
                      <a:pt x="2384143" y="324000"/>
                    </a:cubicBezTo>
                    <a:cubicBezTo>
                      <a:pt x="2446430" y="324000"/>
                      <a:pt x="2496924" y="273506"/>
                      <a:pt x="2496924" y="211218"/>
                    </a:cubicBezTo>
                    <a:cubicBezTo>
                      <a:pt x="2496924" y="164502"/>
                      <a:pt x="2468521" y="124421"/>
                      <a:pt x="2428042" y="107300"/>
                    </a:cubicBezTo>
                    <a:lnTo>
                      <a:pt x="2405718" y="102793"/>
                    </a:lnTo>
                    <a:lnTo>
                      <a:pt x="2405718" y="0"/>
                    </a:lnTo>
                    <a:lnTo>
                      <a:pt x="2829560" y="0"/>
                    </a:lnTo>
                    <a:lnTo>
                      <a:pt x="2829560" y="2829560"/>
                    </a:lnTo>
                    <a:lnTo>
                      <a:pt x="0" y="28295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  <p:sp>
            <p:nvSpPr>
              <p:cNvPr id="33" name="Téglalap 32"/>
              <p:cNvSpPr/>
              <p:nvPr/>
            </p:nvSpPr>
            <p:spPr>
              <a:xfrm>
                <a:off x="2095500" y="1379220"/>
                <a:ext cx="2849880" cy="373380"/>
              </a:xfrm>
              <a:prstGeom prst="rect">
                <a:avLst/>
              </a:prstGeom>
              <a:solidFill>
                <a:srgbClr val="D9D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/>
                  <a:t>2.</a:t>
                </a:r>
              </a:p>
            </p:txBody>
          </p:sp>
          <p:cxnSp>
            <p:nvCxnSpPr>
              <p:cNvPr id="34" name="Egyenes összekötő 33"/>
              <p:cNvCxnSpPr/>
              <p:nvPr/>
            </p:nvCxnSpPr>
            <p:spPr>
              <a:xfrm>
                <a:off x="2286000" y="215646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>
              <a:xfrm>
                <a:off x="2282172" y="252984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>
              <a:xfrm>
                <a:off x="2278344" y="290322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>
              <a:xfrm>
                <a:off x="2274516" y="327660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Szövegdoboz 37"/>
            <p:cNvSpPr txBox="1"/>
            <p:nvPr/>
          </p:nvSpPr>
          <p:spPr>
            <a:xfrm>
              <a:off x="4202164" y="3378469"/>
              <a:ext cx="27882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/>
                <a:t>Fogalmazzátok meg a zsoltár szövegét mai nyelven! Írjátok le!</a:t>
              </a:r>
            </a:p>
            <a:p>
              <a:endParaRPr lang="hu-HU" sz="2400" dirty="0"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8373597" y="606358"/>
            <a:ext cx="3690182" cy="4290762"/>
            <a:chOff x="8256765" y="606358"/>
            <a:chExt cx="3690182" cy="4290762"/>
          </a:xfrm>
        </p:grpSpPr>
        <p:grpSp>
          <p:nvGrpSpPr>
            <p:cNvPr id="39" name="Csoportba foglalás 38"/>
            <p:cNvGrpSpPr/>
            <p:nvPr/>
          </p:nvGrpSpPr>
          <p:grpSpPr>
            <a:xfrm>
              <a:off x="8256765" y="606358"/>
              <a:ext cx="3690182" cy="4290762"/>
              <a:chOff x="1863772" y="985835"/>
              <a:chExt cx="3463916" cy="3971141"/>
            </a:xfrm>
          </p:grpSpPr>
          <p:sp>
            <p:nvSpPr>
              <p:cNvPr id="40" name="Háromszög 39"/>
              <p:cNvSpPr/>
              <p:nvPr/>
            </p:nvSpPr>
            <p:spPr>
              <a:xfrm rot="15772951" flipH="1">
                <a:off x="2808736" y="2360228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Háromszög 40"/>
              <p:cNvSpPr/>
              <p:nvPr/>
            </p:nvSpPr>
            <p:spPr>
              <a:xfrm rot="6146570">
                <a:off x="1969917" y="2438024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Szabadkézi sokszög 41"/>
              <p:cNvSpPr/>
              <p:nvPr/>
            </p:nvSpPr>
            <p:spPr>
              <a:xfrm>
                <a:off x="2100580" y="985835"/>
                <a:ext cx="2829560" cy="2829560"/>
              </a:xfrm>
              <a:custGeom>
                <a:avLst/>
                <a:gdLst>
                  <a:gd name="connsiteX0" fmla="*/ 0 w 2829560"/>
                  <a:gd name="connsiteY0" fmla="*/ 0 h 2829560"/>
                  <a:gd name="connsiteX1" fmla="*/ 389669 w 2829560"/>
                  <a:gd name="connsiteY1" fmla="*/ 0 h 2829560"/>
                  <a:gd name="connsiteX2" fmla="*/ 389669 w 2829560"/>
                  <a:gd name="connsiteY2" fmla="*/ 103387 h 2829560"/>
                  <a:gd name="connsiteX3" fmla="*/ 370287 w 2829560"/>
                  <a:gd name="connsiteY3" fmla="*/ 107300 h 2829560"/>
                  <a:gd name="connsiteX4" fmla="*/ 301405 w 2829560"/>
                  <a:gd name="connsiteY4" fmla="*/ 211218 h 2829560"/>
                  <a:gd name="connsiteX5" fmla="*/ 414187 w 2829560"/>
                  <a:gd name="connsiteY5" fmla="*/ 324000 h 2829560"/>
                  <a:gd name="connsiteX6" fmla="*/ 526968 w 2829560"/>
                  <a:gd name="connsiteY6" fmla="*/ 211218 h 2829560"/>
                  <a:gd name="connsiteX7" fmla="*/ 458086 w 2829560"/>
                  <a:gd name="connsiteY7" fmla="*/ 107300 h 2829560"/>
                  <a:gd name="connsiteX8" fmla="*/ 435762 w 2829560"/>
                  <a:gd name="connsiteY8" fmla="*/ 102793 h 2829560"/>
                  <a:gd name="connsiteX9" fmla="*/ 435762 w 2829560"/>
                  <a:gd name="connsiteY9" fmla="*/ 0 h 2829560"/>
                  <a:gd name="connsiteX10" fmla="*/ 729435 w 2829560"/>
                  <a:gd name="connsiteY10" fmla="*/ 0 h 2829560"/>
                  <a:gd name="connsiteX11" fmla="*/ 729435 w 2829560"/>
                  <a:gd name="connsiteY11" fmla="*/ 103387 h 2829560"/>
                  <a:gd name="connsiteX12" fmla="*/ 710053 w 2829560"/>
                  <a:gd name="connsiteY12" fmla="*/ 107300 h 2829560"/>
                  <a:gd name="connsiteX13" fmla="*/ 641171 w 2829560"/>
                  <a:gd name="connsiteY13" fmla="*/ 211218 h 2829560"/>
                  <a:gd name="connsiteX14" fmla="*/ 753953 w 2829560"/>
                  <a:gd name="connsiteY14" fmla="*/ 324000 h 2829560"/>
                  <a:gd name="connsiteX15" fmla="*/ 866734 w 2829560"/>
                  <a:gd name="connsiteY15" fmla="*/ 211218 h 2829560"/>
                  <a:gd name="connsiteX16" fmla="*/ 797852 w 2829560"/>
                  <a:gd name="connsiteY16" fmla="*/ 107300 h 2829560"/>
                  <a:gd name="connsiteX17" fmla="*/ 775528 w 2829560"/>
                  <a:gd name="connsiteY17" fmla="*/ 102793 h 2829560"/>
                  <a:gd name="connsiteX18" fmla="*/ 775528 w 2829560"/>
                  <a:gd name="connsiteY18" fmla="*/ 0 h 2829560"/>
                  <a:gd name="connsiteX19" fmla="*/ 1055473 w 2829560"/>
                  <a:gd name="connsiteY19" fmla="*/ 0 h 2829560"/>
                  <a:gd name="connsiteX20" fmla="*/ 1055473 w 2829560"/>
                  <a:gd name="connsiteY20" fmla="*/ 103387 h 2829560"/>
                  <a:gd name="connsiteX21" fmla="*/ 1036091 w 2829560"/>
                  <a:gd name="connsiteY21" fmla="*/ 107300 h 2829560"/>
                  <a:gd name="connsiteX22" fmla="*/ 967209 w 2829560"/>
                  <a:gd name="connsiteY22" fmla="*/ 211218 h 2829560"/>
                  <a:gd name="connsiteX23" fmla="*/ 1079991 w 2829560"/>
                  <a:gd name="connsiteY23" fmla="*/ 324000 h 2829560"/>
                  <a:gd name="connsiteX24" fmla="*/ 1192772 w 2829560"/>
                  <a:gd name="connsiteY24" fmla="*/ 211218 h 2829560"/>
                  <a:gd name="connsiteX25" fmla="*/ 1123890 w 2829560"/>
                  <a:gd name="connsiteY25" fmla="*/ 107300 h 2829560"/>
                  <a:gd name="connsiteX26" fmla="*/ 1101566 w 2829560"/>
                  <a:gd name="connsiteY26" fmla="*/ 102793 h 2829560"/>
                  <a:gd name="connsiteX27" fmla="*/ 1101566 w 2829560"/>
                  <a:gd name="connsiteY27" fmla="*/ 0 h 2829560"/>
                  <a:gd name="connsiteX28" fmla="*/ 1381511 w 2829560"/>
                  <a:gd name="connsiteY28" fmla="*/ 0 h 2829560"/>
                  <a:gd name="connsiteX29" fmla="*/ 1381511 w 2829560"/>
                  <a:gd name="connsiteY29" fmla="*/ 103387 h 2829560"/>
                  <a:gd name="connsiteX30" fmla="*/ 1362129 w 2829560"/>
                  <a:gd name="connsiteY30" fmla="*/ 107300 h 2829560"/>
                  <a:gd name="connsiteX31" fmla="*/ 1293247 w 2829560"/>
                  <a:gd name="connsiteY31" fmla="*/ 211218 h 2829560"/>
                  <a:gd name="connsiteX32" fmla="*/ 1406029 w 2829560"/>
                  <a:gd name="connsiteY32" fmla="*/ 324000 h 2829560"/>
                  <a:gd name="connsiteX33" fmla="*/ 1518810 w 2829560"/>
                  <a:gd name="connsiteY33" fmla="*/ 211218 h 2829560"/>
                  <a:gd name="connsiteX34" fmla="*/ 1449928 w 2829560"/>
                  <a:gd name="connsiteY34" fmla="*/ 107300 h 2829560"/>
                  <a:gd name="connsiteX35" fmla="*/ 1427604 w 2829560"/>
                  <a:gd name="connsiteY35" fmla="*/ 102793 h 2829560"/>
                  <a:gd name="connsiteX36" fmla="*/ 1427604 w 2829560"/>
                  <a:gd name="connsiteY36" fmla="*/ 0 h 2829560"/>
                  <a:gd name="connsiteX37" fmla="*/ 1707549 w 2829560"/>
                  <a:gd name="connsiteY37" fmla="*/ 0 h 2829560"/>
                  <a:gd name="connsiteX38" fmla="*/ 1707549 w 2829560"/>
                  <a:gd name="connsiteY38" fmla="*/ 103387 h 2829560"/>
                  <a:gd name="connsiteX39" fmla="*/ 1688167 w 2829560"/>
                  <a:gd name="connsiteY39" fmla="*/ 107300 h 2829560"/>
                  <a:gd name="connsiteX40" fmla="*/ 1619285 w 2829560"/>
                  <a:gd name="connsiteY40" fmla="*/ 211218 h 2829560"/>
                  <a:gd name="connsiteX41" fmla="*/ 1732067 w 2829560"/>
                  <a:gd name="connsiteY41" fmla="*/ 324000 h 2829560"/>
                  <a:gd name="connsiteX42" fmla="*/ 1844848 w 2829560"/>
                  <a:gd name="connsiteY42" fmla="*/ 211218 h 2829560"/>
                  <a:gd name="connsiteX43" fmla="*/ 1775966 w 2829560"/>
                  <a:gd name="connsiteY43" fmla="*/ 107300 h 2829560"/>
                  <a:gd name="connsiteX44" fmla="*/ 1753642 w 2829560"/>
                  <a:gd name="connsiteY44" fmla="*/ 102793 h 2829560"/>
                  <a:gd name="connsiteX45" fmla="*/ 1753642 w 2829560"/>
                  <a:gd name="connsiteY45" fmla="*/ 0 h 2829560"/>
                  <a:gd name="connsiteX46" fmla="*/ 2033587 w 2829560"/>
                  <a:gd name="connsiteY46" fmla="*/ 0 h 2829560"/>
                  <a:gd name="connsiteX47" fmla="*/ 2033587 w 2829560"/>
                  <a:gd name="connsiteY47" fmla="*/ 103387 h 2829560"/>
                  <a:gd name="connsiteX48" fmla="*/ 2014205 w 2829560"/>
                  <a:gd name="connsiteY48" fmla="*/ 107300 h 2829560"/>
                  <a:gd name="connsiteX49" fmla="*/ 1945323 w 2829560"/>
                  <a:gd name="connsiteY49" fmla="*/ 211218 h 2829560"/>
                  <a:gd name="connsiteX50" fmla="*/ 2058105 w 2829560"/>
                  <a:gd name="connsiteY50" fmla="*/ 324000 h 2829560"/>
                  <a:gd name="connsiteX51" fmla="*/ 2170886 w 2829560"/>
                  <a:gd name="connsiteY51" fmla="*/ 211218 h 2829560"/>
                  <a:gd name="connsiteX52" fmla="*/ 2102004 w 2829560"/>
                  <a:gd name="connsiteY52" fmla="*/ 107300 h 2829560"/>
                  <a:gd name="connsiteX53" fmla="*/ 2079680 w 2829560"/>
                  <a:gd name="connsiteY53" fmla="*/ 102793 h 2829560"/>
                  <a:gd name="connsiteX54" fmla="*/ 2079680 w 2829560"/>
                  <a:gd name="connsiteY54" fmla="*/ 0 h 2829560"/>
                  <a:gd name="connsiteX55" fmla="*/ 2359625 w 2829560"/>
                  <a:gd name="connsiteY55" fmla="*/ 0 h 2829560"/>
                  <a:gd name="connsiteX56" fmla="*/ 2359625 w 2829560"/>
                  <a:gd name="connsiteY56" fmla="*/ 103387 h 2829560"/>
                  <a:gd name="connsiteX57" fmla="*/ 2340243 w 2829560"/>
                  <a:gd name="connsiteY57" fmla="*/ 107300 h 2829560"/>
                  <a:gd name="connsiteX58" fmla="*/ 2271361 w 2829560"/>
                  <a:gd name="connsiteY58" fmla="*/ 211218 h 2829560"/>
                  <a:gd name="connsiteX59" fmla="*/ 2384143 w 2829560"/>
                  <a:gd name="connsiteY59" fmla="*/ 324000 h 2829560"/>
                  <a:gd name="connsiteX60" fmla="*/ 2496924 w 2829560"/>
                  <a:gd name="connsiteY60" fmla="*/ 211218 h 2829560"/>
                  <a:gd name="connsiteX61" fmla="*/ 2428042 w 2829560"/>
                  <a:gd name="connsiteY61" fmla="*/ 107300 h 2829560"/>
                  <a:gd name="connsiteX62" fmla="*/ 2405718 w 2829560"/>
                  <a:gd name="connsiteY62" fmla="*/ 102793 h 2829560"/>
                  <a:gd name="connsiteX63" fmla="*/ 2405718 w 2829560"/>
                  <a:gd name="connsiteY63" fmla="*/ 0 h 2829560"/>
                  <a:gd name="connsiteX64" fmla="*/ 2829560 w 2829560"/>
                  <a:gd name="connsiteY64" fmla="*/ 0 h 2829560"/>
                  <a:gd name="connsiteX65" fmla="*/ 2829560 w 2829560"/>
                  <a:gd name="connsiteY65" fmla="*/ 2829560 h 2829560"/>
                  <a:gd name="connsiteX66" fmla="*/ 0 w 2829560"/>
                  <a:gd name="connsiteY66" fmla="*/ 2829560 h 282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829560" h="2829560">
                    <a:moveTo>
                      <a:pt x="0" y="0"/>
                    </a:moveTo>
                    <a:lnTo>
                      <a:pt x="389669" y="0"/>
                    </a:lnTo>
                    <a:lnTo>
                      <a:pt x="389669" y="103387"/>
                    </a:lnTo>
                    <a:lnTo>
                      <a:pt x="370287" y="107300"/>
                    </a:lnTo>
                    <a:cubicBezTo>
                      <a:pt x="329808" y="124421"/>
                      <a:pt x="301405" y="164502"/>
                      <a:pt x="301405" y="211218"/>
                    </a:cubicBezTo>
                    <a:cubicBezTo>
                      <a:pt x="301405" y="273506"/>
                      <a:pt x="351899" y="324000"/>
                      <a:pt x="414187" y="324000"/>
                    </a:cubicBezTo>
                    <a:cubicBezTo>
                      <a:pt x="476474" y="324000"/>
                      <a:pt x="526968" y="273506"/>
                      <a:pt x="526968" y="211218"/>
                    </a:cubicBezTo>
                    <a:cubicBezTo>
                      <a:pt x="526968" y="164502"/>
                      <a:pt x="498565" y="124421"/>
                      <a:pt x="458086" y="107300"/>
                    </a:cubicBezTo>
                    <a:lnTo>
                      <a:pt x="435762" y="102793"/>
                    </a:lnTo>
                    <a:lnTo>
                      <a:pt x="435762" y="0"/>
                    </a:lnTo>
                    <a:lnTo>
                      <a:pt x="729435" y="0"/>
                    </a:lnTo>
                    <a:lnTo>
                      <a:pt x="729435" y="103387"/>
                    </a:lnTo>
                    <a:lnTo>
                      <a:pt x="710053" y="107300"/>
                    </a:lnTo>
                    <a:cubicBezTo>
                      <a:pt x="669574" y="124421"/>
                      <a:pt x="641171" y="164502"/>
                      <a:pt x="641171" y="211218"/>
                    </a:cubicBezTo>
                    <a:cubicBezTo>
                      <a:pt x="641171" y="273506"/>
                      <a:pt x="691665" y="324000"/>
                      <a:pt x="753953" y="324000"/>
                    </a:cubicBezTo>
                    <a:cubicBezTo>
                      <a:pt x="816240" y="324000"/>
                      <a:pt x="866734" y="273506"/>
                      <a:pt x="866734" y="211218"/>
                    </a:cubicBezTo>
                    <a:cubicBezTo>
                      <a:pt x="866734" y="164502"/>
                      <a:pt x="838331" y="124421"/>
                      <a:pt x="797852" y="107300"/>
                    </a:cubicBezTo>
                    <a:lnTo>
                      <a:pt x="775528" y="102793"/>
                    </a:lnTo>
                    <a:lnTo>
                      <a:pt x="775528" y="0"/>
                    </a:lnTo>
                    <a:lnTo>
                      <a:pt x="1055473" y="0"/>
                    </a:lnTo>
                    <a:lnTo>
                      <a:pt x="1055473" y="103387"/>
                    </a:lnTo>
                    <a:lnTo>
                      <a:pt x="1036091" y="107300"/>
                    </a:lnTo>
                    <a:cubicBezTo>
                      <a:pt x="995612" y="124421"/>
                      <a:pt x="967209" y="164502"/>
                      <a:pt x="967209" y="211218"/>
                    </a:cubicBezTo>
                    <a:cubicBezTo>
                      <a:pt x="967209" y="273506"/>
                      <a:pt x="1017703" y="324000"/>
                      <a:pt x="1079991" y="324000"/>
                    </a:cubicBezTo>
                    <a:cubicBezTo>
                      <a:pt x="1142278" y="324000"/>
                      <a:pt x="1192772" y="273506"/>
                      <a:pt x="1192772" y="211218"/>
                    </a:cubicBezTo>
                    <a:cubicBezTo>
                      <a:pt x="1192772" y="164502"/>
                      <a:pt x="1164369" y="124421"/>
                      <a:pt x="1123890" y="107300"/>
                    </a:cubicBezTo>
                    <a:lnTo>
                      <a:pt x="1101566" y="102793"/>
                    </a:lnTo>
                    <a:lnTo>
                      <a:pt x="1101566" y="0"/>
                    </a:lnTo>
                    <a:lnTo>
                      <a:pt x="1381511" y="0"/>
                    </a:lnTo>
                    <a:lnTo>
                      <a:pt x="1381511" y="103387"/>
                    </a:lnTo>
                    <a:lnTo>
                      <a:pt x="1362129" y="107300"/>
                    </a:lnTo>
                    <a:cubicBezTo>
                      <a:pt x="1321650" y="124421"/>
                      <a:pt x="1293247" y="164502"/>
                      <a:pt x="1293247" y="211218"/>
                    </a:cubicBezTo>
                    <a:cubicBezTo>
                      <a:pt x="1293247" y="273506"/>
                      <a:pt x="1343741" y="324000"/>
                      <a:pt x="1406029" y="324000"/>
                    </a:cubicBezTo>
                    <a:cubicBezTo>
                      <a:pt x="1468316" y="324000"/>
                      <a:pt x="1518810" y="273506"/>
                      <a:pt x="1518810" y="211218"/>
                    </a:cubicBezTo>
                    <a:cubicBezTo>
                      <a:pt x="1518810" y="164502"/>
                      <a:pt x="1490407" y="124421"/>
                      <a:pt x="1449928" y="107300"/>
                    </a:cubicBezTo>
                    <a:lnTo>
                      <a:pt x="1427604" y="102793"/>
                    </a:lnTo>
                    <a:lnTo>
                      <a:pt x="1427604" y="0"/>
                    </a:lnTo>
                    <a:lnTo>
                      <a:pt x="1707549" y="0"/>
                    </a:lnTo>
                    <a:lnTo>
                      <a:pt x="1707549" y="103387"/>
                    </a:lnTo>
                    <a:lnTo>
                      <a:pt x="1688167" y="107300"/>
                    </a:lnTo>
                    <a:cubicBezTo>
                      <a:pt x="1647688" y="124421"/>
                      <a:pt x="1619285" y="164502"/>
                      <a:pt x="1619285" y="211218"/>
                    </a:cubicBezTo>
                    <a:cubicBezTo>
                      <a:pt x="1619285" y="273506"/>
                      <a:pt x="1669779" y="324000"/>
                      <a:pt x="1732067" y="324000"/>
                    </a:cubicBezTo>
                    <a:cubicBezTo>
                      <a:pt x="1794354" y="324000"/>
                      <a:pt x="1844848" y="273506"/>
                      <a:pt x="1844848" y="211218"/>
                    </a:cubicBezTo>
                    <a:cubicBezTo>
                      <a:pt x="1844848" y="164502"/>
                      <a:pt x="1816445" y="124421"/>
                      <a:pt x="1775966" y="107300"/>
                    </a:cubicBezTo>
                    <a:lnTo>
                      <a:pt x="1753642" y="102793"/>
                    </a:lnTo>
                    <a:lnTo>
                      <a:pt x="1753642" y="0"/>
                    </a:lnTo>
                    <a:lnTo>
                      <a:pt x="2033587" y="0"/>
                    </a:lnTo>
                    <a:lnTo>
                      <a:pt x="2033587" y="103387"/>
                    </a:lnTo>
                    <a:lnTo>
                      <a:pt x="2014205" y="107300"/>
                    </a:lnTo>
                    <a:cubicBezTo>
                      <a:pt x="1973726" y="124421"/>
                      <a:pt x="1945323" y="164502"/>
                      <a:pt x="1945323" y="211218"/>
                    </a:cubicBezTo>
                    <a:cubicBezTo>
                      <a:pt x="1945323" y="273506"/>
                      <a:pt x="1995817" y="324000"/>
                      <a:pt x="2058105" y="324000"/>
                    </a:cubicBezTo>
                    <a:cubicBezTo>
                      <a:pt x="2120392" y="324000"/>
                      <a:pt x="2170886" y="273506"/>
                      <a:pt x="2170886" y="211218"/>
                    </a:cubicBezTo>
                    <a:cubicBezTo>
                      <a:pt x="2170886" y="164502"/>
                      <a:pt x="2142483" y="124421"/>
                      <a:pt x="2102004" y="107300"/>
                    </a:cubicBezTo>
                    <a:lnTo>
                      <a:pt x="2079680" y="102793"/>
                    </a:lnTo>
                    <a:lnTo>
                      <a:pt x="2079680" y="0"/>
                    </a:lnTo>
                    <a:lnTo>
                      <a:pt x="2359625" y="0"/>
                    </a:lnTo>
                    <a:lnTo>
                      <a:pt x="2359625" y="103387"/>
                    </a:lnTo>
                    <a:lnTo>
                      <a:pt x="2340243" y="107300"/>
                    </a:lnTo>
                    <a:cubicBezTo>
                      <a:pt x="2299764" y="124421"/>
                      <a:pt x="2271361" y="164502"/>
                      <a:pt x="2271361" y="211218"/>
                    </a:cubicBezTo>
                    <a:cubicBezTo>
                      <a:pt x="2271361" y="273506"/>
                      <a:pt x="2321855" y="324000"/>
                      <a:pt x="2384143" y="324000"/>
                    </a:cubicBezTo>
                    <a:cubicBezTo>
                      <a:pt x="2446430" y="324000"/>
                      <a:pt x="2496924" y="273506"/>
                      <a:pt x="2496924" y="211218"/>
                    </a:cubicBezTo>
                    <a:cubicBezTo>
                      <a:pt x="2496924" y="164502"/>
                      <a:pt x="2468521" y="124421"/>
                      <a:pt x="2428042" y="107300"/>
                    </a:cubicBezTo>
                    <a:lnTo>
                      <a:pt x="2405718" y="102793"/>
                    </a:lnTo>
                    <a:lnTo>
                      <a:pt x="2405718" y="0"/>
                    </a:lnTo>
                    <a:lnTo>
                      <a:pt x="2829560" y="0"/>
                    </a:lnTo>
                    <a:lnTo>
                      <a:pt x="2829560" y="2829560"/>
                    </a:lnTo>
                    <a:lnTo>
                      <a:pt x="0" y="28295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2085963" y="1379220"/>
                <a:ext cx="2849880" cy="373380"/>
              </a:xfrm>
              <a:prstGeom prst="rect">
                <a:avLst/>
              </a:prstGeom>
              <a:solidFill>
                <a:srgbClr val="D9D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/>
                  <a:t>3.</a:t>
                </a:r>
              </a:p>
            </p:txBody>
          </p:sp>
          <p:cxnSp>
            <p:nvCxnSpPr>
              <p:cNvPr id="44" name="Egyenes összekötő 43"/>
              <p:cNvCxnSpPr/>
              <p:nvPr/>
            </p:nvCxnSpPr>
            <p:spPr>
              <a:xfrm>
                <a:off x="2286000" y="215646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>
              <a:xfrm>
                <a:off x="2282172" y="252984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>
              <a:xfrm>
                <a:off x="2278344" y="290322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>
              <a:xfrm>
                <a:off x="2274516" y="327660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Szövegdoboz 47"/>
            <p:cNvSpPr txBox="1"/>
            <p:nvPr/>
          </p:nvSpPr>
          <p:spPr>
            <a:xfrm>
              <a:off x="8727041" y="1907897"/>
              <a:ext cx="27882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/>
                <a:t>Olvassátok fel egymásnak a mai zsoltárokat!</a:t>
              </a:r>
            </a:p>
            <a:p>
              <a:endParaRPr lang="hu-HU" sz="2400" dirty="0"/>
            </a:p>
          </p:txBody>
        </p:sp>
      </p:grpSp>
      <p:grpSp>
        <p:nvGrpSpPr>
          <p:cNvPr id="52" name="Csoportba foglalás 51"/>
          <p:cNvGrpSpPr/>
          <p:nvPr/>
        </p:nvGrpSpPr>
        <p:grpSpPr>
          <a:xfrm flipH="1">
            <a:off x="3605095" y="1092641"/>
            <a:ext cx="4863128" cy="2294361"/>
            <a:chOff x="6895151" y="1520840"/>
            <a:chExt cx="4863128" cy="3091882"/>
          </a:xfrm>
        </p:grpSpPr>
        <p:sp>
          <p:nvSpPr>
            <p:cNvPr id="53" name="Téglalap 1"/>
            <p:cNvSpPr/>
            <p:nvPr/>
          </p:nvSpPr>
          <p:spPr>
            <a:xfrm flipH="1">
              <a:off x="6895151" y="1723317"/>
              <a:ext cx="4863128" cy="2889405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/>
            </a:p>
          </p:txBody>
        </p:sp>
        <p:sp>
          <p:nvSpPr>
            <p:cNvPr id="54" name="Téglalap 1"/>
            <p:cNvSpPr>
              <a:spLocks noChangeAspect="1"/>
            </p:cNvSpPr>
            <p:nvPr/>
          </p:nvSpPr>
          <p:spPr>
            <a:xfrm flipH="1">
              <a:off x="7179274" y="1520840"/>
              <a:ext cx="4468135" cy="292104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27A09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7664821" y="2421433"/>
              <a:ext cx="3222254" cy="111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A hallél zsoltárok: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113-118. zsoltár</a:t>
              </a:r>
            </a:p>
          </p:txBody>
        </p:sp>
      </p:grpSp>
      <p:pic>
        <p:nvPicPr>
          <p:cNvPr id="49" name="Kép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000"/>
            <a:ext cx="1372005" cy="1368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854" y="5490000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595;p22">
            <a:extLst>
              <a:ext uri="{FF2B5EF4-FFF2-40B4-BE49-F238E27FC236}">
                <a16:creationId xmlns:a16="http://schemas.microsoft.com/office/drawing/2014/main" id="{10AB72B7-C6F2-445E-B7BD-DC421115DE3C}"/>
              </a:ext>
            </a:extLst>
          </p:cNvPr>
          <p:cNvSpPr txBox="1">
            <a:spLocks/>
          </p:cNvSpPr>
          <p:nvPr/>
        </p:nvSpPr>
        <p:spPr>
          <a:xfrm>
            <a:off x="261102" y="554047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bg1"/>
                </a:solidFill>
              </a:rPr>
              <a:t>Zárjuk az órát imádsággal!</a:t>
            </a:r>
          </a:p>
        </p:txBody>
      </p:sp>
      <p:sp>
        <p:nvSpPr>
          <p:cNvPr id="50" name="Google Shape;1596;p22">
            <a:extLst>
              <a:ext uri="{FF2B5EF4-FFF2-40B4-BE49-F238E27FC236}">
                <a16:creationId xmlns:a16="http://schemas.microsoft.com/office/drawing/2014/main" id="{EF70D01C-D31E-4367-B38F-501A9A1E3331}"/>
              </a:ext>
            </a:extLst>
          </p:cNvPr>
          <p:cNvSpPr txBox="1">
            <a:spLocks/>
          </p:cNvSpPr>
          <p:nvPr/>
        </p:nvSpPr>
        <p:spPr>
          <a:xfrm>
            <a:off x="3171294" y="1963739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bg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és bocsásd meg vétkeinket, miképpen mi is megbocsátunk 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chemeClr val="bg1"/>
                </a:solidFill>
              </a:rPr>
              <a:t> </a:t>
            </a:r>
            <a:r>
              <a:rPr lang="hu-HU" sz="2667" dirty="0">
                <a:solidFill>
                  <a:schemeClr val="bg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" name="Kép 50">
            <a:extLst>
              <a:ext uri="{FF2B5EF4-FFF2-40B4-BE49-F238E27FC236}">
                <a16:creationId xmlns:a16="http://schemas.microsoft.com/office/drawing/2014/main" id="{D249A999-7B53-4C10-92DB-DAAF23EF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27;p41"/>
          <p:cNvSpPr txBox="1"/>
          <p:nvPr/>
        </p:nvSpPr>
        <p:spPr>
          <a:xfrm>
            <a:off x="1564288" y="103270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330;p41"/>
          <p:cNvSpPr txBox="1"/>
          <p:nvPr/>
        </p:nvSpPr>
        <p:spPr>
          <a:xfrm>
            <a:off x="6079550" y="369859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5" name="Google Shape;2333;p41"/>
          <p:cNvSpPr txBox="1"/>
          <p:nvPr/>
        </p:nvSpPr>
        <p:spPr>
          <a:xfrm>
            <a:off x="3270905" y="369859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336;p41"/>
          <p:cNvSpPr txBox="1"/>
          <p:nvPr/>
        </p:nvSpPr>
        <p:spPr>
          <a:xfrm>
            <a:off x="9317726" y="369859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388889" y="2222129"/>
            <a:ext cx="5593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8" name="Google Shape;2339;p41"/>
          <p:cNvSpPr txBox="1"/>
          <p:nvPr/>
        </p:nvSpPr>
        <p:spPr>
          <a:xfrm>
            <a:off x="480971" y="357057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1564288" y="280397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4375499" y="283388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7398909" y="283388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10422319" y="283388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9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solidFill>
            <a:srgbClr val="49B8B9"/>
          </a:soli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sp>
        <p:nvSpPr>
          <p:cNvPr id="14" name="Google Shape;1595;p22">
            <a:extLst>
              <a:ext uri="{FF2B5EF4-FFF2-40B4-BE49-F238E27FC236}">
                <a16:creationId xmlns:a16="http://schemas.microsoft.com/office/drawing/2014/main" id="{10AB72B7-C6F2-445E-B7BD-DC421115DE3C}"/>
              </a:ext>
            </a:extLst>
          </p:cNvPr>
          <p:cNvSpPr txBox="1">
            <a:spLocks/>
          </p:cNvSpPr>
          <p:nvPr/>
        </p:nvSpPr>
        <p:spPr>
          <a:xfrm>
            <a:off x="2606730" y="893006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Kezdjük az órát imádsággal!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33260803-0013-4306-A90E-3AD3A5BF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2"/>
          <a:srcRect l="19351" r="34592"/>
          <a:stretch/>
        </p:blipFill>
        <p:spPr>
          <a:xfrm>
            <a:off x="-213360" y="1"/>
            <a:ext cx="12405360" cy="7187807"/>
          </a:xfrm>
          <a:prstGeom prst="rect">
            <a:avLst/>
          </a:prstGeom>
        </p:spPr>
      </p:pic>
      <p:sp>
        <p:nvSpPr>
          <p:cNvPr id="51" name="Téglalap 50"/>
          <p:cNvSpPr/>
          <p:nvPr/>
        </p:nvSpPr>
        <p:spPr>
          <a:xfrm>
            <a:off x="-186249" y="1"/>
            <a:ext cx="12378249" cy="68580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1360156" y="900071"/>
            <a:ext cx="3063662" cy="2737443"/>
            <a:chOff x="619375" y="1537397"/>
            <a:chExt cx="3063662" cy="2737443"/>
          </a:xfrm>
        </p:grpSpPr>
        <p:sp>
          <p:nvSpPr>
            <p:cNvPr id="5" name="Keret 4"/>
            <p:cNvSpPr/>
            <p:nvPr/>
          </p:nvSpPr>
          <p:spPr>
            <a:xfrm rot="2161794">
              <a:off x="792245" y="1540860"/>
              <a:ext cx="2712590" cy="2712588"/>
            </a:xfrm>
            <a:prstGeom prst="frame">
              <a:avLst>
                <a:gd name="adj1" fmla="val 3825"/>
              </a:avLst>
            </a:prstGeom>
            <a:gradFill>
              <a:gsLst>
                <a:gs pos="52132">
                  <a:schemeClr val="bg1"/>
                </a:gs>
                <a:gs pos="1596">
                  <a:srgbClr val="82C781"/>
                </a:gs>
                <a:gs pos="92000">
                  <a:srgbClr val="82C781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6" name="Csoportba foglalás 5"/>
            <p:cNvGrpSpPr/>
            <p:nvPr/>
          </p:nvGrpSpPr>
          <p:grpSpPr>
            <a:xfrm rot="660000">
              <a:off x="778825" y="1795651"/>
              <a:ext cx="2670961" cy="2479189"/>
              <a:chOff x="1008004" y="1338720"/>
              <a:chExt cx="4147360" cy="3849588"/>
            </a:xfrm>
          </p:grpSpPr>
          <p:grpSp>
            <p:nvGrpSpPr>
              <p:cNvPr id="13" name="Csoportba foglalás 12"/>
              <p:cNvGrpSpPr>
                <a:grpSpLocks noChangeAspect="1"/>
              </p:cNvGrpSpPr>
              <p:nvPr/>
            </p:nvGrpSpPr>
            <p:grpSpPr>
              <a:xfrm>
                <a:off x="1008004" y="1338720"/>
                <a:ext cx="4147360" cy="3849588"/>
                <a:chOff x="1099997" y="1662545"/>
                <a:chExt cx="2085406" cy="1935678"/>
              </a:xfrm>
            </p:grpSpPr>
            <p:sp>
              <p:nvSpPr>
                <p:cNvPr id="15" name="Téglalap 14"/>
                <p:cNvSpPr/>
                <p:nvPr/>
              </p:nvSpPr>
              <p:spPr>
                <a:xfrm>
                  <a:off x="1128156" y="1662545"/>
                  <a:ext cx="2054431" cy="1935678"/>
                </a:xfrm>
                <a:prstGeom prst="rect">
                  <a:avLst/>
                </a:prstGeom>
                <a:solidFill>
                  <a:srgbClr val="EF4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Téglalap 5"/>
                <p:cNvSpPr/>
                <p:nvPr/>
              </p:nvSpPr>
              <p:spPr>
                <a:xfrm>
                  <a:off x="1099997" y="1665264"/>
                  <a:ext cx="2085406" cy="1851167"/>
                </a:xfrm>
                <a:custGeom>
                  <a:avLst/>
                  <a:gdLst>
                    <a:gd name="connsiteX0" fmla="*/ 0 w 2054431"/>
                    <a:gd name="connsiteY0" fmla="*/ 0 h 1935678"/>
                    <a:gd name="connsiteX1" fmla="*/ 2054431 w 2054431"/>
                    <a:gd name="connsiteY1" fmla="*/ 0 h 1935678"/>
                    <a:gd name="connsiteX2" fmla="*/ 2054431 w 2054431"/>
                    <a:gd name="connsiteY2" fmla="*/ 1935678 h 1935678"/>
                    <a:gd name="connsiteX3" fmla="*/ 0 w 2054431"/>
                    <a:gd name="connsiteY3" fmla="*/ 1935678 h 1935678"/>
                    <a:gd name="connsiteX4" fmla="*/ 0 w 2054431"/>
                    <a:gd name="connsiteY4" fmla="*/ 0 h 1935678"/>
                    <a:gd name="connsiteX0" fmla="*/ 9896 w 2064327"/>
                    <a:gd name="connsiteY0" fmla="*/ 0 h 1935678"/>
                    <a:gd name="connsiteX1" fmla="*/ 2064327 w 2064327"/>
                    <a:gd name="connsiteY1" fmla="*/ 0 h 1935678"/>
                    <a:gd name="connsiteX2" fmla="*/ 2064327 w 2064327"/>
                    <a:gd name="connsiteY2" fmla="*/ 1935678 h 1935678"/>
                    <a:gd name="connsiteX3" fmla="*/ 9896 w 2064327"/>
                    <a:gd name="connsiteY3" fmla="*/ 1935678 h 1935678"/>
                    <a:gd name="connsiteX4" fmla="*/ 0 w 2064327"/>
                    <a:gd name="connsiteY4" fmla="*/ 868878 h 1935678"/>
                    <a:gd name="connsiteX5" fmla="*/ 9896 w 2064327"/>
                    <a:gd name="connsiteY5" fmla="*/ 0 h 1935678"/>
                    <a:gd name="connsiteX0" fmla="*/ 9896 w 2064327"/>
                    <a:gd name="connsiteY0" fmla="*/ 0 h 1935678"/>
                    <a:gd name="connsiteX1" fmla="*/ 2064327 w 2064327"/>
                    <a:gd name="connsiteY1" fmla="*/ 0 h 1935678"/>
                    <a:gd name="connsiteX2" fmla="*/ 2064327 w 2064327"/>
                    <a:gd name="connsiteY2" fmla="*/ 1935678 h 1935678"/>
                    <a:gd name="connsiteX3" fmla="*/ 9896 w 2064327"/>
                    <a:gd name="connsiteY3" fmla="*/ 1935678 h 1935678"/>
                    <a:gd name="connsiteX4" fmla="*/ 0 w 2064327"/>
                    <a:gd name="connsiteY4" fmla="*/ 868878 h 1935678"/>
                    <a:gd name="connsiteX5" fmla="*/ 9896 w 2064327"/>
                    <a:gd name="connsiteY5" fmla="*/ 0 h 1935678"/>
                    <a:gd name="connsiteX0" fmla="*/ 9896 w 2064327"/>
                    <a:gd name="connsiteY0" fmla="*/ 0 h 1935678"/>
                    <a:gd name="connsiteX1" fmla="*/ 2064327 w 2064327"/>
                    <a:gd name="connsiteY1" fmla="*/ 0 h 1935678"/>
                    <a:gd name="connsiteX2" fmla="*/ 2064327 w 2064327"/>
                    <a:gd name="connsiteY2" fmla="*/ 1935678 h 1935678"/>
                    <a:gd name="connsiteX3" fmla="*/ 0 w 2064327"/>
                    <a:gd name="connsiteY3" fmla="*/ 868878 h 1935678"/>
                    <a:gd name="connsiteX4" fmla="*/ 9896 w 2064327"/>
                    <a:gd name="connsiteY4" fmla="*/ 0 h 1935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4327" h="1935678">
                      <a:moveTo>
                        <a:pt x="9896" y="0"/>
                      </a:moveTo>
                      <a:lnTo>
                        <a:pt x="2064327" y="0"/>
                      </a:lnTo>
                      <a:lnTo>
                        <a:pt x="2064327" y="1935678"/>
                      </a:lnTo>
                      <a:lnTo>
                        <a:pt x="0" y="868878"/>
                      </a:lnTo>
                      <a:lnTo>
                        <a:pt x="989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10000"/>
                      </a:schemeClr>
                    </a:gs>
                    <a:gs pos="100000">
                      <a:srgbClr val="EF4735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4" name="Szövegdoboz 13"/>
              <p:cNvSpPr txBox="1"/>
              <p:nvPr/>
            </p:nvSpPr>
            <p:spPr>
              <a:xfrm rot="20940000">
                <a:off x="1224529" y="2814475"/>
                <a:ext cx="3858280" cy="1481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dirty="0">
                    <a:solidFill>
                      <a:schemeClr val="bg1"/>
                    </a:solidFill>
                  </a:rPr>
                  <a:t>Beszéljétek meg!</a:t>
                </a:r>
              </a:p>
            </p:txBody>
          </p:sp>
        </p:grpSp>
        <p:sp>
          <p:nvSpPr>
            <p:cNvPr id="7" name="Keret 3"/>
            <p:cNvSpPr/>
            <p:nvPr/>
          </p:nvSpPr>
          <p:spPr>
            <a:xfrm rot="2161794">
              <a:off x="775015" y="1537397"/>
              <a:ext cx="2712590" cy="2712588"/>
            </a:xfrm>
            <a:custGeom>
              <a:avLst/>
              <a:gdLst>
                <a:gd name="connsiteX0" fmla="*/ 0 w 4212000"/>
                <a:gd name="connsiteY0" fmla="*/ 0 h 4212000"/>
                <a:gd name="connsiteX1" fmla="*/ 4212000 w 4212000"/>
                <a:gd name="connsiteY1" fmla="*/ 0 h 4212000"/>
                <a:gd name="connsiteX2" fmla="*/ 4212000 w 4212000"/>
                <a:gd name="connsiteY2" fmla="*/ 4212000 h 4212000"/>
                <a:gd name="connsiteX3" fmla="*/ 0 w 4212000"/>
                <a:gd name="connsiteY3" fmla="*/ 4212000 h 4212000"/>
                <a:gd name="connsiteX4" fmla="*/ 0 w 4212000"/>
                <a:gd name="connsiteY4" fmla="*/ 0 h 4212000"/>
                <a:gd name="connsiteX5" fmla="*/ 161109 w 4212000"/>
                <a:gd name="connsiteY5" fmla="*/ 161109 h 4212000"/>
                <a:gd name="connsiteX6" fmla="*/ 161109 w 4212000"/>
                <a:gd name="connsiteY6" fmla="*/ 4050891 h 4212000"/>
                <a:gd name="connsiteX7" fmla="*/ 4050891 w 4212000"/>
                <a:gd name="connsiteY7" fmla="*/ 4050891 h 4212000"/>
                <a:gd name="connsiteX8" fmla="*/ 4050891 w 4212000"/>
                <a:gd name="connsiteY8" fmla="*/ 161109 h 4212000"/>
                <a:gd name="connsiteX9" fmla="*/ 161109 w 4212000"/>
                <a:gd name="connsiteY9" fmla="*/ 161109 h 4212000"/>
                <a:gd name="connsiteX0" fmla="*/ 0 w 4212000"/>
                <a:gd name="connsiteY0" fmla="*/ 0 h 4212000"/>
                <a:gd name="connsiteX1" fmla="*/ 4212000 w 4212000"/>
                <a:gd name="connsiteY1" fmla="*/ 0 h 4212000"/>
                <a:gd name="connsiteX2" fmla="*/ 4212000 w 4212000"/>
                <a:gd name="connsiteY2" fmla="*/ 4212000 h 4212000"/>
                <a:gd name="connsiteX3" fmla="*/ 0 w 4212000"/>
                <a:gd name="connsiteY3" fmla="*/ 4212000 h 4212000"/>
                <a:gd name="connsiteX4" fmla="*/ 0 w 4212000"/>
                <a:gd name="connsiteY4" fmla="*/ 0 h 4212000"/>
                <a:gd name="connsiteX5" fmla="*/ 161109 w 4212000"/>
                <a:gd name="connsiteY5" fmla="*/ 161109 h 4212000"/>
                <a:gd name="connsiteX6" fmla="*/ 152993 w 4212000"/>
                <a:gd name="connsiteY6" fmla="*/ 989412 h 4212000"/>
                <a:gd name="connsiteX7" fmla="*/ 161109 w 4212000"/>
                <a:gd name="connsiteY7" fmla="*/ 4050891 h 4212000"/>
                <a:gd name="connsiteX8" fmla="*/ 4050891 w 4212000"/>
                <a:gd name="connsiteY8" fmla="*/ 4050891 h 4212000"/>
                <a:gd name="connsiteX9" fmla="*/ 4050891 w 4212000"/>
                <a:gd name="connsiteY9" fmla="*/ 161109 h 4212000"/>
                <a:gd name="connsiteX10" fmla="*/ 161109 w 4212000"/>
                <a:gd name="connsiteY10" fmla="*/ 161109 h 4212000"/>
                <a:gd name="connsiteX0" fmla="*/ 41968 w 4253968"/>
                <a:gd name="connsiteY0" fmla="*/ 0 h 4212000"/>
                <a:gd name="connsiteX1" fmla="*/ 4253968 w 4253968"/>
                <a:gd name="connsiteY1" fmla="*/ 0 h 4212000"/>
                <a:gd name="connsiteX2" fmla="*/ 4253968 w 4253968"/>
                <a:gd name="connsiteY2" fmla="*/ 4212000 h 4212000"/>
                <a:gd name="connsiteX3" fmla="*/ 41968 w 4253968"/>
                <a:gd name="connsiteY3" fmla="*/ 4212000 h 4212000"/>
                <a:gd name="connsiteX4" fmla="*/ 0 w 4253968"/>
                <a:gd name="connsiteY4" fmla="*/ 980457 h 4212000"/>
                <a:gd name="connsiteX5" fmla="*/ 41968 w 4253968"/>
                <a:gd name="connsiteY5" fmla="*/ 0 h 4212000"/>
                <a:gd name="connsiteX6" fmla="*/ 203077 w 4253968"/>
                <a:gd name="connsiteY6" fmla="*/ 161109 h 4212000"/>
                <a:gd name="connsiteX7" fmla="*/ 194961 w 4253968"/>
                <a:gd name="connsiteY7" fmla="*/ 989412 h 4212000"/>
                <a:gd name="connsiteX8" fmla="*/ 203077 w 4253968"/>
                <a:gd name="connsiteY8" fmla="*/ 4050891 h 4212000"/>
                <a:gd name="connsiteX9" fmla="*/ 4092859 w 4253968"/>
                <a:gd name="connsiteY9" fmla="*/ 4050891 h 4212000"/>
                <a:gd name="connsiteX10" fmla="*/ 4092859 w 4253968"/>
                <a:gd name="connsiteY10" fmla="*/ 161109 h 4212000"/>
                <a:gd name="connsiteX11" fmla="*/ 203077 w 4253968"/>
                <a:gd name="connsiteY11" fmla="*/ 161109 h 4212000"/>
                <a:gd name="connsiteX0" fmla="*/ 0 w 4253968"/>
                <a:gd name="connsiteY0" fmla="*/ 980457 h 4212000"/>
                <a:gd name="connsiteX1" fmla="*/ 41968 w 4253968"/>
                <a:gd name="connsiteY1" fmla="*/ 0 h 4212000"/>
                <a:gd name="connsiteX2" fmla="*/ 203077 w 4253968"/>
                <a:gd name="connsiteY2" fmla="*/ 161109 h 4212000"/>
                <a:gd name="connsiteX3" fmla="*/ 194961 w 4253968"/>
                <a:gd name="connsiteY3" fmla="*/ 989412 h 4212000"/>
                <a:gd name="connsiteX4" fmla="*/ 203077 w 4253968"/>
                <a:gd name="connsiteY4" fmla="*/ 4050891 h 4212000"/>
                <a:gd name="connsiteX5" fmla="*/ 4092859 w 4253968"/>
                <a:gd name="connsiteY5" fmla="*/ 4050891 h 4212000"/>
                <a:gd name="connsiteX6" fmla="*/ 4092859 w 4253968"/>
                <a:gd name="connsiteY6" fmla="*/ 161109 h 4212000"/>
                <a:gd name="connsiteX7" fmla="*/ 203077 w 4253968"/>
                <a:gd name="connsiteY7" fmla="*/ 161109 h 4212000"/>
                <a:gd name="connsiteX8" fmla="*/ 4253968 w 4253968"/>
                <a:gd name="connsiteY8" fmla="*/ 0 h 4212000"/>
                <a:gd name="connsiteX9" fmla="*/ 4253968 w 4253968"/>
                <a:gd name="connsiteY9" fmla="*/ 4212000 h 4212000"/>
                <a:gd name="connsiteX10" fmla="*/ 41968 w 4253968"/>
                <a:gd name="connsiteY10" fmla="*/ 4212000 h 4212000"/>
                <a:gd name="connsiteX11" fmla="*/ 91440 w 4253968"/>
                <a:gd name="connsiteY11" fmla="*/ 1071897 h 4212000"/>
                <a:gd name="connsiteX0" fmla="*/ 0 w 4253968"/>
                <a:gd name="connsiteY0" fmla="*/ 980457 h 4212000"/>
                <a:gd name="connsiteX1" fmla="*/ 41968 w 4253968"/>
                <a:gd name="connsiteY1" fmla="*/ 0 h 4212000"/>
                <a:gd name="connsiteX2" fmla="*/ 0 w 4253968"/>
                <a:gd name="connsiteY2" fmla="*/ 980457 h 4212000"/>
                <a:gd name="connsiteX3" fmla="*/ 203077 w 4253968"/>
                <a:gd name="connsiteY3" fmla="*/ 161109 h 4212000"/>
                <a:gd name="connsiteX4" fmla="*/ 194961 w 4253968"/>
                <a:gd name="connsiteY4" fmla="*/ 989412 h 4212000"/>
                <a:gd name="connsiteX5" fmla="*/ 203077 w 4253968"/>
                <a:gd name="connsiteY5" fmla="*/ 4050891 h 4212000"/>
                <a:gd name="connsiteX6" fmla="*/ 4092859 w 4253968"/>
                <a:gd name="connsiteY6" fmla="*/ 4050891 h 4212000"/>
                <a:gd name="connsiteX7" fmla="*/ 4092859 w 4253968"/>
                <a:gd name="connsiteY7" fmla="*/ 161109 h 4212000"/>
                <a:gd name="connsiteX8" fmla="*/ 203077 w 4253968"/>
                <a:gd name="connsiteY8" fmla="*/ 161109 h 4212000"/>
                <a:gd name="connsiteX9" fmla="*/ 4253968 w 4253968"/>
                <a:gd name="connsiteY9" fmla="*/ 0 h 4212000"/>
                <a:gd name="connsiteX10" fmla="*/ 4253968 w 4253968"/>
                <a:gd name="connsiteY10" fmla="*/ 4212000 h 4212000"/>
                <a:gd name="connsiteX11" fmla="*/ 41968 w 4253968"/>
                <a:gd name="connsiteY11" fmla="*/ 4212000 h 4212000"/>
                <a:gd name="connsiteX0" fmla="*/ 161109 w 4212000"/>
                <a:gd name="connsiteY0" fmla="*/ 161109 h 4212000"/>
                <a:gd name="connsiteX1" fmla="*/ 152993 w 4212000"/>
                <a:gd name="connsiteY1" fmla="*/ 989412 h 4212000"/>
                <a:gd name="connsiteX2" fmla="*/ 161109 w 4212000"/>
                <a:gd name="connsiteY2" fmla="*/ 4050891 h 4212000"/>
                <a:gd name="connsiteX3" fmla="*/ 4050891 w 4212000"/>
                <a:gd name="connsiteY3" fmla="*/ 4050891 h 4212000"/>
                <a:gd name="connsiteX4" fmla="*/ 4050891 w 4212000"/>
                <a:gd name="connsiteY4" fmla="*/ 161109 h 4212000"/>
                <a:gd name="connsiteX5" fmla="*/ 161109 w 4212000"/>
                <a:gd name="connsiteY5" fmla="*/ 161109 h 4212000"/>
                <a:gd name="connsiteX6" fmla="*/ 4212000 w 4212000"/>
                <a:gd name="connsiteY6" fmla="*/ 0 h 4212000"/>
                <a:gd name="connsiteX7" fmla="*/ 4212000 w 4212000"/>
                <a:gd name="connsiteY7" fmla="*/ 4212000 h 4212000"/>
                <a:gd name="connsiteX8" fmla="*/ 0 w 4212000"/>
                <a:gd name="connsiteY8" fmla="*/ 4212000 h 4212000"/>
                <a:gd name="connsiteX0" fmla="*/ 161109 w 4212000"/>
                <a:gd name="connsiteY0" fmla="*/ 161109 h 4212000"/>
                <a:gd name="connsiteX1" fmla="*/ 152993 w 4212000"/>
                <a:gd name="connsiteY1" fmla="*/ 989412 h 4212000"/>
                <a:gd name="connsiteX2" fmla="*/ 161109 w 4212000"/>
                <a:gd name="connsiteY2" fmla="*/ 4050891 h 4212000"/>
                <a:gd name="connsiteX3" fmla="*/ 4050891 w 4212000"/>
                <a:gd name="connsiteY3" fmla="*/ 4050891 h 4212000"/>
                <a:gd name="connsiteX4" fmla="*/ 4050891 w 4212000"/>
                <a:gd name="connsiteY4" fmla="*/ 161109 h 4212000"/>
                <a:gd name="connsiteX5" fmla="*/ 4212000 w 4212000"/>
                <a:gd name="connsiteY5" fmla="*/ 0 h 4212000"/>
                <a:gd name="connsiteX6" fmla="*/ 4212000 w 4212000"/>
                <a:gd name="connsiteY6" fmla="*/ 4212000 h 4212000"/>
                <a:gd name="connsiteX7" fmla="*/ 0 w 4212000"/>
                <a:gd name="connsiteY7" fmla="*/ 4212000 h 4212000"/>
                <a:gd name="connsiteX0" fmla="*/ 152993 w 4212000"/>
                <a:gd name="connsiteY0" fmla="*/ 989412 h 4212000"/>
                <a:gd name="connsiteX1" fmla="*/ 161109 w 4212000"/>
                <a:gd name="connsiteY1" fmla="*/ 4050891 h 4212000"/>
                <a:gd name="connsiteX2" fmla="*/ 4050891 w 4212000"/>
                <a:gd name="connsiteY2" fmla="*/ 4050891 h 4212000"/>
                <a:gd name="connsiteX3" fmla="*/ 4050891 w 4212000"/>
                <a:gd name="connsiteY3" fmla="*/ 161109 h 4212000"/>
                <a:gd name="connsiteX4" fmla="*/ 4212000 w 4212000"/>
                <a:gd name="connsiteY4" fmla="*/ 0 h 4212000"/>
                <a:gd name="connsiteX5" fmla="*/ 4212000 w 4212000"/>
                <a:gd name="connsiteY5" fmla="*/ 4212000 h 4212000"/>
                <a:gd name="connsiteX6" fmla="*/ 0 w 4212000"/>
                <a:gd name="connsiteY6" fmla="*/ 4212000 h 4212000"/>
                <a:gd name="connsiteX0" fmla="*/ 161109 w 4212000"/>
                <a:gd name="connsiteY0" fmla="*/ 4050891 h 4212000"/>
                <a:gd name="connsiteX1" fmla="*/ 4050891 w 4212000"/>
                <a:gd name="connsiteY1" fmla="*/ 4050891 h 4212000"/>
                <a:gd name="connsiteX2" fmla="*/ 4050891 w 4212000"/>
                <a:gd name="connsiteY2" fmla="*/ 161109 h 4212000"/>
                <a:gd name="connsiteX3" fmla="*/ 4212000 w 4212000"/>
                <a:gd name="connsiteY3" fmla="*/ 0 h 4212000"/>
                <a:gd name="connsiteX4" fmla="*/ 4212000 w 4212000"/>
                <a:gd name="connsiteY4" fmla="*/ 4212000 h 4212000"/>
                <a:gd name="connsiteX5" fmla="*/ 0 w 4212000"/>
                <a:gd name="connsiteY5" fmla="*/ 4212000 h 42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000" h="4212000">
                  <a:moveTo>
                    <a:pt x="161109" y="4050891"/>
                  </a:moveTo>
                  <a:lnTo>
                    <a:pt x="4050891" y="4050891"/>
                  </a:lnTo>
                  <a:lnTo>
                    <a:pt x="4050891" y="161109"/>
                  </a:lnTo>
                  <a:lnTo>
                    <a:pt x="4212000" y="0"/>
                  </a:lnTo>
                  <a:lnTo>
                    <a:pt x="4212000" y="4212000"/>
                  </a:lnTo>
                  <a:lnTo>
                    <a:pt x="0" y="4212000"/>
                  </a:lnTo>
                </a:path>
              </a:pathLst>
            </a:custGeom>
            <a:gradFill>
              <a:gsLst>
                <a:gs pos="100000">
                  <a:srgbClr val="82C781"/>
                </a:gs>
                <a:gs pos="1000">
                  <a:srgbClr val="82C781"/>
                </a:gs>
                <a:gs pos="33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619375" y="1797353"/>
              <a:ext cx="3063662" cy="530188"/>
              <a:chOff x="264510" y="3331284"/>
              <a:chExt cx="7268378" cy="1200541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 rot="21265007">
                <a:off x="264510" y="3331284"/>
                <a:ext cx="7268378" cy="1200541"/>
                <a:chOff x="923337" y="389757"/>
                <a:chExt cx="4164164" cy="1187998"/>
              </a:xfrm>
              <a:solidFill>
                <a:srgbClr val="82C78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Háromszög 10"/>
                <p:cNvSpPr/>
                <p:nvPr/>
              </p:nvSpPr>
              <p:spPr>
                <a:xfrm rot="17018485">
                  <a:off x="596348" y="844463"/>
                  <a:ext cx="1060281" cy="406303"/>
                </a:xfrm>
                <a:prstGeom prst="triangle">
                  <a:avLst>
                    <a:gd name="adj" fmla="val 48158"/>
                  </a:avLst>
                </a:prstGeom>
                <a:solidFill>
                  <a:srgbClr val="B21E0E"/>
                </a:solidFill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églalap 28"/>
                <p:cNvSpPr/>
                <p:nvPr/>
              </p:nvSpPr>
              <p:spPr>
                <a:xfrm rot="298181">
                  <a:off x="935083" y="389757"/>
                  <a:ext cx="4152418" cy="1015663"/>
                </a:xfrm>
                <a:custGeom>
                  <a:avLst/>
                  <a:gdLst>
                    <a:gd name="connsiteX0" fmla="*/ 0 w 3874177"/>
                    <a:gd name="connsiteY0" fmla="*/ 0 h 703837"/>
                    <a:gd name="connsiteX1" fmla="*/ 3874177 w 3874177"/>
                    <a:gd name="connsiteY1" fmla="*/ 0 h 703837"/>
                    <a:gd name="connsiteX2" fmla="*/ 3874177 w 3874177"/>
                    <a:gd name="connsiteY2" fmla="*/ 703837 h 703837"/>
                    <a:gd name="connsiteX3" fmla="*/ 0 w 3874177"/>
                    <a:gd name="connsiteY3" fmla="*/ 703837 h 703837"/>
                    <a:gd name="connsiteX4" fmla="*/ 0 w 3874177"/>
                    <a:gd name="connsiteY4" fmla="*/ 0 h 703837"/>
                    <a:gd name="connsiteX0" fmla="*/ 0 w 3874177"/>
                    <a:gd name="connsiteY0" fmla="*/ 0 h 703837"/>
                    <a:gd name="connsiteX1" fmla="*/ 3874177 w 3874177"/>
                    <a:gd name="connsiteY1" fmla="*/ 0 h 703837"/>
                    <a:gd name="connsiteX2" fmla="*/ 3518806 w 3874177"/>
                    <a:gd name="connsiteY2" fmla="*/ 686771 h 703837"/>
                    <a:gd name="connsiteX3" fmla="*/ 0 w 3874177"/>
                    <a:gd name="connsiteY3" fmla="*/ 703837 h 703837"/>
                    <a:gd name="connsiteX4" fmla="*/ 0 w 3874177"/>
                    <a:gd name="connsiteY4" fmla="*/ 0 h 70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177" h="703837">
                      <a:moveTo>
                        <a:pt x="0" y="0"/>
                      </a:moveTo>
                      <a:lnTo>
                        <a:pt x="3874177" y="0"/>
                      </a:lnTo>
                      <a:lnTo>
                        <a:pt x="3518806" y="686771"/>
                      </a:lnTo>
                      <a:lnTo>
                        <a:pt x="0" y="703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473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" name="Szövegdoboz 9"/>
              <p:cNvSpPr txBox="1"/>
              <p:nvPr/>
            </p:nvSpPr>
            <p:spPr>
              <a:xfrm>
                <a:off x="1239083" y="3434727"/>
                <a:ext cx="6066966" cy="10453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Gondold végig!</a:t>
                </a:r>
              </a:p>
            </p:txBody>
          </p:sp>
        </p:grpSp>
      </p:grpSp>
      <p:grpSp>
        <p:nvGrpSpPr>
          <p:cNvPr id="48" name="Csoportba foglalás 47"/>
          <p:cNvGrpSpPr/>
          <p:nvPr/>
        </p:nvGrpSpPr>
        <p:grpSpPr>
          <a:xfrm>
            <a:off x="5905648" y="336811"/>
            <a:ext cx="5436717" cy="662248"/>
            <a:chOff x="5905648" y="336811"/>
            <a:chExt cx="5436717" cy="662248"/>
          </a:xfrm>
        </p:grpSpPr>
        <p:grpSp>
          <p:nvGrpSpPr>
            <p:cNvPr id="18" name="Csoportba foglalás 17"/>
            <p:cNvGrpSpPr/>
            <p:nvPr/>
          </p:nvGrpSpPr>
          <p:grpSpPr>
            <a:xfrm rot="21265007">
              <a:off x="5905648" y="336811"/>
              <a:ext cx="5436717" cy="662248"/>
              <a:chOff x="910093" y="389139"/>
              <a:chExt cx="4172523" cy="1483905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Háromszög 19"/>
              <p:cNvSpPr/>
              <p:nvPr/>
            </p:nvSpPr>
            <p:spPr>
              <a:xfrm rot="17018485">
                <a:off x="529612" y="1043798"/>
                <a:ext cx="1209727" cy="448766"/>
              </a:xfrm>
              <a:prstGeom prst="triangle">
                <a:avLst>
                  <a:gd name="adj" fmla="val 48158"/>
                </a:avLst>
              </a:prstGeom>
              <a:solidFill>
                <a:srgbClr val="B21E0E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églalap 28"/>
              <p:cNvSpPr/>
              <p:nvPr/>
            </p:nvSpPr>
            <p:spPr>
              <a:xfrm rot="298181">
                <a:off x="930198" y="389139"/>
                <a:ext cx="4152418" cy="1344919"/>
              </a:xfrm>
              <a:custGeom>
                <a:avLst/>
                <a:gdLst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874177 w 3874177"/>
                  <a:gd name="connsiteY2" fmla="*/ 703837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518806 w 3874177"/>
                  <a:gd name="connsiteY2" fmla="*/ 686771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4177" h="703837">
                    <a:moveTo>
                      <a:pt x="0" y="0"/>
                    </a:moveTo>
                    <a:lnTo>
                      <a:pt x="3874177" y="0"/>
                    </a:lnTo>
                    <a:lnTo>
                      <a:pt x="3518806" y="686771"/>
                    </a:lnTo>
                    <a:lnTo>
                      <a:pt x="0" y="703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473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6215476" y="404961"/>
              <a:ext cx="4528975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Szeretsz zenét hallgatni? Miért?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 flipV="1">
            <a:off x="5905648" y="3710047"/>
            <a:ext cx="5436717" cy="662248"/>
            <a:chOff x="255955" y="3331492"/>
            <a:chExt cx="7282968" cy="1499574"/>
          </a:xfrm>
        </p:grpSpPr>
        <p:grpSp>
          <p:nvGrpSpPr>
            <p:cNvPr id="23" name="Csoportba foglalás 22"/>
            <p:cNvGrpSpPr/>
            <p:nvPr/>
          </p:nvGrpSpPr>
          <p:grpSpPr>
            <a:xfrm rot="21265007">
              <a:off x="255955" y="3331492"/>
              <a:ext cx="7282968" cy="1499574"/>
              <a:chOff x="910093" y="389139"/>
              <a:chExt cx="4172523" cy="1483905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Háromszög 24"/>
              <p:cNvSpPr/>
              <p:nvPr/>
            </p:nvSpPr>
            <p:spPr>
              <a:xfrm rot="17018485">
                <a:off x="529612" y="1043798"/>
                <a:ext cx="1209727" cy="448766"/>
              </a:xfrm>
              <a:prstGeom prst="triangle">
                <a:avLst>
                  <a:gd name="adj" fmla="val 48158"/>
                </a:avLst>
              </a:prstGeom>
              <a:solidFill>
                <a:srgbClr val="B21E0E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églalap 28"/>
              <p:cNvSpPr/>
              <p:nvPr/>
            </p:nvSpPr>
            <p:spPr>
              <a:xfrm rot="298181">
                <a:off x="930198" y="389139"/>
                <a:ext cx="4152418" cy="1344919"/>
              </a:xfrm>
              <a:custGeom>
                <a:avLst/>
                <a:gdLst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874177 w 3874177"/>
                  <a:gd name="connsiteY2" fmla="*/ 703837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518806 w 3874177"/>
                  <a:gd name="connsiteY2" fmla="*/ 686771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4177" h="703837">
                    <a:moveTo>
                      <a:pt x="0" y="0"/>
                    </a:moveTo>
                    <a:lnTo>
                      <a:pt x="3874177" y="0"/>
                    </a:lnTo>
                    <a:lnTo>
                      <a:pt x="3518806" y="686771"/>
                    </a:lnTo>
                    <a:lnTo>
                      <a:pt x="0" y="703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473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Szövegdoboz 23"/>
            <p:cNvSpPr txBox="1"/>
            <p:nvPr/>
          </p:nvSpPr>
          <p:spPr>
            <a:xfrm flipV="1">
              <a:off x="670997" y="3485809"/>
              <a:ext cx="6066967" cy="10453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Milyen egy jó zene?</a:t>
              </a: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5905648" y="2506123"/>
            <a:ext cx="5436717" cy="662248"/>
            <a:chOff x="255955" y="3331492"/>
            <a:chExt cx="7282968" cy="1499574"/>
          </a:xfrm>
        </p:grpSpPr>
        <p:grpSp>
          <p:nvGrpSpPr>
            <p:cNvPr id="28" name="Csoportba foglalás 27"/>
            <p:cNvGrpSpPr/>
            <p:nvPr/>
          </p:nvGrpSpPr>
          <p:grpSpPr>
            <a:xfrm rot="21265007">
              <a:off x="255955" y="3331492"/>
              <a:ext cx="7282968" cy="1499574"/>
              <a:chOff x="910093" y="389139"/>
              <a:chExt cx="4172523" cy="1483905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Háromszög 29"/>
              <p:cNvSpPr/>
              <p:nvPr/>
            </p:nvSpPr>
            <p:spPr>
              <a:xfrm rot="17018485">
                <a:off x="529612" y="1043798"/>
                <a:ext cx="1209727" cy="448766"/>
              </a:xfrm>
              <a:prstGeom prst="triangle">
                <a:avLst>
                  <a:gd name="adj" fmla="val 48158"/>
                </a:avLst>
              </a:prstGeom>
              <a:solidFill>
                <a:srgbClr val="B21E0E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églalap 28"/>
              <p:cNvSpPr/>
              <p:nvPr/>
            </p:nvSpPr>
            <p:spPr>
              <a:xfrm rot="298181">
                <a:off x="930198" y="389139"/>
                <a:ext cx="4152418" cy="1344919"/>
              </a:xfrm>
              <a:custGeom>
                <a:avLst/>
                <a:gdLst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874177 w 3874177"/>
                  <a:gd name="connsiteY2" fmla="*/ 703837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518806 w 3874177"/>
                  <a:gd name="connsiteY2" fmla="*/ 686771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4177" h="703837">
                    <a:moveTo>
                      <a:pt x="0" y="0"/>
                    </a:moveTo>
                    <a:lnTo>
                      <a:pt x="3874177" y="0"/>
                    </a:lnTo>
                    <a:lnTo>
                      <a:pt x="3518806" y="686771"/>
                    </a:lnTo>
                    <a:lnTo>
                      <a:pt x="0" y="703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473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Szövegdoboz 28"/>
            <p:cNvSpPr txBox="1"/>
            <p:nvPr/>
          </p:nvSpPr>
          <p:spPr>
            <a:xfrm>
              <a:off x="670997" y="3485809"/>
              <a:ext cx="6066967" cy="10453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Milyen egy jó ének?</a:t>
              </a:r>
            </a:p>
          </p:txBody>
        </p:sp>
      </p:grpSp>
      <p:grpSp>
        <p:nvGrpSpPr>
          <p:cNvPr id="32" name="Csoportba foglalás 31"/>
          <p:cNvGrpSpPr/>
          <p:nvPr/>
        </p:nvGrpSpPr>
        <p:grpSpPr>
          <a:xfrm flipV="1">
            <a:off x="5905648" y="1540735"/>
            <a:ext cx="5436717" cy="662248"/>
            <a:chOff x="255955" y="3331492"/>
            <a:chExt cx="7282968" cy="1499574"/>
          </a:xfrm>
        </p:grpSpPr>
        <p:grpSp>
          <p:nvGrpSpPr>
            <p:cNvPr id="33" name="Csoportba foglalás 32"/>
            <p:cNvGrpSpPr/>
            <p:nvPr/>
          </p:nvGrpSpPr>
          <p:grpSpPr>
            <a:xfrm rot="21265007">
              <a:off x="255955" y="3331492"/>
              <a:ext cx="7282968" cy="1499574"/>
              <a:chOff x="910093" y="389139"/>
              <a:chExt cx="4172523" cy="1483905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Háromszög 34"/>
              <p:cNvSpPr/>
              <p:nvPr/>
            </p:nvSpPr>
            <p:spPr>
              <a:xfrm rot="17018485">
                <a:off x="529612" y="1043798"/>
                <a:ext cx="1209727" cy="448766"/>
              </a:xfrm>
              <a:prstGeom prst="triangle">
                <a:avLst>
                  <a:gd name="adj" fmla="val 48158"/>
                </a:avLst>
              </a:prstGeom>
              <a:solidFill>
                <a:srgbClr val="B21E0E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églalap 28"/>
              <p:cNvSpPr/>
              <p:nvPr/>
            </p:nvSpPr>
            <p:spPr>
              <a:xfrm rot="298181">
                <a:off x="930198" y="389139"/>
                <a:ext cx="4152418" cy="1344919"/>
              </a:xfrm>
              <a:custGeom>
                <a:avLst/>
                <a:gdLst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874177 w 3874177"/>
                  <a:gd name="connsiteY2" fmla="*/ 703837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518806 w 3874177"/>
                  <a:gd name="connsiteY2" fmla="*/ 686771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4177" h="703837">
                    <a:moveTo>
                      <a:pt x="0" y="0"/>
                    </a:moveTo>
                    <a:lnTo>
                      <a:pt x="3874177" y="0"/>
                    </a:lnTo>
                    <a:lnTo>
                      <a:pt x="3518806" y="686771"/>
                    </a:lnTo>
                    <a:lnTo>
                      <a:pt x="0" y="703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473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Szövegdoboz 33"/>
            <p:cNvSpPr txBox="1"/>
            <p:nvPr/>
          </p:nvSpPr>
          <p:spPr>
            <a:xfrm flipV="1">
              <a:off x="670997" y="3485809"/>
              <a:ext cx="6066967" cy="10453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Szeretsz énekelni? Miért?</a:t>
              </a: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 flipV="1">
            <a:off x="5905648" y="5879359"/>
            <a:ext cx="5436717" cy="662248"/>
            <a:chOff x="255955" y="3331492"/>
            <a:chExt cx="7282968" cy="1499574"/>
          </a:xfrm>
        </p:grpSpPr>
        <p:grpSp>
          <p:nvGrpSpPr>
            <p:cNvPr id="38" name="Csoportba foglalás 37"/>
            <p:cNvGrpSpPr/>
            <p:nvPr/>
          </p:nvGrpSpPr>
          <p:grpSpPr>
            <a:xfrm rot="21265007">
              <a:off x="255955" y="3331492"/>
              <a:ext cx="7282968" cy="1499574"/>
              <a:chOff x="910093" y="389139"/>
              <a:chExt cx="4172523" cy="1483905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Háromszög 39"/>
              <p:cNvSpPr/>
              <p:nvPr/>
            </p:nvSpPr>
            <p:spPr>
              <a:xfrm rot="17018485">
                <a:off x="529612" y="1043798"/>
                <a:ext cx="1209727" cy="448766"/>
              </a:xfrm>
              <a:prstGeom prst="triangle">
                <a:avLst>
                  <a:gd name="adj" fmla="val 48158"/>
                </a:avLst>
              </a:prstGeom>
              <a:solidFill>
                <a:srgbClr val="B21E0E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églalap 28"/>
              <p:cNvSpPr/>
              <p:nvPr/>
            </p:nvSpPr>
            <p:spPr>
              <a:xfrm rot="298181">
                <a:off x="930198" y="389139"/>
                <a:ext cx="4152418" cy="1344919"/>
              </a:xfrm>
              <a:custGeom>
                <a:avLst/>
                <a:gdLst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874177 w 3874177"/>
                  <a:gd name="connsiteY2" fmla="*/ 703837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518806 w 3874177"/>
                  <a:gd name="connsiteY2" fmla="*/ 686771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4177" h="703837">
                    <a:moveTo>
                      <a:pt x="0" y="0"/>
                    </a:moveTo>
                    <a:lnTo>
                      <a:pt x="3874177" y="0"/>
                    </a:lnTo>
                    <a:lnTo>
                      <a:pt x="3518806" y="686771"/>
                    </a:lnTo>
                    <a:lnTo>
                      <a:pt x="0" y="703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473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Szövegdoboz 38"/>
            <p:cNvSpPr txBox="1"/>
            <p:nvPr/>
          </p:nvSpPr>
          <p:spPr>
            <a:xfrm flipV="1">
              <a:off x="670997" y="3485809"/>
              <a:ext cx="6066967" cy="10453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 igen, akkor énekeljétek el!</a:t>
              </a:r>
            </a:p>
          </p:txBody>
        </p:sp>
      </p:grpSp>
      <p:grpSp>
        <p:nvGrpSpPr>
          <p:cNvPr id="42" name="Csoportba foglalás 41"/>
          <p:cNvGrpSpPr/>
          <p:nvPr/>
        </p:nvGrpSpPr>
        <p:grpSpPr>
          <a:xfrm>
            <a:off x="5905648" y="4675435"/>
            <a:ext cx="5436717" cy="662248"/>
            <a:chOff x="255955" y="3331492"/>
            <a:chExt cx="7282968" cy="1499574"/>
          </a:xfrm>
        </p:grpSpPr>
        <p:grpSp>
          <p:nvGrpSpPr>
            <p:cNvPr id="43" name="Csoportba foglalás 42"/>
            <p:cNvGrpSpPr/>
            <p:nvPr/>
          </p:nvGrpSpPr>
          <p:grpSpPr>
            <a:xfrm rot="21265007">
              <a:off x="255955" y="3331492"/>
              <a:ext cx="7282968" cy="1499574"/>
              <a:chOff x="910093" y="389139"/>
              <a:chExt cx="4172523" cy="1483905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Háromszög 44"/>
              <p:cNvSpPr/>
              <p:nvPr/>
            </p:nvSpPr>
            <p:spPr>
              <a:xfrm rot="17018485">
                <a:off x="529612" y="1043798"/>
                <a:ext cx="1209727" cy="448766"/>
              </a:xfrm>
              <a:prstGeom prst="triangle">
                <a:avLst>
                  <a:gd name="adj" fmla="val 48158"/>
                </a:avLst>
              </a:prstGeom>
              <a:solidFill>
                <a:srgbClr val="B21E0E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églalap 28"/>
              <p:cNvSpPr/>
              <p:nvPr/>
            </p:nvSpPr>
            <p:spPr>
              <a:xfrm rot="298181">
                <a:off x="930198" y="389139"/>
                <a:ext cx="4152418" cy="1344919"/>
              </a:xfrm>
              <a:custGeom>
                <a:avLst/>
                <a:gdLst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874177 w 3874177"/>
                  <a:gd name="connsiteY2" fmla="*/ 703837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  <a:gd name="connsiteX0" fmla="*/ 0 w 3874177"/>
                  <a:gd name="connsiteY0" fmla="*/ 0 h 703837"/>
                  <a:gd name="connsiteX1" fmla="*/ 3874177 w 3874177"/>
                  <a:gd name="connsiteY1" fmla="*/ 0 h 703837"/>
                  <a:gd name="connsiteX2" fmla="*/ 3518806 w 3874177"/>
                  <a:gd name="connsiteY2" fmla="*/ 686771 h 703837"/>
                  <a:gd name="connsiteX3" fmla="*/ 0 w 3874177"/>
                  <a:gd name="connsiteY3" fmla="*/ 703837 h 703837"/>
                  <a:gd name="connsiteX4" fmla="*/ 0 w 3874177"/>
                  <a:gd name="connsiteY4" fmla="*/ 0 h 70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4177" h="703837">
                    <a:moveTo>
                      <a:pt x="0" y="0"/>
                    </a:moveTo>
                    <a:lnTo>
                      <a:pt x="3874177" y="0"/>
                    </a:lnTo>
                    <a:lnTo>
                      <a:pt x="3518806" y="686771"/>
                    </a:lnTo>
                    <a:lnTo>
                      <a:pt x="0" y="703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473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Szövegdoboz 43"/>
            <p:cNvSpPr txBox="1"/>
            <p:nvPr/>
          </p:nvSpPr>
          <p:spPr>
            <a:xfrm>
              <a:off x="670997" y="3485809"/>
              <a:ext cx="6672013" cy="10453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kedvenc keresztyén éneked?</a:t>
              </a:r>
            </a:p>
          </p:txBody>
        </p:sp>
      </p:grpSp>
      <p:pic>
        <p:nvPicPr>
          <p:cNvPr id="49" name="Kép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0164" cy="1368000"/>
          </a:xfrm>
          <a:prstGeom prst="rect">
            <a:avLst/>
          </a:prstGeom>
        </p:spPr>
      </p:pic>
      <p:grpSp>
        <p:nvGrpSpPr>
          <p:cNvPr id="56" name="Csoportba foglalás 55"/>
          <p:cNvGrpSpPr/>
          <p:nvPr/>
        </p:nvGrpSpPr>
        <p:grpSpPr>
          <a:xfrm flipV="1">
            <a:off x="144828" y="4101154"/>
            <a:ext cx="5597099" cy="2545004"/>
            <a:chOff x="279160" y="2409691"/>
            <a:chExt cx="7497813" cy="3379043"/>
          </a:xfrm>
        </p:grpSpPr>
        <p:sp>
          <p:nvSpPr>
            <p:cNvPr id="61" name="Téglalap 28"/>
            <p:cNvSpPr/>
            <p:nvPr/>
          </p:nvSpPr>
          <p:spPr>
            <a:xfrm rot="21563188">
              <a:off x="279160" y="2409691"/>
              <a:ext cx="7247877" cy="2279572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tx1"/>
                </a:solidFill>
              </a:endParaRPr>
            </a:p>
          </p:txBody>
        </p:sp>
        <p:sp>
          <p:nvSpPr>
            <p:cNvPr id="59" name="Szövegdoboz 58"/>
            <p:cNvSpPr txBox="1"/>
            <p:nvPr/>
          </p:nvSpPr>
          <p:spPr>
            <a:xfrm flipV="1">
              <a:off x="402921" y="4296763"/>
              <a:ext cx="7374052" cy="149197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Kísérjetek mozgással, körtánccal egy kiválasztott éneket! Kísérjétek hangszerrel!</a:t>
              </a:r>
            </a:p>
            <a:p>
              <a:r>
                <a:rPr lang="hu-H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(dob, csörgő stb.)</a:t>
              </a:r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295626A3-C3B4-4C77-9370-E2C8A5E0C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" t="1948" r="1568" b="3022"/>
          <a:stretch/>
        </p:blipFill>
        <p:spPr>
          <a:xfrm>
            <a:off x="2039296" y="5312637"/>
            <a:ext cx="1281977" cy="9720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ACFE3552-FA4C-4C88-B76D-65F7B28DB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04" y="5312637"/>
            <a:ext cx="1296000" cy="97200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A6170DF8-53FA-4C74-95E2-ABB0A8570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465" y="5312637"/>
            <a:ext cx="128377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105"/>
          <a:stretch/>
        </p:blipFill>
        <p:spPr>
          <a:xfrm>
            <a:off x="3473900" y="30093"/>
            <a:ext cx="8370481" cy="4340670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259128" y="289372"/>
            <a:ext cx="3269349" cy="3728126"/>
            <a:chOff x="290542" y="1210123"/>
            <a:chExt cx="4040692" cy="4528366"/>
          </a:xfrm>
        </p:grpSpPr>
        <p:sp>
          <p:nvSpPr>
            <p:cNvPr id="18" name="Háromszög 17"/>
            <p:cNvSpPr/>
            <p:nvPr/>
          </p:nvSpPr>
          <p:spPr>
            <a:xfrm rot="9825887">
              <a:off x="427277" y="1565635"/>
              <a:ext cx="730057" cy="70453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9" name="Háromszög 18"/>
            <p:cNvSpPr/>
            <p:nvPr/>
          </p:nvSpPr>
          <p:spPr>
            <a:xfrm rot="15908878" flipV="1">
              <a:off x="3591143" y="2422146"/>
              <a:ext cx="770085" cy="6679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20" name="Lekerekített téglalap 17"/>
            <p:cNvSpPr/>
            <p:nvPr/>
          </p:nvSpPr>
          <p:spPr>
            <a:xfrm>
              <a:off x="569770" y="1210123"/>
              <a:ext cx="3626808" cy="4528366"/>
            </a:xfrm>
            <a:custGeom>
              <a:avLst/>
              <a:gdLst>
                <a:gd name="connsiteX0" fmla="*/ 0 w 3436308"/>
                <a:gd name="connsiteY0" fmla="*/ 798461 h 4528366"/>
                <a:gd name="connsiteX1" fmla="*/ 798461 w 3436308"/>
                <a:gd name="connsiteY1" fmla="*/ 0 h 4528366"/>
                <a:gd name="connsiteX2" fmla="*/ 2637847 w 3436308"/>
                <a:gd name="connsiteY2" fmla="*/ 0 h 4528366"/>
                <a:gd name="connsiteX3" fmla="*/ 3436308 w 3436308"/>
                <a:gd name="connsiteY3" fmla="*/ 798461 h 4528366"/>
                <a:gd name="connsiteX4" fmla="*/ 3436308 w 3436308"/>
                <a:gd name="connsiteY4" fmla="*/ 3729905 h 4528366"/>
                <a:gd name="connsiteX5" fmla="*/ 2637847 w 3436308"/>
                <a:gd name="connsiteY5" fmla="*/ 4528366 h 4528366"/>
                <a:gd name="connsiteX6" fmla="*/ 798461 w 3436308"/>
                <a:gd name="connsiteY6" fmla="*/ 4528366 h 4528366"/>
                <a:gd name="connsiteX7" fmla="*/ 0 w 3436308"/>
                <a:gd name="connsiteY7" fmla="*/ 3729905 h 4528366"/>
                <a:gd name="connsiteX8" fmla="*/ 0 w 3436308"/>
                <a:gd name="connsiteY8" fmla="*/ 798461 h 4528366"/>
                <a:gd name="connsiteX0" fmla="*/ 0 w 3626808"/>
                <a:gd name="connsiteY0" fmla="*/ 798461 h 4528366"/>
                <a:gd name="connsiteX1" fmla="*/ 798461 w 3626808"/>
                <a:gd name="connsiteY1" fmla="*/ 0 h 4528366"/>
                <a:gd name="connsiteX2" fmla="*/ 2637847 w 3626808"/>
                <a:gd name="connsiteY2" fmla="*/ 0 h 4528366"/>
                <a:gd name="connsiteX3" fmla="*/ 3436308 w 3626808"/>
                <a:gd name="connsiteY3" fmla="*/ 798461 h 4528366"/>
                <a:gd name="connsiteX4" fmla="*/ 3626808 w 3626808"/>
                <a:gd name="connsiteY4" fmla="*/ 3825155 h 4528366"/>
                <a:gd name="connsiteX5" fmla="*/ 2637847 w 3626808"/>
                <a:gd name="connsiteY5" fmla="*/ 4528366 h 4528366"/>
                <a:gd name="connsiteX6" fmla="*/ 798461 w 3626808"/>
                <a:gd name="connsiteY6" fmla="*/ 4528366 h 4528366"/>
                <a:gd name="connsiteX7" fmla="*/ 0 w 3626808"/>
                <a:gd name="connsiteY7" fmla="*/ 3729905 h 4528366"/>
                <a:gd name="connsiteX8" fmla="*/ 0 w 3626808"/>
                <a:gd name="connsiteY8" fmla="*/ 798461 h 45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6808" h="4528366">
                  <a:moveTo>
                    <a:pt x="0" y="798461"/>
                  </a:moveTo>
                  <a:cubicBezTo>
                    <a:pt x="0" y="357483"/>
                    <a:pt x="357483" y="0"/>
                    <a:pt x="798461" y="0"/>
                  </a:cubicBezTo>
                  <a:lnTo>
                    <a:pt x="2637847" y="0"/>
                  </a:lnTo>
                  <a:cubicBezTo>
                    <a:pt x="3078825" y="0"/>
                    <a:pt x="3436308" y="357483"/>
                    <a:pt x="3436308" y="798461"/>
                  </a:cubicBezTo>
                  <a:cubicBezTo>
                    <a:pt x="3436308" y="1775609"/>
                    <a:pt x="3626808" y="2848007"/>
                    <a:pt x="3626808" y="3825155"/>
                  </a:cubicBezTo>
                  <a:cubicBezTo>
                    <a:pt x="3626808" y="4266133"/>
                    <a:pt x="3078825" y="4528366"/>
                    <a:pt x="2637847" y="4528366"/>
                  </a:cubicBezTo>
                  <a:lnTo>
                    <a:pt x="798461" y="4528366"/>
                  </a:lnTo>
                  <a:cubicBezTo>
                    <a:pt x="357483" y="4528366"/>
                    <a:pt x="0" y="4170883"/>
                    <a:pt x="0" y="3729905"/>
                  </a:cubicBezTo>
                  <a:lnTo>
                    <a:pt x="0" y="798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Lekerekített téglalap 14"/>
            <p:cNvSpPr/>
            <p:nvPr/>
          </p:nvSpPr>
          <p:spPr>
            <a:xfrm>
              <a:off x="728504" y="1323124"/>
              <a:ext cx="3181349" cy="4107972"/>
            </a:xfrm>
            <a:custGeom>
              <a:avLst/>
              <a:gdLst>
                <a:gd name="connsiteX0" fmla="*/ 0 w 2859502"/>
                <a:gd name="connsiteY0" fmla="*/ 664434 h 4079295"/>
                <a:gd name="connsiteX1" fmla="*/ 664434 w 2859502"/>
                <a:gd name="connsiteY1" fmla="*/ 0 h 4079295"/>
                <a:gd name="connsiteX2" fmla="*/ 2195068 w 2859502"/>
                <a:gd name="connsiteY2" fmla="*/ 0 h 4079295"/>
                <a:gd name="connsiteX3" fmla="*/ 2859502 w 2859502"/>
                <a:gd name="connsiteY3" fmla="*/ 664434 h 4079295"/>
                <a:gd name="connsiteX4" fmla="*/ 2859502 w 2859502"/>
                <a:gd name="connsiteY4" fmla="*/ 3414861 h 4079295"/>
                <a:gd name="connsiteX5" fmla="*/ 2195068 w 2859502"/>
                <a:gd name="connsiteY5" fmla="*/ 4079295 h 4079295"/>
                <a:gd name="connsiteX6" fmla="*/ 664434 w 2859502"/>
                <a:gd name="connsiteY6" fmla="*/ 4079295 h 4079295"/>
                <a:gd name="connsiteX7" fmla="*/ 0 w 2859502"/>
                <a:gd name="connsiteY7" fmla="*/ 3414861 h 4079295"/>
                <a:gd name="connsiteX8" fmla="*/ 0 w 2859502"/>
                <a:gd name="connsiteY8" fmla="*/ 664434 h 4079295"/>
                <a:gd name="connsiteX0" fmla="*/ 0 w 2859502"/>
                <a:gd name="connsiteY0" fmla="*/ 664434 h 4079295"/>
                <a:gd name="connsiteX1" fmla="*/ 664434 w 2859502"/>
                <a:gd name="connsiteY1" fmla="*/ 0 h 4079295"/>
                <a:gd name="connsiteX2" fmla="*/ 2195068 w 2859502"/>
                <a:gd name="connsiteY2" fmla="*/ 0 h 4079295"/>
                <a:gd name="connsiteX3" fmla="*/ 2859502 w 2859502"/>
                <a:gd name="connsiteY3" fmla="*/ 664434 h 4079295"/>
                <a:gd name="connsiteX4" fmla="*/ 2859502 w 2859502"/>
                <a:gd name="connsiteY4" fmla="*/ 3414861 h 4079295"/>
                <a:gd name="connsiteX5" fmla="*/ 2195068 w 2859502"/>
                <a:gd name="connsiteY5" fmla="*/ 4079295 h 4079295"/>
                <a:gd name="connsiteX6" fmla="*/ 702534 w 2859502"/>
                <a:gd name="connsiteY6" fmla="*/ 3984045 h 4079295"/>
                <a:gd name="connsiteX7" fmla="*/ 0 w 2859502"/>
                <a:gd name="connsiteY7" fmla="*/ 3414861 h 4079295"/>
                <a:gd name="connsiteX8" fmla="*/ 0 w 2859502"/>
                <a:gd name="connsiteY8" fmla="*/ 664434 h 4079295"/>
                <a:gd name="connsiteX0" fmla="*/ 0 w 2859502"/>
                <a:gd name="connsiteY0" fmla="*/ 664434 h 3984045"/>
                <a:gd name="connsiteX1" fmla="*/ 664434 w 2859502"/>
                <a:gd name="connsiteY1" fmla="*/ 0 h 3984045"/>
                <a:gd name="connsiteX2" fmla="*/ 2195068 w 2859502"/>
                <a:gd name="connsiteY2" fmla="*/ 0 h 3984045"/>
                <a:gd name="connsiteX3" fmla="*/ 2859502 w 2859502"/>
                <a:gd name="connsiteY3" fmla="*/ 664434 h 3984045"/>
                <a:gd name="connsiteX4" fmla="*/ 2859502 w 2859502"/>
                <a:gd name="connsiteY4" fmla="*/ 3414861 h 3984045"/>
                <a:gd name="connsiteX5" fmla="*/ 2195068 w 2859502"/>
                <a:gd name="connsiteY5" fmla="*/ 3907845 h 3984045"/>
                <a:gd name="connsiteX6" fmla="*/ 702534 w 2859502"/>
                <a:gd name="connsiteY6" fmla="*/ 3984045 h 3984045"/>
                <a:gd name="connsiteX7" fmla="*/ 0 w 2859502"/>
                <a:gd name="connsiteY7" fmla="*/ 3414861 h 3984045"/>
                <a:gd name="connsiteX8" fmla="*/ 0 w 2859502"/>
                <a:gd name="connsiteY8" fmla="*/ 664434 h 39840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859502 w 2859502"/>
                <a:gd name="connsiteY3" fmla="*/ 664434 h 3907845"/>
                <a:gd name="connsiteX4" fmla="*/ 2859502 w 2859502"/>
                <a:gd name="connsiteY4" fmla="*/ 3414861 h 3907845"/>
                <a:gd name="connsiteX5" fmla="*/ 2195068 w 2859502"/>
                <a:gd name="connsiteY5" fmla="*/ 3907845 h 3907845"/>
                <a:gd name="connsiteX6" fmla="*/ 702534 w 2859502"/>
                <a:gd name="connsiteY6" fmla="*/ 3907845 h 3907845"/>
                <a:gd name="connsiteX7" fmla="*/ 0 w 2859502"/>
                <a:gd name="connsiteY7" fmla="*/ 3414861 h 3907845"/>
                <a:gd name="connsiteX8" fmla="*/ 0 w 2859502"/>
                <a:gd name="connsiteY8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671152 w 2859502"/>
                <a:gd name="connsiteY3" fmla="*/ 664434 h 3907845"/>
                <a:gd name="connsiteX4" fmla="*/ 2859502 w 2859502"/>
                <a:gd name="connsiteY4" fmla="*/ 3414861 h 3907845"/>
                <a:gd name="connsiteX5" fmla="*/ 2195068 w 2859502"/>
                <a:gd name="connsiteY5" fmla="*/ 3907845 h 3907845"/>
                <a:gd name="connsiteX6" fmla="*/ 702534 w 2859502"/>
                <a:gd name="connsiteY6" fmla="*/ 3907845 h 3907845"/>
                <a:gd name="connsiteX7" fmla="*/ 0 w 2859502"/>
                <a:gd name="connsiteY7" fmla="*/ 3414861 h 3907845"/>
                <a:gd name="connsiteX8" fmla="*/ 0 w 2859502"/>
                <a:gd name="connsiteY8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671152 w 2859502"/>
                <a:gd name="connsiteY3" fmla="*/ 664434 h 3907845"/>
                <a:gd name="connsiteX4" fmla="*/ 2842380 w 2859502"/>
                <a:gd name="connsiteY4" fmla="*/ 2322359 h 3907845"/>
                <a:gd name="connsiteX5" fmla="*/ 2859502 w 2859502"/>
                <a:gd name="connsiteY5" fmla="*/ 3414861 h 3907845"/>
                <a:gd name="connsiteX6" fmla="*/ 2195068 w 2859502"/>
                <a:gd name="connsiteY6" fmla="*/ 3907845 h 3907845"/>
                <a:gd name="connsiteX7" fmla="*/ 702534 w 2859502"/>
                <a:gd name="connsiteY7" fmla="*/ 3907845 h 3907845"/>
                <a:gd name="connsiteX8" fmla="*/ 0 w 2859502"/>
                <a:gd name="connsiteY8" fmla="*/ 3414861 h 3907845"/>
                <a:gd name="connsiteX9" fmla="*/ 0 w 2859502"/>
                <a:gd name="connsiteY9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722521 w 2859502"/>
                <a:gd name="connsiteY3" fmla="*/ 682658 h 3907845"/>
                <a:gd name="connsiteX4" fmla="*/ 2842380 w 2859502"/>
                <a:gd name="connsiteY4" fmla="*/ 2322359 h 3907845"/>
                <a:gd name="connsiteX5" fmla="*/ 2859502 w 2859502"/>
                <a:gd name="connsiteY5" fmla="*/ 3414861 h 3907845"/>
                <a:gd name="connsiteX6" fmla="*/ 2195068 w 2859502"/>
                <a:gd name="connsiteY6" fmla="*/ 3907845 h 3907845"/>
                <a:gd name="connsiteX7" fmla="*/ 702534 w 2859502"/>
                <a:gd name="connsiteY7" fmla="*/ 3907845 h 3907845"/>
                <a:gd name="connsiteX8" fmla="*/ 0 w 2859502"/>
                <a:gd name="connsiteY8" fmla="*/ 3414861 h 3907845"/>
                <a:gd name="connsiteX9" fmla="*/ 0 w 2859502"/>
                <a:gd name="connsiteY9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092332 w 2859502"/>
                <a:gd name="connsiteY2" fmla="*/ 36448 h 3907845"/>
                <a:gd name="connsiteX3" fmla="*/ 2722521 w 2859502"/>
                <a:gd name="connsiteY3" fmla="*/ 682658 h 3907845"/>
                <a:gd name="connsiteX4" fmla="*/ 2842380 w 2859502"/>
                <a:gd name="connsiteY4" fmla="*/ 2322359 h 3907845"/>
                <a:gd name="connsiteX5" fmla="*/ 2859502 w 2859502"/>
                <a:gd name="connsiteY5" fmla="*/ 3414861 h 3907845"/>
                <a:gd name="connsiteX6" fmla="*/ 2195068 w 2859502"/>
                <a:gd name="connsiteY6" fmla="*/ 3907845 h 3907845"/>
                <a:gd name="connsiteX7" fmla="*/ 702534 w 2859502"/>
                <a:gd name="connsiteY7" fmla="*/ 3907845 h 3907845"/>
                <a:gd name="connsiteX8" fmla="*/ 0 w 2859502"/>
                <a:gd name="connsiteY8" fmla="*/ 3414861 h 3907845"/>
                <a:gd name="connsiteX9" fmla="*/ 0 w 2859502"/>
                <a:gd name="connsiteY9" fmla="*/ 664434 h 390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9502" h="3907845">
                  <a:moveTo>
                    <a:pt x="0" y="664434"/>
                  </a:moveTo>
                  <a:cubicBezTo>
                    <a:pt x="0" y="297477"/>
                    <a:pt x="297477" y="0"/>
                    <a:pt x="664434" y="0"/>
                  </a:cubicBezTo>
                  <a:lnTo>
                    <a:pt x="2092332" y="36448"/>
                  </a:lnTo>
                  <a:cubicBezTo>
                    <a:pt x="2459289" y="36448"/>
                    <a:pt x="2722521" y="315701"/>
                    <a:pt x="2722521" y="682658"/>
                  </a:cubicBezTo>
                  <a:cubicBezTo>
                    <a:pt x="2756767" y="1229225"/>
                    <a:pt x="2808134" y="1775792"/>
                    <a:pt x="2842380" y="2322359"/>
                  </a:cubicBezTo>
                  <a:lnTo>
                    <a:pt x="2859502" y="3414861"/>
                  </a:lnTo>
                  <a:cubicBezTo>
                    <a:pt x="2859502" y="3781818"/>
                    <a:pt x="2562025" y="3907845"/>
                    <a:pt x="2195068" y="3907845"/>
                  </a:cubicBezTo>
                  <a:lnTo>
                    <a:pt x="702534" y="3907845"/>
                  </a:lnTo>
                  <a:cubicBezTo>
                    <a:pt x="335577" y="3907845"/>
                    <a:pt x="0" y="3781818"/>
                    <a:pt x="0" y="3414861"/>
                  </a:cubicBezTo>
                  <a:lnTo>
                    <a:pt x="0" y="664434"/>
                  </a:lnTo>
                  <a:close/>
                </a:path>
              </a:pathLst>
            </a:custGeom>
            <a:solidFill>
              <a:srgbClr val="60C08B"/>
            </a:solidFill>
            <a:ln>
              <a:noFill/>
            </a:ln>
            <a:effectLst>
              <a:outerShdw dist="63500" dir="8100000" algn="tr" rotWithShape="0">
                <a:srgbClr val="D6BB1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Kattints a hangszóróra</a:t>
              </a:r>
            </a:p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és hallgasd meg az éneket!</a:t>
              </a:r>
            </a:p>
          </p:txBody>
        </p:sp>
        <p:sp>
          <p:nvSpPr>
            <p:cNvPr id="22" name="Téglalap 1"/>
            <p:cNvSpPr/>
            <p:nvPr/>
          </p:nvSpPr>
          <p:spPr>
            <a:xfrm rot="188329">
              <a:off x="290542" y="1656621"/>
              <a:ext cx="4040692" cy="949863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218621"/>
                <a:gd name="connsiteY0" fmla="*/ 255181 h 2171938"/>
                <a:gd name="connsiteX1" fmla="*/ 4146697 w 4218621"/>
                <a:gd name="connsiteY1" fmla="*/ 0 h 2171938"/>
                <a:gd name="connsiteX2" fmla="*/ 4218621 w 4218621"/>
                <a:gd name="connsiteY2" fmla="*/ 2171938 h 2171938"/>
                <a:gd name="connsiteX3" fmla="*/ 276446 w 4218621"/>
                <a:gd name="connsiteY3" fmla="*/ 1722474 h 2171938"/>
                <a:gd name="connsiteX4" fmla="*/ 0 w 4218621"/>
                <a:gd name="connsiteY4" fmla="*/ 255181 h 21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8621" h="2171938">
                  <a:moveTo>
                    <a:pt x="0" y="255181"/>
                  </a:moveTo>
                  <a:lnTo>
                    <a:pt x="4146697" y="0"/>
                  </a:lnTo>
                  <a:lnTo>
                    <a:pt x="4218621" y="217193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D6BB12"/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>
                  <a:solidFill>
                    <a:schemeClr val="bg1"/>
                  </a:solidFill>
                </a:rPr>
                <a:t>Hallgasd meg!</a:t>
              </a:r>
            </a:p>
          </p:txBody>
        </p:sp>
      </p:grpSp>
      <p:pic>
        <p:nvPicPr>
          <p:cNvPr id="23" name="Isten nevét dícsére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0170" y="4699902"/>
            <a:ext cx="1478061" cy="14780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9851" y="3045970"/>
            <a:ext cx="210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Tanuld meg az éneket!</a:t>
            </a:r>
          </a:p>
        </p:txBody>
      </p:sp>
      <p:sp>
        <p:nvSpPr>
          <p:cNvPr id="6" name="Téglalap 5"/>
          <p:cNvSpPr/>
          <p:nvPr/>
        </p:nvSpPr>
        <p:spPr>
          <a:xfrm>
            <a:off x="1741998" y="4370763"/>
            <a:ext cx="5415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-Roman"/>
              </a:rPr>
              <a:t>2. Döbbent szívünk ráeszmél, milyen nagy az Isten:</a:t>
            </a:r>
            <a:br>
              <a:rPr lang="hu-HU" dirty="0">
                <a:solidFill>
                  <a:srgbClr val="000000"/>
                </a:solidFill>
                <a:latin typeface="Times-Roman"/>
              </a:rPr>
            </a:br>
            <a:r>
              <a:rPr lang="hu-HU" dirty="0">
                <a:solidFill>
                  <a:srgbClr val="000000"/>
                </a:solidFill>
                <a:latin typeface="Times-Roman"/>
              </a:rPr>
              <a:t>Er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ő</a:t>
            </a:r>
            <a:r>
              <a:rPr lang="hu-HU" dirty="0">
                <a:solidFill>
                  <a:srgbClr val="000000"/>
                </a:solidFill>
                <a:latin typeface="Times-Roman"/>
              </a:rPr>
              <a:t>, Fönség, Hatalom, fénye átjár mindent.</a:t>
            </a:r>
            <a:r>
              <a:rPr lang="hu-HU" dirty="0"/>
              <a:t> </a:t>
            </a:r>
          </a:p>
          <a:p>
            <a:r>
              <a:rPr lang="hu-HU" dirty="0">
                <a:solidFill>
                  <a:srgbClr val="000000"/>
                </a:solidFill>
                <a:latin typeface="Times-Italic"/>
              </a:rPr>
              <a:t>Jóság, h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ű</a:t>
            </a:r>
            <a:r>
              <a:rPr lang="hu-HU" dirty="0">
                <a:solidFill>
                  <a:srgbClr val="000000"/>
                </a:solidFill>
                <a:latin typeface="Times-Italic"/>
              </a:rPr>
              <a:t>ség...</a:t>
            </a:r>
            <a:r>
              <a:rPr lang="hu-HU" dirty="0"/>
              <a:t> </a:t>
            </a:r>
          </a:p>
        </p:txBody>
      </p:sp>
      <p:sp>
        <p:nvSpPr>
          <p:cNvPr id="24" name="Téglalap 23"/>
          <p:cNvSpPr/>
          <p:nvPr/>
        </p:nvSpPr>
        <p:spPr>
          <a:xfrm>
            <a:off x="1741998" y="5582956"/>
            <a:ext cx="4531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-Roman"/>
              </a:rPr>
              <a:t>3. Igaz jóság, irgalom minden rendelése,</a:t>
            </a:r>
            <a:br>
              <a:rPr lang="hu-HU" dirty="0">
                <a:solidFill>
                  <a:srgbClr val="000000"/>
                </a:solidFill>
                <a:latin typeface="Times-Roman"/>
              </a:rPr>
            </a:br>
            <a:r>
              <a:rPr lang="hu-HU" dirty="0">
                <a:solidFill>
                  <a:srgbClr val="000000"/>
                </a:solidFill>
                <a:latin typeface="Times-Roman"/>
              </a:rPr>
              <a:t>Csak az érti valóban, aki bízik benne.</a:t>
            </a:r>
            <a:br>
              <a:rPr lang="hu-HU" dirty="0">
                <a:solidFill>
                  <a:srgbClr val="000000"/>
                </a:solidFill>
                <a:latin typeface="Times-Roman"/>
              </a:rPr>
            </a:br>
            <a:r>
              <a:rPr lang="hu-HU" dirty="0">
                <a:solidFill>
                  <a:srgbClr val="000000"/>
                </a:solidFill>
                <a:latin typeface="Times-Italic"/>
              </a:rPr>
              <a:t>Jóság, h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ű</a:t>
            </a:r>
            <a:r>
              <a:rPr lang="hu-HU" dirty="0">
                <a:solidFill>
                  <a:srgbClr val="000000"/>
                </a:solidFill>
                <a:latin typeface="Times-Italic"/>
              </a:rPr>
              <a:t>ség...</a:t>
            </a:r>
            <a:r>
              <a:rPr lang="hu-HU" dirty="0"/>
              <a:t> </a:t>
            </a:r>
          </a:p>
        </p:txBody>
      </p:sp>
      <p:sp>
        <p:nvSpPr>
          <p:cNvPr id="25" name="Téglalap 24"/>
          <p:cNvSpPr/>
          <p:nvPr/>
        </p:nvSpPr>
        <p:spPr>
          <a:xfrm>
            <a:off x="7472516" y="4370763"/>
            <a:ext cx="4088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-Roman"/>
              </a:rPr>
              <a:t>4. Soha el nem felejti 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ő</a:t>
            </a:r>
            <a:r>
              <a:rPr lang="hu-HU" dirty="0">
                <a:solidFill>
                  <a:srgbClr val="000000"/>
                </a:solidFill>
                <a:latin typeface="Times-Roman"/>
              </a:rPr>
              <a:t>si szövetségét,</a:t>
            </a:r>
            <a:br>
              <a:rPr lang="hu-HU" dirty="0">
                <a:solidFill>
                  <a:srgbClr val="000000"/>
                </a:solidFill>
                <a:latin typeface="Times-Roman"/>
              </a:rPr>
            </a:br>
            <a:r>
              <a:rPr lang="hu-HU" dirty="0">
                <a:solidFill>
                  <a:srgbClr val="000000"/>
                </a:solidFill>
                <a:latin typeface="Times-Roman"/>
              </a:rPr>
              <a:t>Maga 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ő</a:t>
            </a:r>
            <a:r>
              <a:rPr lang="hu-HU" dirty="0">
                <a:solidFill>
                  <a:srgbClr val="000000"/>
                </a:solidFill>
                <a:latin typeface="Times-Roman"/>
              </a:rPr>
              <a:t>rzi, táplálja, egybegy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ű</a:t>
            </a:r>
            <a:r>
              <a:rPr lang="hu-HU" dirty="0">
                <a:solidFill>
                  <a:srgbClr val="000000"/>
                </a:solidFill>
                <a:latin typeface="Times-Roman"/>
              </a:rPr>
              <a:t>jti népét.</a:t>
            </a:r>
            <a:br>
              <a:rPr lang="hu-HU" dirty="0">
                <a:solidFill>
                  <a:srgbClr val="000000"/>
                </a:solidFill>
                <a:latin typeface="Times-Roman"/>
              </a:rPr>
            </a:br>
            <a:r>
              <a:rPr lang="hu-HU" dirty="0">
                <a:solidFill>
                  <a:srgbClr val="000000"/>
                </a:solidFill>
                <a:latin typeface="Times-Italic"/>
              </a:rPr>
              <a:t>Jóság, h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ű</a:t>
            </a:r>
            <a:r>
              <a:rPr lang="hu-HU" dirty="0">
                <a:solidFill>
                  <a:srgbClr val="000000"/>
                </a:solidFill>
                <a:latin typeface="Times-Italic"/>
              </a:rPr>
              <a:t>ség...</a:t>
            </a:r>
            <a:r>
              <a:rPr lang="hu-HU" dirty="0"/>
              <a:t> </a:t>
            </a:r>
          </a:p>
        </p:txBody>
      </p:sp>
      <p:sp>
        <p:nvSpPr>
          <p:cNvPr id="26" name="Téglalap 25"/>
          <p:cNvSpPr/>
          <p:nvPr/>
        </p:nvSpPr>
        <p:spPr>
          <a:xfrm>
            <a:off x="7472516" y="5582956"/>
            <a:ext cx="4414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-Roman"/>
              </a:rPr>
              <a:t>5. Atya, Fiú, Szentlélek, megillet a hála,</a:t>
            </a:r>
            <a:br>
              <a:rPr lang="hu-HU" dirty="0">
                <a:solidFill>
                  <a:srgbClr val="000000"/>
                </a:solidFill>
                <a:latin typeface="Times-Roman"/>
              </a:rPr>
            </a:br>
            <a:r>
              <a:rPr lang="hu-HU" dirty="0">
                <a:solidFill>
                  <a:srgbClr val="000000"/>
                </a:solidFill>
                <a:latin typeface="Times-Roman"/>
              </a:rPr>
              <a:t>Csodálkozva, boldogan néped ezt kiáltja:</a:t>
            </a:r>
            <a:br>
              <a:rPr lang="hu-HU" dirty="0">
                <a:solidFill>
                  <a:srgbClr val="000000"/>
                </a:solidFill>
                <a:latin typeface="Times-Roman"/>
              </a:rPr>
            </a:br>
            <a:r>
              <a:rPr lang="hu-HU" dirty="0">
                <a:solidFill>
                  <a:srgbClr val="000000"/>
                </a:solidFill>
                <a:latin typeface="Times-Italic"/>
              </a:rPr>
              <a:t>Jóság, h</a:t>
            </a:r>
            <a:r>
              <a:rPr lang="hu-HU" dirty="0">
                <a:solidFill>
                  <a:srgbClr val="000000"/>
                </a:solidFill>
                <a:latin typeface="TimesNewRoman"/>
              </a:rPr>
              <a:t>ű</a:t>
            </a:r>
            <a:r>
              <a:rPr lang="hu-HU" dirty="0">
                <a:solidFill>
                  <a:srgbClr val="000000"/>
                </a:solidFill>
                <a:latin typeface="Times-Italic"/>
              </a:rPr>
              <a:t>ség…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33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58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/>
          <p:cNvSpPr>
            <a:spLocks noChangeAspect="1"/>
          </p:cNvSpPr>
          <p:nvPr/>
        </p:nvSpPr>
        <p:spPr>
          <a:xfrm>
            <a:off x="9497836" y="1186389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n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Ellipszis 29"/>
          <p:cNvSpPr>
            <a:spLocks noChangeAspect="1"/>
          </p:cNvSpPr>
          <p:nvPr/>
        </p:nvSpPr>
        <p:spPr>
          <a:xfrm>
            <a:off x="9497835" y="232176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é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Ellipszis 30"/>
          <p:cNvSpPr>
            <a:spLocks noChangeAspect="1"/>
          </p:cNvSpPr>
          <p:nvPr/>
        </p:nvSpPr>
        <p:spPr>
          <a:xfrm>
            <a:off x="9497836" y="3094815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9497834" y="5957456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9497836" y="4049028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l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88872" y="280579"/>
            <a:ext cx="6487565" cy="1182779"/>
            <a:chOff x="232960" y="211472"/>
            <a:chExt cx="6487565" cy="1182779"/>
          </a:xfrm>
        </p:grpSpPr>
        <p:sp>
          <p:nvSpPr>
            <p:cNvPr id="75" name="Szabadkézi sokszög 74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995462" y="387780"/>
              <a:ext cx="47035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Amikor hitből, Istennek éneklünk,</a:t>
              </a:r>
              <a:br>
                <a:rPr lang="hu-HU" sz="2400" dirty="0">
                  <a:solidFill>
                    <a:schemeClr val="bg1"/>
                  </a:solidFill>
                  <a:latin typeface="AGaramondPro-Regular"/>
                </a:rPr>
              </a:b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imádkozunk is. 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188871" y="1532032"/>
            <a:ext cx="6487565" cy="1182779"/>
            <a:chOff x="188871" y="1532032"/>
            <a:chExt cx="6487565" cy="1182779"/>
          </a:xfrm>
        </p:grpSpPr>
        <p:grpSp>
          <p:nvGrpSpPr>
            <p:cNvPr id="76" name="Csoportba foglalás 75"/>
            <p:cNvGrpSpPr/>
            <p:nvPr/>
          </p:nvGrpSpPr>
          <p:grpSpPr>
            <a:xfrm>
              <a:off x="188871" y="1532032"/>
              <a:ext cx="6487565" cy="1182779"/>
              <a:chOff x="232960" y="211472"/>
              <a:chExt cx="6487565" cy="1182779"/>
            </a:xfrm>
          </p:grpSpPr>
          <p:sp>
            <p:nvSpPr>
              <p:cNvPr id="77" name="Szabadkézi sokszög 76"/>
              <p:cNvSpPr/>
              <p:nvPr/>
            </p:nvSpPr>
            <p:spPr>
              <a:xfrm>
                <a:off x="232960" y="273457"/>
                <a:ext cx="6487565" cy="1092795"/>
              </a:xfrm>
              <a:custGeom>
                <a:avLst/>
                <a:gdLst>
                  <a:gd name="connsiteX0" fmla="*/ 973364 w 6487565"/>
                  <a:gd name="connsiteY0" fmla="*/ 0 h 1092795"/>
                  <a:gd name="connsiteX1" fmla="*/ 1027148 w 6487565"/>
                  <a:gd name="connsiteY1" fmla="*/ 0 h 1092795"/>
                  <a:gd name="connsiteX2" fmla="*/ 5936479 w 6487565"/>
                  <a:gd name="connsiteY2" fmla="*/ 0 h 1092795"/>
                  <a:gd name="connsiteX3" fmla="*/ 6487565 w 6487565"/>
                  <a:gd name="connsiteY3" fmla="*/ 540000 h 1092795"/>
                  <a:gd name="connsiteX4" fmla="*/ 5936479 w 6487565"/>
                  <a:gd name="connsiteY4" fmla="*/ 1080000 h 1092795"/>
                  <a:gd name="connsiteX5" fmla="*/ 5473475 w 6487565"/>
                  <a:gd name="connsiteY5" fmla="*/ 1080000 h 1092795"/>
                  <a:gd name="connsiteX6" fmla="*/ 5460417 w 6487565"/>
                  <a:gd name="connsiteY6" fmla="*/ 1092795 h 1092795"/>
                  <a:gd name="connsiteX7" fmla="*/ 551086 w 6487565"/>
                  <a:gd name="connsiteY7" fmla="*/ 1092795 h 1092795"/>
                  <a:gd name="connsiteX8" fmla="*/ 497302 w 6487565"/>
                  <a:gd name="connsiteY8" fmla="*/ 1092795 h 1092795"/>
                  <a:gd name="connsiteX9" fmla="*/ 497302 w 6487565"/>
                  <a:gd name="connsiteY9" fmla="*/ 1087482 h 1092795"/>
                  <a:gd name="connsiteX10" fmla="*/ 440024 w 6487565"/>
                  <a:gd name="connsiteY10" fmla="*/ 1081824 h 1092795"/>
                  <a:gd name="connsiteX11" fmla="*/ 0 w 6487565"/>
                  <a:gd name="connsiteY11" fmla="*/ 552795 h 1092795"/>
                  <a:gd name="connsiteX12" fmla="*/ 440024 w 6487565"/>
                  <a:gd name="connsiteY12" fmla="*/ 23766 h 1092795"/>
                  <a:gd name="connsiteX13" fmla="*/ 497302 w 6487565"/>
                  <a:gd name="connsiteY13" fmla="*/ 18108 h 1092795"/>
                  <a:gd name="connsiteX14" fmla="*/ 497302 w 6487565"/>
                  <a:gd name="connsiteY14" fmla="*/ 12795 h 1092795"/>
                  <a:gd name="connsiteX15" fmla="*/ 551086 w 6487565"/>
                  <a:gd name="connsiteY15" fmla="*/ 12795 h 1092795"/>
                  <a:gd name="connsiteX16" fmla="*/ 909818 w 6487565"/>
                  <a:gd name="connsiteY16" fmla="*/ 12795 h 1092795"/>
                  <a:gd name="connsiteX17" fmla="*/ 916086 w 6487565"/>
                  <a:gd name="connsiteY17" fmla="*/ 10971 h 1092795"/>
                  <a:gd name="connsiteX18" fmla="*/ 973364 w 6487565"/>
                  <a:gd name="connsiteY18" fmla="*/ 5313 h 10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87565" h="1092795">
                    <a:moveTo>
                      <a:pt x="973364" y="0"/>
                    </a:moveTo>
                    <a:lnTo>
                      <a:pt x="1027148" y="0"/>
                    </a:lnTo>
                    <a:lnTo>
                      <a:pt x="5936479" y="0"/>
                    </a:lnTo>
                    <a:lnTo>
                      <a:pt x="6487565" y="540000"/>
                    </a:lnTo>
                    <a:lnTo>
                      <a:pt x="5936479" y="1080000"/>
                    </a:lnTo>
                    <a:lnTo>
                      <a:pt x="5473475" y="1080000"/>
                    </a:lnTo>
                    <a:lnTo>
                      <a:pt x="5460417" y="1092795"/>
                    </a:lnTo>
                    <a:lnTo>
                      <a:pt x="551086" y="1092795"/>
                    </a:lnTo>
                    <a:lnTo>
                      <a:pt x="497302" y="1092795"/>
                    </a:lnTo>
                    <a:lnTo>
                      <a:pt x="497302" y="1087482"/>
                    </a:lnTo>
                    <a:lnTo>
                      <a:pt x="440024" y="1081824"/>
                    </a:lnTo>
                    <a:cubicBezTo>
                      <a:pt x="188903" y="1031471"/>
                      <a:pt x="0" y="813750"/>
                      <a:pt x="0" y="552795"/>
                    </a:cubicBezTo>
                    <a:cubicBezTo>
                      <a:pt x="0" y="291840"/>
                      <a:pt x="188903" y="74119"/>
                      <a:pt x="440024" y="23766"/>
                    </a:cubicBezTo>
                    <a:lnTo>
                      <a:pt x="497302" y="18108"/>
                    </a:lnTo>
                    <a:lnTo>
                      <a:pt x="497302" y="12795"/>
                    </a:lnTo>
                    <a:lnTo>
                      <a:pt x="551086" y="12795"/>
                    </a:lnTo>
                    <a:lnTo>
                      <a:pt x="909818" y="12795"/>
                    </a:lnTo>
                    <a:lnTo>
                      <a:pt x="916086" y="10971"/>
                    </a:lnTo>
                    <a:lnTo>
                      <a:pt x="973364" y="53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EACA9"/>
                  </a:gs>
                  <a:gs pos="100000">
                    <a:srgbClr val="6151A5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635000" dist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>
                <a:off x="572374" y="211472"/>
                <a:ext cx="5836020" cy="1182779"/>
              </a:xfrm>
              <a:custGeom>
                <a:avLst/>
                <a:gdLst>
                  <a:gd name="connsiteX0" fmla="*/ 536027 w 6479627"/>
                  <a:gd name="connsiteY0" fmla="*/ 0 h 1188000"/>
                  <a:gd name="connsiteX1" fmla="*/ 594000 w 6479627"/>
                  <a:gd name="connsiteY1" fmla="*/ 0 h 1188000"/>
                  <a:gd name="connsiteX2" fmla="*/ 5885627 w 6479627"/>
                  <a:gd name="connsiteY2" fmla="*/ 0 h 1188000"/>
                  <a:gd name="connsiteX3" fmla="*/ 6479627 w 6479627"/>
                  <a:gd name="connsiteY3" fmla="*/ 594000 h 1188000"/>
                  <a:gd name="connsiteX4" fmla="*/ 5885627 w 6479627"/>
                  <a:gd name="connsiteY4" fmla="*/ 1188000 h 1188000"/>
                  <a:gd name="connsiteX5" fmla="*/ 594000 w 6479627"/>
                  <a:gd name="connsiteY5" fmla="*/ 1188000 h 1188000"/>
                  <a:gd name="connsiteX6" fmla="*/ 536027 w 6479627"/>
                  <a:gd name="connsiteY6" fmla="*/ 1188000 h 1188000"/>
                  <a:gd name="connsiteX7" fmla="*/ 536027 w 6479627"/>
                  <a:gd name="connsiteY7" fmla="*/ 1182156 h 1188000"/>
                  <a:gd name="connsiteX8" fmla="*/ 474289 w 6479627"/>
                  <a:gd name="connsiteY8" fmla="*/ 1175932 h 1188000"/>
                  <a:gd name="connsiteX9" fmla="*/ 0 w 6479627"/>
                  <a:gd name="connsiteY9" fmla="*/ 594000 h 1188000"/>
                  <a:gd name="connsiteX10" fmla="*/ 474289 w 6479627"/>
                  <a:gd name="connsiteY10" fmla="*/ 12068 h 1188000"/>
                  <a:gd name="connsiteX11" fmla="*/ 536027 w 6479627"/>
                  <a:gd name="connsiteY11" fmla="*/ 5844 h 11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9627" h="1188000">
                    <a:moveTo>
                      <a:pt x="536027" y="0"/>
                    </a:moveTo>
                    <a:lnTo>
                      <a:pt x="594000" y="0"/>
                    </a:lnTo>
                    <a:lnTo>
                      <a:pt x="5885627" y="0"/>
                    </a:lnTo>
                    <a:lnTo>
                      <a:pt x="6479627" y="594000"/>
                    </a:lnTo>
                    <a:lnTo>
                      <a:pt x="5885627" y="1188000"/>
                    </a:lnTo>
                    <a:lnTo>
                      <a:pt x="594000" y="1188000"/>
                    </a:lnTo>
                    <a:lnTo>
                      <a:pt x="536027" y="1188000"/>
                    </a:lnTo>
                    <a:lnTo>
                      <a:pt x="536027" y="1182156"/>
                    </a:lnTo>
                    <a:lnTo>
                      <a:pt x="474289" y="1175932"/>
                    </a:lnTo>
                    <a:cubicBezTo>
                      <a:pt x="203613" y="1120544"/>
                      <a:pt x="0" y="881050"/>
                      <a:pt x="0" y="594000"/>
                    </a:cubicBezTo>
                    <a:cubicBezTo>
                      <a:pt x="0" y="306950"/>
                      <a:pt x="203613" y="67456"/>
                      <a:pt x="474289" y="12068"/>
                    </a:cubicBezTo>
                    <a:lnTo>
                      <a:pt x="536027" y="584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4BBBB"/>
                  </a:gs>
                  <a:gs pos="100000">
                    <a:srgbClr val="7F71BA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635000" dist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Szövegdoboz 65"/>
            <p:cNvSpPr txBox="1"/>
            <p:nvPr/>
          </p:nvSpPr>
          <p:spPr>
            <a:xfrm>
              <a:off x="951374" y="1632582"/>
              <a:ext cx="5491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Hálát adunk Istennek</a:t>
              </a:r>
              <a:br>
                <a:rPr lang="hu-HU" sz="2400" dirty="0">
                  <a:solidFill>
                    <a:schemeClr val="bg1"/>
                  </a:solidFill>
                  <a:latin typeface="AGaramondPro-Regular"/>
                </a:rPr>
              </a:b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és dicsérjük Őt.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96" name="Ellipszis 95"/>
          <p:cNvSpPr>
            <a:spLocks noChangeAspect="1"/>
          </p:cNvSpPr>
          <p:nvPr/>
        </p:nvSpPr>
        <p:spPr>
          <a:xfrm>
            <a:off x="9497836" y="2140602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e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0" name="Csoportba foglalás 79"/>
          <p:cNvGrpSpPr/>
          <p:nvPr/>
        </p:nvGrpSpPr>
        <p:grpSpPr>
          <a:xfrm>
            <a:off x="188870" y="2783485"/>
            <a:ext cx="6487565" cy="1182779"/>
            <a:chOff x="232960" y="211472"/>
            <a:chExt cx="6487565" cy="1182779"/>
          </a:xfrm>
        </p:grpSpPr>
        <p:sp>
          <p:nvSpPr>
            <p:cNvPr id="81" name="Szabadkézi sokszög 80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Szabadkézi sokszög 81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Téglalap 82"/>
            <p:cNvSpPr/>
            <p:nvPr/>
          </p:nvSpPr>
          <p:spPr>
            <a:xfrm>
              <a:off x="995464" y="395268"/>
              <a:ext cx="328166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Az éneklés segít, hogy</a:t>
              </a:r>
              <a:br>
                <a:rPr lang="hu-HU" sz="2400" dirty="0">
                  <a:solidFill>
                    <a:schemeClr val="bg1"/>
                  </a:solidFill>
                  <a:latin typeface="AGaramondPro-Regular"/>
                </a:rPr>
              </a:b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Istenre figyeljünk.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188869" y="4034938"/>
            <a:ext cx="6487565" cy="1182779"/>
            <a:chOff x="232960" y="211472"/>
            <a:chExt cx="6487565" cy="1182779"/>
          </a:xfrm>
        </p:grpSpPr>
        <p:sp>
          <p:nvSpPr>
            <p:cNvPr id="85" name="Szabadkézi sokszög 84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Szabadkézi sokszög 85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églalap 86"/>
            <p:cNvSpPr/>
            <p:nvPr/>
          </p:nvSpPr>
          <p:spPr>
            <a:xfrm>
              <a:off x="995465" y="342371"/>
              <a:ext cx="413927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Az éneklés segít, hogy</a:t>
              </a:r>
              <a:br>
                <a:rPr lang="hu-HU" sz="2400" dirty="0">
                  <a:solidFill>
                    <a:schemeClr val="bg1"/>
                  </a:solidFill>
                  <a:latin typeface="AGaramondPro-Regular"/>
                </a:rPr>
              </a:b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kifejezzük, ami bennünk van.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188868" y="5286391"/>
            <a:ext cx="6487565" cy="1182779"/>
            <a:chOff x="232960" y="211472"/>
            <a:chExt cx="6487565" cy="1182779"/>
          </a:xfrm>
        </p:grpSpPr>
        <p:sp>
          <p:nvSpPr>
            <p:cNvPr id="89" name="Szabadkézi sokszög 88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Szabadkézi sokszög 89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églalap 90"/>
            <p:cNvSpPr/>
            <p:nvPr/>
          </p:nvSpPr>
          <p:spPr>
            <a:xfrm>
              <a:off x="995466" y="422054"/>
              <a:ext cx="43593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Ha közösen </a:t>
              </a:r>
              <a:r>
                <a:rPr lang="hu-HU" sz="2400" dirty="0" err="1">
                  <a:solidFill>
                    <a:schemeClr val="bg1"/>
                  </a:solidFill>
                  <a:latin typeface="AGaramondPro-Regular"/>
                </a:rPr>
                <a:t>énekelünk</a:t>
              </a: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, zenélünk, </a:t>
              </a:r>
            </a:p>
            <a:p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kapcsolataink is erősödnek.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Ellipszis 31"/>
          <p:cNvSpPr>
            <a:spLocks noChangeAspect="1"/>
          </p:cNvSpPr>
          <p:nvPr/>
        </p:nvSpPr>
        <p:spPr>
          <a:xfrm>
            <a:off x="9497834" y="5003241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é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2881629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25 -3.33333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25 2.96296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25 -4.44444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zövegdoboz 56">
            <a:extLst>
              <a:ext uri="{FF2B5EF4-FFF2-40B4-BE49-F238E27FC236}">
                <a16:creationId xmlns:a16="http://schemas.microsoft.com/office/drawing/2014/main" id="{182BE11D-C46B-48EF-8E63-5AB91ED58E7C}"/>
              </a:ext>
            </a:extLst>
          </p:cNvPr>
          <p:cNvSpPr txBox="1"/>
          <p:nvPr/>
        </p:nvSpPr>
        <p:spPr>
          <a:xfrm>
            <a:off x="142875" y="166687"/>
            <a:ext cx="11906250" cy="6524625"/>
          </a:xfrm>
          <a:prstGeom prst="rect">
            <a:avLst/>
          </a:prstGeom>
          <a:noFill/>
          <a:ln w="41275" cap="rnd">
            <a:solidFill>
              <a:schemeClr val="bg1"/>
            </a:solidFill>
            <a:prstDash val="sysDot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736A952B-C335-4681-9844-40AA405B9244}"/>
              </a:ext>
            </a:extLst>
          </p:cNvPr>
          <p:cNvSpPr/>
          <p:nvPr/>
        </p:nvSpPr>
        <p:spPr>
          <a:xfrm>
            <a:off x="691749" y="3037043"/>
            <a:ext cx="3421267" cy="7722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Arial" panose="020B0604020202020204"/>
              </a:rPr>
              <a:t>H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ogy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hívják ezt a bibliai könyvet?</a:t>
            </a:r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B7C1ECDF-1122-4BDA-BC28-0BAE2965B6F5}"/>
              </a:ext>
            </a:extLst>
          </p:cNvPr>
          <p:cNvSpPr/>
          <p:nvPr/>
        </p:nvSpPr>
        <p:spPr>
          <a:xfrm>
            <a:off x="190326" y="708957"/>
            <a:ext cx="11811349" cy="611472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Bibliában van egy olyan könyv, amelyben nagyon sok Istenről szóló ének található.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BBE4716-E8A9-4D15-B511-21474F5DA9B0}"/>
              </a:ext>
            </a:extLst>
          </p:cNvPr>
          <p:cNvSpPr/>
          <p:nvPr/>
        </p:nvSpPr>
        <p:spPr>
          <a:xfrm>
            <a:off x="6316056" y="751267"/>
            <a:ext cx="1589416" cy="480366"/>
          </a:xfrm>
          <a:prstGeom prst="rect">
            <a:avLst/>
          </a:prstGeom>
          <a:solidFill>
            <a:srgbClr val="61A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6D38B5B3-11E7-4C4C-AEEF-5E73821BDEAD}"/>
              </a:ext>
            </a:extLst>
          </p:cNvPr>
          <p:cNvSpPr/>
          <p:nvPr/>
        </p:nvSpPr>
        <p:spPr>
          <a:xfrm>
            <a:off x="6315002" y="757712"/>
            <a:ext cx="473732" cy="439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E0914CB-EEF9-40DD-8EE5-932EFB6C15EF}"/>
              </a:ext>
            </a:extLst>
          </p:cNvPr>
          <p:cNvSpPr/>
          <p:nvPr/>
        </p:nvSpPr>
        <p:spPr>
          <a:xfrm>
            <a:off x="6849194" y="757712"/>
            <a:ext cx="473732" cy="439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4CF775AF-475A-45E4-9C8C-34B781AE9C4E}"/>
              </a:ext>
            </a:extLst>
          </p:cNvPr>
          <p:cNvSpPr/>
          <p:nvPr/>
        </p:nvSpPr>
        <p:spPr>
          <a:xfrm>
            <a:off x="7383386" y="757712"/>
            <a:ext cx="473732" cy="439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96DFF465-8667-4FCD-BA27-0346A4E1A9E6}"/>
              </a:ext>
            </a:extLst>
          </p:cNvPr>
          <p:cNvSpPr/>
          <p:nvPr/>
        </p:nvSpPr>
        <p:spPr>
          <a:xfrm>
            <a:off x="656892" y="2031537"/>
            <a:ext cx="4170028" cy="611472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Olvasd el a fenti mondatot!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78D11B6A-7EA4-4A88-907E-7EC7112371F7}"/>
              </a:ext>
            </a:extLst>
          </p:cNvPr>
          <p:cNvSpPr/>
          <p:nvPr/>
        </p:nvSpPr>
        <p:spPr>
          <a:xfrm>
            <a:off x="5878548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6F88D76A-7B9F-4995-88FB-C203DE9F7CD4}"/>
              </a:ext>
            </a:extLst>
          </p:cNvPr>
          <p:cNvSpPr/>
          <p:nvPr/>
        </p:nvSpPr>
        <p:spPr>
          <a:xfrm>
            <a:off x="6603539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317D0A-8701-41FD-ADE5-8DA4F037835C}"/>
              </a:ext>
            </a:extLst>
          </p:cNvPr>
          <p:cNvSpPr/>
          <p:nvPr/>
        </p:nvSpPr>
        <p:spPr>
          <a:xfrm>
            <a:off x="7328530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51D831B5-0521-48EC-B812-F94CD223BD92}"/>
              </a:ext>
            </a:extLst>
          </p:cNvPr>
          <p:cNvSpPr/>
          <p:nvPr/>
        </p:nvSpPr>
        <p:spPr>
          <a:xfrm>
            <a:off x="8053521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C35A301C-C772-4C70-9667-755DDC7694B9}"/>
              </a:ext>
            </a:extLst>
          </p:cNvPr>
          <p:cNvSpPr/>
          <p:nvPr/>
        </p:nvSpPr>
        <p:spPr>
          <a:xfrm>
            <a:off x="8778512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Á</a:t>
            </a: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13B772F0-267C-4D80-8E72-FA9C826264EC}"/>
              </a:ext>
            </a:extLst>
          </p:cNvPr>
          <p:cNvSpPr/>
          <p:nvPr/>
        </p:nvSpPr>
        <p:spPr>
          <a:xfrm>
            <a:off x="9503503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5DC26D1A-B26E-4BBC-A0CA-35EAEF9B0A28}"/>
              </a:ext>
            </a:extLst>
          </p:cNvPr>
          <p:cNvSpPr/>
          <p:nvPr/>
        </p:nvSpPr>
        <p:spPr>
          <a:xfrm>
            <a:off x="10228494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23D4426-D417-4368-9E29-3063FB14860D}"/>
              </a:ext>
            </a:extLst>
          </p:cNvPr>
          <p:cNvSpPr/>
          <p:nvPr/>
        </p:nvSpPr>
        <p:spPr>
          <a:xfrm>
            <a:off x="10953487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B4BEF053-C3B1-45B7-BEFC-E8281E52C254}"/>
              </a:ext>
            </a:extLst>
          </p:cNvPr>
          <p:cNvSpPr/>
          <p:nvPr/>
        </p:nvSpPr>
        <p:spPr>
          <a:xfrm>
            <a:off x="5114715" y="2811890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5E784275-18EB-400B-9169-0C32F39B9D2B}"/>
              </a:ext>
            </a:extLst>
          </p:cNvPr>
          <p:cNvSpPr/>
          <p:nvPr/>
        </p:nvSpPr>
        <p:spPr>
          <a:xfrm>
            <a:off x="5153557" y="2055915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2F13218A-6EB1-4DFF-A423-1D1E53F5742A}"/>
              </a:ext>
            </a:extLst>
          </p:cNvPr>
          <p:cNvSpPr/>
          <p:nvPr/>
        </p:nvSpPr>
        <p:spPr>
          <a:xfrm>
            <a:off x="5538026" y="2812766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ö</a:t>
            </a: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36F5BB35-5D88-4016-9DEF-D96AA386FE1E}"/>
              </a:ext>
            </a:extLst>
          </p:cNvPr>
          <p:cNvSpPr/>
          <p:nvPr/>
        </p:nvSpPr>
        <p:spPr>
          <a:xfrm>
            <a:off x="5961337" y="2813642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659122A7-432C-4274-9C42-B72D27E5565F}"/>
              </a:ext>
            </a:extLst>
          </p:cNvPr>
          <p:cNvSpPr/>
          <p:nvPr/>
        </p:nvSpPr>
        <p:spPr>
          <a:xfrm>
            <a:off x="6384648" y="2814518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7EF353C9-1045-4734-A8EB-1B757134AB8F}"/>
              </a:ext>
            </a:extLst>
          </p:cNvPr>
          <p:cNvSpPr/>
          <p:nvPr/>
        </p:nvSpPr>
        <p:spPr>
          <a:xfrm>
            <a:off x="6807959" y="2815394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2133D94A-DEB0-4ED3-A517-C1460DBAF83C}"/>
              </a:ext>
            </a:extLst>
          </p:cNvPr>
          <p:cNvSpPr/>
          <p:nvPr/>
        </p:nvSpPr>
        <p:spPr>
          <a:xfrm>
            <a:off x="7231270" y="2816270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5" name="Téglalap: lekerekített 14">
            <a:extLst>
              <a:ext uri="{FF2B5EF4-FFF2-40B4-BE49-F238E27FC236}">
                <a16:creationId xmlns:a16="http://schemas.microsoft.com/office/drawing/2014/main" id="{59EC12BA-B2C6-44DE-8C12-7A817665E97D}"/>
              </a:ext>
            </a:extLst>
          </p:cNvPr>
          <p:cNvSpPr/>
          <p:nvPr/>
        </p:nvSpPr>
        <p:spPr>
          <a:xfrm>
            <a:off x="3676536" y="5772103"/>
            <a:ext cx="7587334" cy="653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Tudod, hogy ki írta a legtöbb bibliai                                                       -t?</a:t>
            </a:r>
          </a:p>
        </p:txBody>
      </p:sp>
      <p:sp>
        <p:nvSpPr>
          <p:cNvPr id="36" name="Téglalap: lekerekített 15">
            <a:extLst>
              <a:ext uri="{FF2B5EF4-FFF2-40B4-BE49-F238E27FC236}">
                <a16:creationId xmlns:a16="http://schemas.microsoft.com/office/drawing/2014/main" id="{F057469E-15DB-4229-962A-F65DB3D24D1E}"/>
              </a:ext>
            </a:extLst>
          </p:cNvPr>
          <p:cNvSpPr/>
          <p:nvPr/>
        </p:nvSpPr>
        <p:spPr>
          <a:xfrm>
            <a:off x="788232" y="5577057"/>
            <a:ext cx="2385546" cy="87939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Dávid király. </a:t>
            </a:r>
          </a:p>
        </p:txBody>
      </p: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550335AC-51D7-474C-95A2-809D6A2091F2}"/>
              </a:ext>
            </a:extLst>
          </p:cNvPr>
          <p:cNvGrpSpPr/>
          <p:nvPr/>
        </p:nvGrpSpPr>
        <p:grpSpPr>
          <a:xfrm>
            <a:off x="7423562" y="5908908"/>
            <a:ext cx="3337550" cy="341490"/>
            <a:chOff x="3415333" y="394060"/>
            <a:chExt cx="3337550" cy="341490"/>
          </a:xfrm>
        </p:grpSpPr>
        <p:sp>
          <p:nvSpPr>
            <p:cNvPr id="42" name="Téglalap 41">
              <a:extLst>
                <a:ext uri="{FF2B5EF4-FFF2-40B4-BE49-F238E27FC236}">
                  <a16:creationId xmlns:a16="http://schemas.microsoft.com/office/drawing/2014/main" id="{2E0EFEBB-9990-4B4B-A9E4-C4BF521CF8BF}"/>
                </a:ext>
              </a:extLst>
            </p:cNvPr>
            <p:cNvSpPr/>
            <p:nvPr/>
          </p:nvSpPr>
          <p:spPr>
            <a:xfrm>
              <a:off x="390880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43" name="Téglalap 42">
              <a:extLst>
                <a:ext uri="{FF2B5EF4-FFF2-40B4-BE49-F238E27FC236}">
                  <a16:creationId xmlns:a16="http://schemas.microsoft.com/office/drawing/2014/main" id="{9C3E23EE-1AEB-426A-94CA-BC0770012D64}"/>
                </a:ext>
              </a:extLst>
            </p:cNvPr>
            <p:cNvSpPr/>
            <p:nvPr/>
          </p:nvSpPr>
          <p:spPr>
            <a:xfrm>
              <a:off x="5389221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54" name="Téglalap 53">
              <a:extLst>
                <a:ext uri="{FF2B5EF4-FFF2-40B4-BE49-F238E27FC236}">
                  <a16:creationId xmlns:a16="http://schemas.microsoft.com/office/drawing/2014/main" id="{9F96DE4D-14AB-4F85-B5BC-3EDB042F1224}"/>
                </a:ext>
              </a:extLst>
            </p:cNvPr>
            <p:cNvSpPr/>
            <p:nvPr/>
          </p:nvSpPr>
          <p:spPr>
            <a:xfrm>
              <a:off x="588269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Á</a:t>
              </a:r>
            </a:p>
          </p:txBody>
        </p:sp>
        <p:sp>
          <p:nvSpPr>
            <p:cNvPr id="56" name="Téglalap 55">
              <a:extLst>
                <a:ext uri="{FF2B5EF4-FFF2-40B4-BE49-F238E27FC236}">
                  <a16:creationId xmlns:a16="http://schemas.microsoft.com/office/drawing/2014/main" id="{CCBC1759-B306-4603-A416-223BCD0B186B}"/>
                </a:ext>
              </a:extLst>
            </p:cNvPr>
            <p:cNvSpPr/>
            <p:nvPr/>
          </p:nvSpPr>
          <p:spPr>
            <a:xfrm>
              <a:off x="4402277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8" name="Téglalap 57">
              <a:extLst>
                <a:ext uri="{FF2B5EF4-FFF2-40B4-BE49-F238E27FC236}">
                  <a16:creationId xmlns:a16="http://schemas.microsoft.com/office/drawing/2014/main" id="{F12FEAD6-D56D-4EEC-BDCA-7E5AD0E8B24A}"/>
                </a:ext>
              </a:extLst>
            </p:cNvPr>
            <p:cNvSpPr/>
            <p:nvPr/>
          </p:nvSpPr>
          <p:spPr>
            <a:xfrm>
              <a:off x="4895749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59" name="Téglalap 58">
              <a:extLst>
                <a:ext uri="{FF2B5EF4-FFF2-40B4-BE49-F238E27FC236}">
                  <a16:creationId xmlns:a16="http://schemas.microsoft.com/office/drawing/2014/main" id="{7C117F06-AB2E-428F-AE86-5C099CE2962E}"/>
                </a:ext>
              </a:extLst>
            </p:cNvPr>
            <p:cNvSpPr/>
            <p:nvPr/>
          </p:nvSpPr>
          <p:spPr>
            <a:xfrm>
              <a:off x="637616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44EA6C62-3260-43A4-AE5F-9D5C2D4436CD}"/>
                </a:ext>
              </a:extLst>
            </p:cNvPr>
            <p:cNvSpPr/>
            <p:nvPr/>
          </p:nvSpPr>
          <p:spPr>
            <a:xfrm>
              <a:off x="341533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Z</a:t>
              </a:r>
            </a:p>
          </p:txBody>
        </p:sp>
      </p:grpSp>
      <p:pic>
        <p:nvPicPr>
          <p:cNvPr id="7" name="Kép 6">
            <a:extLst>
              <a:ext uri="{FF2B5EF4-FFF2-40B4-BE49-F238E27FC236}">
                <a16:creationId xmlns:a16="http://schemas.microsoft.com/office/drawing/2014/main" id="{B0C843E4-276C-4A6F-A057-4B1225E31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6" b="89973" l="6969" r="89924">
                        <a14:foregroundMark x1="78574" y1="6216" x2="64476" y2="11252"/>
                        <a14:foregroundMark x1="6969" y1="33031" x2="15054" y2="31397"/>
                        <a14:foregroundMark x1="15054" y1="31397" x2="15173" y2="31307"/>
                        <a14:foregroundMark x1="29231" y1="26679" x2="30028" y2="36116"/>
                        <a14:foregroundMark x1="38112" y1="35708" x2="38112" y2="396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651" y="2703009"/>
            <a:ext cx="3598700" cy="3158716"/>
          </a:xfrm>
          <a:prstGeom prst="rect">
            <a:avLst/>
          </a:prstGeom>
        </p:spPr>
      </p:pic>
      <p:sp>
        <p:nvSpPr>
          <p:cNvPr id="61" name="Téglalap: lekerekített 60">
            <a:extLst>
              <a:ext uri="{FF2B5EF4-FFF2-40B4-BE49-F238E27FC236}">
                <a16:creationId xmlns:a16="http://schemas.microsoft.com/office/drawing/2014/main" id="{B7574B8D-A882-46B4-A974-533A74662E41}"/>
              </a:ext>
            </a:extLst>
          </p:cNvPr>
          <p:cNvSpPr/>
          <p:nvPr/>
        </p:nvSpPr>
        <p:spPr>
          <a:xfrm>
            <a:off x="2476501" y="4404573"/>
            <a:ext cx="4846426" cy="7722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Arial" panose="020B0604020202020204"/>
              </a:rPr>
              <a:t>Dávid az énekeit sokszor kísérte korabeli pengetős hangszerrel.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831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5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50"/>
                            </p:stCondLst>
                            <p:childTnLst>
                              <p:par>
                                <p:cTn id="1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50"/>
                            </p:stCondLst>
                            <p:childTnLst>
                              <p:par>
                                <p:cTn id="1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9250"/>
                            </p:stCondLst>
                            <p:childTnLst>
                              <p:par>
                                <p:cTn id="2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5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3" grpId="0" animBg="1"/>
      <p:bldP spid="20" grpId="0" animBg="1"/>
      <p:bldP spid="21" grpId="0" animBg="1"/>
      <p:bldP spid="22" grpId="0" animBg="1"/>
      <p:bldP spid="26" grpId="0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35" grpId="0" animBg="1"/>
      <p:bldP spid="36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/>
          <p:cNvSpPr>
            <a:spLocks noChangeAspect="1"/>
          </p:cNvSpPr>
          <p:nvPr/>
        </p:nvSpPr>
        <p:spPr>
          <a:xfrm>
            <a:off x="9658428" y="847147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Ellipszis 29"/>
          <p:cNvSpPr>
            <a:spLocks noChangeAspect="1"/>
          </p:cNvSpPr>
          <p:nvPr/>
        </p:nvSpPr>
        <p:spPr>
          <a:xfrm>
            <a:off x="9658428" y="113774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Z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Ellipszis 30"/>
          <p:cNvSpPr>
            <a:spLocks noChangeAspect="1"/>
          </p:cNvSpPr>
          <p:nvPr/>
        </p:nvSpPr>
        <p:spPr>
          <a:xfrm>
            <a:off x="9658428" y="2313893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L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9658428" y="4514012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R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16" y="1561334"/>
            <a:ext cx="1140438" cy="1127505"/>
          </a:xfrm>
          <a:prstGeom prst="rect">
            <a:avLst/>
          </a:prstGeom>
        </p:spPr>
      </p:pic>
      <p:sp>
        <p:nvSpPr>
          <p:cNvPr id="38" name="Ellipszis 37"/>
          <p:cNvSpPr>
            <a:spLocks noChangeAspect="1"/>
          </p:cNvSpPr>
          <p:nvPr/>
        </p:nvSpPr>
        <p:spPr>
          <a:xfrm>
            <a:off x="9658428" y="3047266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T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02508" y="240234"/>
            <a:ext cx="7455515" cy="1231195"/>
            <a:chOff x="188871" y="1532032"/>
            <a:chExt cx="6487565" cy="1231195"/>
          </a:xfrm>
        </p:grpSpPr>
        <p:grpSp>
          <p:nvGrpSpPr>
            <p:cNvPr id="76" name="Csoportba foglalás 75"/>
            <p:cNvGrpSpPr/>
            <p:nvPr/>
          </p:nvGrpSpPr>
          <p:grpSpPr>
            <a:xfrm>
              <a:off x="188871" y="1532032"/>
              <a:ext cx="6487565" cy="1182779"/>
              <a:chOff x="232960" y="211472"/>
              <a:chExt cx="6487565" cy="1182779"/>
            </a:xfrm>
          </p:grpSpPr>
          <p:sp>
            <p:nvSpPr>
              <p:cNvPr id="77" name="Szabadkézi sokszög 76"/>
              <p:cNvSpPr/>
              <p:nvPr/>
            </p:nvSpPr>
            <p:spPr>
              <a:xfrm>
                <a:off x="232960" y="273457"/>
                <a:ext cx="6487565" cy="1092795"/>
              </a:xfrm>
              <a:custGeom>
                <a:avLst/>
                <a:gdLst>
                  <a:gd name="connsiteX0" fmla="*/ 973364 w 6487565"/>
                  <a:gd name="connsiteY0" fmla="*/ 0 h 1092795"/>
                  <a:gd name="connsiteX1" fmla="*/ 1027148 w 6487565"/>
                  <a:gd name="connsiteY1" fmla="*/ 0 h 1092795"/>
                  <a:gd name="connsiteX2" fmla="*/ 5936479 w 6487565"/>
                  <a:gd name="connsiteY2" fmla="*/ 0 h 1092795"/>
                  <a:gd name="connsiteX3" fmla="*/ 6487565 w 6487565"/>
                  <a:gd name="connsiteY3" fmla="*/ 540000 h 1092795"/>
                  <a:gd name="connsiteX4" fmla="*/ 5936479 w 6487565"/>
                  <a:gd name="connsiteY4" fmla="*/ 1080000 h 1092795"/>
                  <a:gd name="connsiteX5" fmla="*/ 5473475 w 6487565"/>
                  <a:gd name="connsiteY5" fmla="*/ 1080000 h 1092795"/>
                  <a:gd name="connsiteX6" fmla="*/ 5460417 w 6487565"/>
                  <a:gd name="connsiteY6" fmla="*/ 1092795 h 1092795"/>
                  <a:gd name="connsiteX7" fmla="*/ 551086 w 6487565"/>
                  <a:gd name="connsiteY7" fmla="*/ 1092795 h 1092795"/>
                  <a:gd name="connsiteX8" fmla="*/ 497302 w 6487565"/>
                  <a:gd name="connsiteY8" fmla="*/ 1092795 h 1092795"/>
                  <a:gd name="connsiteX9" fmla="*/ 497302 w 6487565"/>
                  <a:gd name="connsiteY9" fmla="*/ 1087482 h 1092795"/>
                  <a:gd name="connsiteX10" fmla="*/ 440024 w 6487565"/>
                  <a:gd name="connsiteY10" fmla="*/ 1081824 h 1092795"/>
                  <a:gd name="connsiteX11" fmla="*/ 0 w 6487565"/>
                  <a:gd name="connsiteY11" fmla="*/ 552795 h 1092795"/>
                  <a:gd name="connsiteX12" fmla="*/ 440024 w 6487565"/>
                  <a:gd name="connsiteY12" fmla="*/ 23766 h 1092795"/>
                  <a:gd name="connsiteX13" fmla="*/ 497302 w 6487565"/>
                  <a:gd name="connsiteY13" fmla="*/ 18108 h 1092795"/>
                  <a:gd name="connsiteX14" fmla="*/ 497302 w 6487565"/>
                  <a:gd name="connsiteY14" fmla="*/ 12795 h 1092795"/>
                  <a:gd name="connsiteX15" fmla="*/ 551086 w 6487565"/>
                  <a:gd name="connsiteY15" fmla="*/ 12795 h 1092795"/>
                  <a:gd name="connsiteX16" fmla="*/ 909818 w 6487565"/>
                  <a:gd name="connsiteY16" fmla="*/ 12795 h 1092795"/>
                  <a:gd name="connsiteX17" fmla="*/ 916086 w 6487565"/>
                  <a:gd name="connsiteY17" fmla="*/ 10971 h 1092795"/>
                  <a:gd name="connsiteX18" fmla="*/ 973364 w 6487565"/>
                  <a:gd name="connsiteY18" fmla="*/ 5313 h 10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87565" h="1092795">
                    <a:moveTo>
                      <a:pt x="973364" y="0"/>
                    </a:moveTo>
                    <a:lnTo>
                      <a:pt x="1027148" y="0"/>
                    </a:lnTo>
                    <a:lnTo>
                      <a:pt x="5936479" y="0"/>
                    </a:lnTo>
                    <a:lnTo>
                      <a:pt x="6487565" y="540000"/>
                    </a:lnTo>
                    <a:lnTo>
                      <a:pt x="5936479" y="1080000"/>
                    </a:lnTo>
                    <a:lnTo>
                      <a:pt x="5473475" y="1080000"/>
                    </a:lnTo>
                    <a:lnTo>
                      <a:pt x="5460417" y="1092795"/>
                    </a:lnTo>
                    <a:lnTo>
                      <a:pt x="551086" y="1092795"/>
                    </a:lnTo>
                    <a:lnTo>
                      <a:pt x="497302" y="1092795"/>
                    </a:lnTo>
                    <a:lnTo>
                      <a:pt x="497302" y="1087482"/>
                    </a:lnTo>
                    <a:lnTo>
                      <a:pt x="440024" y="1081824"/>
                    </a:lnTo>
                    <a:cubicBezTo>
                      <a:pt x="188903" y="1031471"/>
                      <a:pt x="0" y="813750"/>
                      <a:pt x="0" y="552795"/>
                    </a:cubicBezTo>
                    <a:cubicBezTo>
                      <a:pt x="0" y="291840"/>
                      <a:pt x="188903" y="74119"/>
                      <a:pt x="440024" y="23766"/>
                    </a:cubicBezTo>
                    <a:lnTo>
                      <a:pt x="497302" y="18108"/>
                    </a:lnTo>
                    <a:lnTo>
                      <a:pt x="497302" y="12795"/>
                    </a:lnTo>
                    <a:lnTo>
                      <a:pt x="551086" y="12795"/>
                    </a:lnTo>
                    <a:lnTo>
                      <a:pt x="909818" y="12795"/>
                    </a:lnTo>
                    <a:lnTo>
                      <a:pt x="916086" y="10971"/>
                    </a:lnTo>
                    <a:lnTo>
                      <a:pt x="973364" y="53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EACA9"/>
                  </a:gs>
                  <a:gs pos="100000">
                    <a:srgbClr val="6151A5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635000" dist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>
                <a:off x="572374" y="211472"/>
                <a:ext cx="5836020" cy="1182779"/>
              </a:xfrm>
              <a:custGeom>
                <a:avLst/>
                <a:gdLst>
                  <a:gd name="connsiteX0" fmla="*/ 536027 w 6479627"/>
                  <a:gd name="connsiteY0" fmla="*/ 0 h 1188000"/>
                  <a:gd name="connsiteX1" fmla="*/ 594000 w 6479627"/>
                  <a:gd name="connsiteY1" fmla="*/ 0 h 1188000"/>
                  <a:gd name="connsiteX2" fmla="*/ 5885627 w 6479627"/>
                  <a:gd name="connsiteY2" fmla="*/ 0 h 1188000"/>
                  <a:gd name="connsiteX3" fmla="*/ 6479627 w 6479627"/>
                  <a:gd name="connsiteY3" fmla="*/ 594000 h 1188000"/>
                  <a:gd name="connsiteX4" fmla="*/ 5885627 w 6479627"/>
                  <a:gd name="connsiteY4" fmla="*/ 1188000 h 1188000"/>
                  <a:gd name="connsiteX5" fmla="*/ 594000 w 6479627"/>
                  <a:gd name="connsiteY5" fmla="*/ 1188000 h 1188000"/>
                  <a:gd name="connsiteX6" fmla="*/ 536027 w 6479627"/>
                  <a:gd name="connsiteY6" fmla="*/ 1188000 h 1188000"/>
                  <a:gd name="connsiteX7" fmla="*/ 536027 w 6479627"/>
                  <a:gd name="connsiteY7" fmla="*/ 1182156 h 1188000"/>
                  <a:gd name="connsiteX8" fmla="*/ 474289 w 6479627"/>
                  <a:gd name="connsiteY8" fmla="*/ 1175932 h 1188000"/>
                  <a:gd name="connsiteX9" fmla="*/ 0 w 6479627"/>
                  <a:gd name="connsiteY9" fmla="*/ 594000 h 1188000"/>
                  <a:gd name="connsiteX10" fmla="*/ 474289 w 6479627"/>
                  <a:gd name="connsiteY10" fmla="*/ 12068 h 1188000"/>
                  <a:gd name="connsiteX11" fmla="*/ 536027 w 6479627"/>
                  <a:gd name="connsiteY11" fmla="*/ 5844 h 11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9627" h="1188000">
                    <a:moveTo>
                      <a:pt x="536027" y="0"/>
                    </a:moveTo>
                    <a:lnTo>
                      <a:pt x="594000" y="0"/>
                    </a:lnTo>
                    <a:lnTo>
                      <a:pt x="5885627" y="0"/>
                    </a:lnTo>
                    <a:lnTo>
                      <a:pt x="6479627" y="594000"/>
                    </a:lnTo>
                    <a:lnTo>
                      <a:pt x="5885627" y="1188000"/>
                    </a:lnTo>
                    <a:lnTo>
                      <a:pt x="594000" y="1188000"/>
                    </a:lnTo>
                    <a:lnTo>
                      <a:pt x="536027" y="1188000"/>
                    </a:lnTo>
                    <a:lnTo>
                      <a:pt x="536027" y="1182156"/>
                    </a:lnTo>
                    <a:lnTo>
                      <a:pt x="474289" y="1175932"/>
                    </a:lnTo>
                    <a:cubicBezTo>
                      <a:pt x="203613" y="1120544"/>
                      <a:pt x="0" y="881050"/>
                      <a:pt x="0" y="594000"/>
                    </a:cubicBezTo>
                    <a:cubicBezTo>
                      <a:pt x="0" y="306950"/>
                      <a:pt x="203613" y="67456"/>
                      <a:pt x="474289" y="12068"/>
                    </a:cubicBezTo>
                    <a:lnTo>
                      <a:pt x="536027" y="584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4BBBB"/>
                  </a:gs>
                  <a:gs pos="100000">
                    <a:srgbClr val="7F71BA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635000" dist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Szövegdoboz 65"/>
            <p:cNvSpPr txBox="1"/>
            <p:nvPr/>
          </p:nvSpPr>
          <p:spPr>
            <a:xfrm>
              <a:off x="872611" y="1562898"/>
              <a:ext cx="5491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A Zsoltárok könyve egy olyan énekgyűjtemény, amely az élet különböző helyzeteiről szól.</a:t>
              </a:r>
            </a:p>
          </p:txBody>
        </p:sp>
      </p:grpSp>
      <p:sp>
        <p:nvSpPr>
          <p:cNvPr id="96" name="Ellipszis 95"/>
          <p:cNvSpPr>
            <a:spLocks noChangeAspect="1"/>
          </p:cNvSpPr>
          <p:nvPr/>
        </p:nvSpPr>
        <p:spPr>
          <a:xfrm>
            <a:off x="9658428" y="1580520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O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0" name="Csoportba foglalás 79"/>
          <p:cNvGrpSpPr/>
          <p:nvPr/>
        </p:nvGrpSpPr>
        <p:grpSpPr>
          <a:xfrm>
            <a:off x="188869" y="1534948"/>
            <a:ext cx="7455515" cy="1231115"/>
            <a:chOff x="232960" y="211472"/>
            <a:chExt cx="6487565" cy="1231115"/>
          </a:xfrm>
        </p:grpSpPr>
        <p:sp>
          <p:nvSpPr>
            <p:cNvPr id="81" name="Szabadkézi sokszög 80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Szabadkézi sokszög 81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Téglalap 82"/>
            <p:cNvSpPr/>
            <p:nvPr/>
          </p:nvSpPr>
          <p:spPr>
            <a:xfrm>
              <a:off x="843178" y="242258"/>
              <a:ext cx="479009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Dávid </a:t>
              </a:r>
              <a:r>
                <a:rPr lang="hu-HU" sz="2400" dirty="0" err="1">
                  <a:solidFill>
                    <a:schemeClr val="bg1"/>
                  </a:solidFill>
                </a:rPr>
                <a:t>zsoltárai</a:t>
              </a:r>
              <a:r>
                <a:rPr lang="hu-HU" sz="2400" dirty="0">
                  <a:solidFill>
                    <a:schemeClr val="bg1"/>
                  </a:solidFill>
                </a:rPr>
                <a:t> abban segítettek 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az éneklőknek, hogy örömben és 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bánatban Istenhez forduljanak.</a:t>
              </a:r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188868" y="2829582"/>
            <a:ext cx="7455515" cy="1204563"/>
            <a:chOff x="232960" y="211472"/>
            <a:chExt cx="6487565" cy="1204563"/>
          </a:xfrm>
        </p:grpSpPr>
        <p:sp>
          <p:nvSpPr>
            <p:cNvPr id="85" name="Szabadkézi sokszög 84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Szabadkézi sokszög 85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églalap 86"/>
            <p:cNvSpPr/>
            <p:nvPr/>
          </p:nvSpPr>
          <p:spPr>
            <a:xfrm>
              <a:off x="843179" y="215706"/>
              <a:ext cx="535595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A zsoltárok között nem csak olyan </a:t>
              </a:r>
            </a:p>
            <a:p>
              <a:pPr lvl="0"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énekek vannak, amelyekkel nehéz </a:t>
              </a:r>
            </a:p>
            <a:p>
              <a:pPr lvl="0"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élethelyzetben lehet Istenhez fordulni.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188868" y="4097664"/>
            <a:ext cx="7455516" cy="1211190"/>
            <a:chOff x="232960" y="211472"/>
            <a:chExt cx="6487565" cy="1211190"/>
          </a:xfrm>
        </p:grpSpPr>
        <p:sp>
          <p:nvSpPr>
            <p:cNvPr id="89" name="Szabadkézi sokszög 88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Szabadkézi sokszög 89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églalap 90"/>
            <p:cNvSpPr/>
            <p:nvPr/>
          </p:nvSpPr>
          <p:spPr>
            <a:xfrm>
              <a:off x="880048" y="222333"/>
              <a:ext cx="492570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Istent dicsérő zsoltárok is vannak. 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Örömteli alkalmakkor énekelték. 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Isten </a:t>
              </a: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tetteit és tulajdonságait mutatják be.</a:t>
              </a:r>
            </a:p>
          </p:txBody>
        </p:sp>
      </p:grpSp>
      <p:sp>
        <p:nvSpPr>
          <p:cNvPr id="32" name="Ellipszis 31"/>
          <p:cNvSpPr>
            <a:spLocks noChangeAspect="1"/>
          </p:cNvSpPr>
          <p:nvPr/>
        </p:nvSpPr>
        <p:spPr>
          <a:xfrm>
            <a:off x="9658428" y="3780639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Á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llipszis 36"/>
          <p:cNvSpPr>
            <a:spLocks noChangeAspect="1"/>
          </p:cNvSpPr>
          <p:nvPr/>
        </p:nvSpPr>
        <p:spPr>
          <a:xfrm>
            <a:off x="8185827" y="1520743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A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Ellipszis 38"/>
          <p:cNvSpPr>
            <a:spLocks noChangeAspect="1"/>
          </p:cNvSpPr>
          <p:nvPr/>
        </p:nvSpPr>
        <p:spPr>
          <a:xfrm>
            <a:off x="8174251" y="566530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H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8174252" y="3429169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L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8174252" y="4383382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É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Ellipszis 43"/>
          <p:cNvSpPr>
            <a:spLocks noChangeAspect="1"/>
          </p:cNvSpPr>
          <p:nvPr/>
        </p:nvSpPr>
        <p:spPr>
          <a:xfrm>
            <a:off x="8174252" y="2474956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L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8174250" y="5337595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L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251714" y="5372375"/>
            <a:ext cx="7455515" cy="1182779"/>
            <a:chOff x="232960" y="211472"/>
            <a:chExt cx="6487565" cy="1182779"/>
          </a:xfrm>
        </p:grpSpPr>
        <p:sp>
          <p:nvSpPr>
            <p:cNvPr id="48" name="Szabadkézi sokszög 47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Téglalap 49"/>
            <p:cNvSpPr/>
            <p:nvPr/>
          </p:nvSpPr>
          <p:spPr>
            <a:xfrm>
              <a:off x="909375" y="529469"/>
              <a:ext cx="45320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Ezeknek a zsoltároknak a neve:</a:t>
              </a:r>
            </a:p>
          </p:txBody>
        </p:sp>
      </p:grpSp>
      <p:sp>
        <p:nvSpPr>
          <p:cNvPr id="42" name="Ellipszis 41"/>
          <p:cNvSpPr>
            <a:spLocks noChangeAspect="1"/>
          </p:cNvSpPr>
          <p:nvPr/>
        </p:nvSpPr>
        <p:spPr>
          <a:xfrm>
            <a:off x="9658428" y="5247385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noProof="0" dirty="0">
                <a:solidFill>
                  <a:prstClr val="white"/>
                </a:solidFill>
                <a:latin typeface="Arial" panose="020B0604020202020204"/>
              </a:rPr>
              <a:t>O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658428" y="5980757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prstClr val="white"/>
                </a:solidFill>
                <a:latin typeface="Arial" panose="020B0604020202020204"/>
              </a:rPr>
              <a:t>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05912 0.0025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11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0" grpId="0" animBg="1"/>
      <p:bldP spid="38" grpId="0" animBg="1"/>
      <p:bldP spid="96" grpId="0" animBg="1"/>
      <p:bldP spid="32" grpId="0" animBg="1"/>
      <p:bldP spid="37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2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0" y="1907058"/>
            <a:ext cx="6243320" cy="3242094"/>
          </a:xfrm>
          <a:prstGeom prst="rect">
            <a:avLst/>
          </a:prstGeom>
          <a:effectLst>
            <a:outerShdw dist="76200" dir="4200000" sx="102000" sy="102000" algn="tl" rotWithShape="0">
              <a:srgbClr val="2A6485"/>
            </a:outerShdw>
          </a:effectLst>
        </p:spPr>
      </p:pic>
      <p:grpSp>
        <p:nvGrpSpPr>
          <p:cNvPr id="7" name="Csoportba foglalás 6"/>
          <p:cNvGrpSpPr/>
          <p:nvPr/>
        </p:nvGrpSpPr>
        <p:grpSpPr>
          <a:xfrm>
            <a:off x="370768" y="198303"/>
            <a:ext cx="7437120" cy="1572325"/>
            <a:chOff x="213361" y="3467035"/>
            <a:chExt cx="7437120" cy="1572325"/>
          </a:xfrm>
        </p:grpSpPr>
        <p:grpSp>
          <p:nvGrpSpPr>
            <p:cNvPr id="59" name="Csoportba foglalás 58"/>
            <p:cNvGrpSpPr/>
            <p:nvPr/>
          </p:nvGrpSpPr>
          <p:grpSpPr>
            <a:xfrm>
              <a:off x="213361" y="3467035"/>
              <a:ext cx="7437120" cy="1572325"/>
              <a:chOff x="1103948" y="3895691"/>
              <a:chExt cx="10277313" cy="2535050"/>
            </a:xfrm>
          </p:grpSpPr>
          <p:sp>
            <p:nvSpPr>
              <p:cNvPr id="60" name="Téglalap 59"/>
              <p:cNvSpPr/>
              <p:nvPr/>
            </p:nvSpPr>
            <p:spPr>
              <a:xfrm rot="21076544">
                <a:off x="1103948" y="4177839"/>
                <a:ext cx="3998421" cy="2252902"/>
              </a:xfrm>
              <a:prstGeom prst="rect">
                <a:avLst/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églalap 60"/>
              <p:cNvSpPr/>
              <p:nvPr/>
            </p:nvSpPr>
            <p:spPr>
              <a:xfrm rot="562703">
                <a:off x="7958775" y="4159975"/>
                <a:ext cx="3422486" cy="2179954"/>
              </a:xfrm>
              <a:prstGeom prst="rect">
                <a:avLst/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Szabadkézi sokszög 61"/>
              <p:cNvSpPr/>
              <p:nvPr/>
            </p:nvSpPr>
            <p:spPr>
              <a:xfrm>
                <a:off x="1435873" y="4081527"/>
                <a:ext cx="8892383" cy="2123439"/>
              </a:xfrm>
              <a:custGeom>
                <a:avLst/>
                <a:gdLst>
                  <a:gd name="connsiteX0" fmla="*/ 372608 w 9519919"/>
                  <a:gd name="connsiteY0" fmla="*/ 1578018 h 2123440"/>
                  <a:gd name="connsiteX1" fmla="*/ 301488 w 9519919"/>
                  <a:gd name="connsiteY1" fmla="*/ 1649138 h 2123440"/>
                  <a:gd name="connsiteX2" fmla="*/ 372608 w 9519919"/>
                  <a:gd name="connsiteY2" fmla="*/ 1720258 h 2123440"/>
                  <a:gd name="connsiteX3" fmla="*/ 443728 w 9519919"/>
                  <a:gd name="connsiteY3" fmla="*/ 1649138 h 2123440"/>
                  <a:gd name="connsiteX4" fmla="*/ 372608 w 9519919"/>
                  <a:gd name="connsiteY4" fmla="*/ 1578018 h 2123440"/>
                  <a:gd name="connsiteX5" fmla="*/ 372608 w 9519919"/>
                  <a:gd name="connsiteY5" fmla="*/ 1319869 h 2123440"/>
                  <a:gd name="connsiteX6" fmla="*/ 301488 w 9519919"/>
                  <a:gd name="connsiteY6" fmla="*/ 1390989 h 2123440"/>
                  <a:gd name="connsiteX7" fmla="*/ 372608 w 9519919"/>
                  <a:gd name="connsiteY7" fmla="*/ 1462109 h 2123440"/>
                  <a:gd name="connsiteX8" fmla="*/ 443728 w 9519919"/>
                  <a:gd name="connsiteY8" fmla="*/ 1390989 h 2123440"/>
                  <a:gd name="connsiteX9" fmla="*/ 372608 w 9519919"/>
                  <a:gd name="connsiteY9" fmla="*/ 1319869 h 2123440"/>
                  <a:gd name="connsiteX10" fmla="*/ 372608 w 9519919"/>
                  <a:gd name="connsiteY10" fmla="*/ 1061720 h 2123440"/>
                  <a:gd name="connsiteX11" fmla="*/ 301488 w 9519919"/>
                  <a:gd name="connsiteY11" fmla="*/ 1132840 h 2123440"/>
                  <a:gd name="connsiteX12" fmla="*/ 372608 w 9519919"/>
                  <a:gd name="connsiteY12" fmla="*/ 1203960 h 2123440"/>
                  <a:gd name="connsiteX13" fmla="*/ 443728 w 9519919"/>
                  <a:gd name="connsiteY13" fmla="*/ 1132840 h 2123440"/>
                  <a:gd name="connsiteX14" fmla="*/ 372608 w 9519919"/>
                  <a:gd name="connsiteY14" fmla="*/ 1061720 h 2123440"/>
                  <a:gd name="connsiteX15" fmla="*/ 372609 w 9519919"/>
                  <a:gd name="connsiteY15" fmla="*/ 803571 h 2123440"/>
                  <a:gd name="connsiteX16" fmla="*/ 301489 w 9519919"/>
                  <a:gd name="connsiteY16" fmla="*/ 874691 h 2123440"/>
                  <a:gd name="connsiteX17" fmla="*/ 372609 w 9519919"/>
                  <a:gd name="connsiteY17" fmla="*/ 945811 h 2123440"/>
                  <a:gd name="connsiteX18" fmla="*/ 443729 w 9519919"/>
                  <a:gd name="connsiteY18" fmla="*/ 874691 h 2123440"/>
                  <a:gd name="connsiteX19" fmla="*/ 372609 w 9519919"/>
                  <a:gd name="connsiteY19" fmla="*/ 803571 h 2123440"/>
                  <a:gd name="connsiteX20" fmla="*/ 372609 w 9519919"/>
                  <a:gd name="connsiteY20" fmla="*/ 545422 h 2123440"/>
                  <a:gd name="connsiteX21" fmla="*/ 301489 w 9519919"/>
                  <a:gd name="connsiteY21" fmla="*/ 616542 h 2123440"/>
                  <a:gd name="connsiteX22" fmla="*/ 372609 w 9519919"/>
                  <a:gd name="connsiteY22" fmla="*/ 687662 h 2123440"/>
                  <a:gd name="connsiteX23" fmla="*/ 443729 w 9519919"/>
                  <a:gd name="connsiteY23" fmla="*/ 616542 h 2123440"/>
                  <a:gd name="connsiteX24" fmla="*/ 372609 w 9519919"/>
                  <a:gd name="connsiteY24" fmla="*/ 545422 h 2123440"/>
                  <a:gd name="connsiteX25" fmla="*/ 372609 w 9519919"/>
                  <a:gd name="connsiteY25" fmla="*/ 287273 h 2123440"/>
                  <a:gd name="connsiteX26" fmla="*/ 301489 w 9519919"/>
                  <a:gd name="connsiteY26" fmla="*/ 358393 h 2123440"/>
                  <a:gd name="connsiteX27" fmla="*/ 372609 w 9519919"/>
                  <a:gd name="connsiteY27" fmla="*/ 429513 h 2123440"/>
                  <a:gd name="connsiteX28" fmla="*/ 443729 w 9519919"/>
                  <a:gd name="connsiteY28" fmla="*/ 358393 h 2123440"/>
                  <a:gd name="connsiteX29" fmla="*/ 372609 w 9519919"/>
                  <a:gd name="connsiteY29" fmla="*/ 287273 h 2123440"/>
                  <a:gd name="connsiteX30" fmla="*/ 1026161 w 9519919"/>
                  <a:gd name="connsiteY30" fmla="*/ 0 h 2123440"/>
                  <a:gd name="connsiteX31" fmla="*/ 1280161 w 9519919"/>
                  <a:gd name="connsiteY31" fmla="*/ 10160 h 2123440"/>
                  <a:gd name="connsiteX32" fmla="*/ 1412240 w 9519919"/>
                  <a:gd name="connsiteY32" fmla="*/ 30480 h 2123440"/>
                  <a:gd name="connsiteX33" fmla="*/ 1534160 w 9519919"/>
                  <a:gd name="connsiteY33" fmla="*/ 40640 h 2123440"/>
                  <a:gd name="connsiteX34" fmla="*/ 2458720 w 9519919"/>
                  <a:gd name="connsiteY34" fmla="*/ 50800 h 2123440"/>
                  <a:gd name="connsiteX35" fmla="*/ 2997199 w 9519919"/>
                  <a:gd name="connsiteY35" fmla="*/ 60960 h 2123440"/>
                  <a:gd name="connsiteX36" fmla="*/ 3271519 w 9519919"/>
                  <a:gd name="connsiteY36" fmla="*/ 60960 h 2123440"/>
                  <a:gd name="connsiteX37" fmla="*/ 3251199 w 9519919"/>
                  <a:gd name="connsiteY37" fmla="*/ 30480 h 2123440"/>
                  <a:gd name="connsiteX38" fmla="*/ 3413759 w 9519919"/>
                  <a:gd name="connsiteY38" fmla="*/ 30480 h 2123440"/>
                  <a:gd name="connsiteX39" fmla="*/ 3474719 w 9519919"/>
                  <a:gd name="connsiteY39" fmla="*/ 50800 h 2123440"/>
                  <a:gd name="connsiteX40" fmla="*/ 3535679 w 9519919"/>
                  <a:gd name="connsiteY40" fmla="*/ 30480 h 2123440"/>
                  <a:gd name="connsiteX41" fmla="*/ 3627119 w 9519919"/>
                  <a:gd name="connsiteY41" fmla="*/ 71120 h 2123440"/>
                  <a:gd name="connsiteX42" fmla="*/ 3657599 w 9519919"/>
                  <a:gd name="connsiteY42" fmla="*/ 81280 h 2123440"/>
                  <a:gd name="connsiteX43" fmla="*/ 3840479 w 9519919"/>
                  <a:gd name="connsiteY43" fmla="*/ 91440 h 2123440"/>
                  <a:gd name="connsiteX44" fmla="*/ 4003039 w 9519919"/>
                  <a:gd name="connsiteY44" fmla="*/ 121920 h 2123440"/>
                  <a:gd name="connsiteX45" fmla="*/ 4348479 w 9519919"/>
                  <a:gd name="connsiteY45" fmla="*/ 111760 h 2123440"/>
                  <a:gd name="connsiteX46" fmla="*/ 4378959 w 9519919"/>
                  <a:gd name="connsiteY46" fmla="*/ 91440 h 2123440"/>
                  <a:gd name="connsiteX47" fmla="*/ 4439919 w 9519919"/>
                  <a:gd name="connsiteY47" fmla="*/ 71120 h 2123440"/>
                  <a:gd name="connsiteX48" fmla="*/ 4754879 w 9519919"/>
                  <a:gd name="connsiteY48" fmla="*/ 81280 h 2123440"/>
                  <a:gd name="connsiteX49" fmla="*/ 4846319 w 9519919"/>
                  <a:gd name="connsiteY49" fmla="*/ 91440 h 2123440"/>
                  <a:gd name="connsiteX50" fmla="*/ 5069839 w 9519919"/>
                  <a:gd name="connsiteY50" fmla="*/ 101600 h 2123440"/>
                  <a:gd name="connsiteX51" fmla="*/ 5577839 w 9519919"/>
                  <a:gd name="connsiteY51" fmla="*/ 111760 h 2123440"/>
                  <a:gd name="connsiteX52" fmla="*/ 5699759 w 9519919"/>
                  <a:gd name="connsiteY52" fmla="*/ 142240 h 2123440"/>
                  <a:gd name="connsiteX53" fmla="*/ 5730239 w 9519919"/>
                  <a:gd name="connsiteY53" fmla="*/ 162560 h 2123440"/>
                  <a:gd name="connsiteX54" fmla="*/ 5791199 w 9519919"/>
                  <a:gd name="connsiteY54" fmla="*/ 182880 h 2123440"/>
                  <a:gd name="connsiteX55" fmla="*/ 5841999 w 9519919"/>
                  <a:gd name="connsiteY55" fmla="*/ 172720 h 2123440"/>
                  <a:gd name="connsiteX56" fmla="*/ 5852159 w 9519919"/>
                  <a:gd name="connsiteY56" fmla="*/ 132080 h 2123440"/>
                  <a:gd name="connsiteX57" fmla="*/ 5882639 w 9519919"/>
                  <a:gd name="connsiteY57" fmla="*/ 121920 h 2123440"/>
                  <a:gd name="connsiteX58" fmla="*/ 7264399 w 9519919"/>
                  <a:gd name="connsiteY58" fmla="*/ 121920 h 2123440"/>
                  <a:gd name="connsiteX59" fmla="*/ 7325359 w 9519919"/>
                  <a:gd name="connsiteY59" fmla="*/ 101600 h 2123440"/>
                  <a:gd name="connsiteX60" fmla="*/ 7386319 w 9519919"/>
                  <a:gd name="connsiteY60" fmla="*/ 71120 h 2123440"/>
                  <a:gd name="connsiteX61" fmla="*/ 7416799 w 9519919"/>
                  <a:gd name="connsiteY61" fmla="*/ 60960 h 2123440"/>
                  <a:gd name="connsiteX62" fmla="*/ 7447279 w 9519919"/>
                  <a:gd name="connsiteY62" fmla="*/ 40640 h 2123440"/>
                  <a:gd name="connsiteX63" fmla="*/ 7487919 w 9519919"/>
                  <a:gd name="connsiteY63" fmla="*/ 30480 h 2123440"/>
                  <a:gd name="connsiteX64" fmla="*/ 7782559 w 9519919"/>
                  <a:gd name="connsiteY64" fmla="*/ 20320 h 2123440"/>
                  <a:gd name="connsiteX65" fmla="*/ 8026399 w 9519919"/>
                  <a:gd name="connsiteY65" fmla="*/ 0 h 2123440"/>
                  <a:gd name="connsiteX66" fmla="*/ 8493759 w 9519919"/>
                  <a:gd name="connsiteY66" fmla="*/ 10160 h 2123440"/>
                  <a:gd name="connsiteX67" fmla="*/ 8564879 w 9519919"/>
                  <a:gd name="connsiteY67" fmla="*/ 40640 h 2123440"/>
                  <a:gd name="connsiteX68" fmla="*/ 8646159 w 9519919"/>
                  <a:gd name="connsiteY68" fmla="*/ 60960 h 2123440"/>
                  <a:gd name="connsiteX69" fmla="*/ 8707119 w 9519919"/>
                  <a:gd name="connsiteY69" fmla="*/ 81280 h 2123440"/>
                  <a:gd name="connsiteX70" fmla="*/ 8768079 w 9519919"/>
                  <a:gd name="connsiteY70" fmla="*/ 91440 h 2123440"/>
                  <a:gd name="connsiteX71" fmla="*/ 8839199 w 9519919"/>
                  <a:gd name="connsiteY71" fmla="*/ 101600 h 2123440"/>
                  <a:gd name="connsiteX72" fmla="*/ 8889999 w 9519919"/>
                  <a:gd name="connsiteY72" fmla="*/ 111760 h 2123440"/>
                  <a:gd name="connsiteX73" fmla="*/ 9022079 w 9519919"/>
                  <a:gd name="connsiteY73" fmla="*/ 132080 h 2123440"/>
                  <a:gd name="connsiteX74" fmla="*/ 9133839 w 9519919"/>
                  <a:gd name="connsiteY74" fmla="*/ 142240 h 2123440"/>
                  <a:gd name="connsiteX75" fmla="*/ 9184639 w 9519919"/>
                  <a:gd name="connsiteY75" fmla="*/ 152400 h 2123440"/>
                  <a:gd name="connsiteX76" fmla="*/ 9245599 w 9519919"/>
                  <a:gd name="connsiteY76" fmla="*/ 162560 h 2123440"/>
                  <a:gd name="connsiteX77" fmla="*/ 9276079 w 9519919"/>
                  <a:gd name="connsiteY77" fmla="*/ 172720 h 2123440"/>
                  <a:gd name="connsiteX78" fmla="*/ 9316719 w 9519919"/>
                  <a:gd name="connsiteY78" fmla="*/ 182880 h 2123440"/>
                  <a:gd name="connsiteX79" fmla="*/ 9377679 w 9519919"/>
                  <a:gd name="connsiteY79" fmla="*/ 203200 h 2123440"/>
                  <a:gd name="connsiteX80" fmla="*/ 9408159 w 9519919"/>
                  <a:gd name="connsiteY80" fmla="*/ 213360 h 2123440"/>
                  <a:gd name="connsiteX81" fmla="*/ 9448799 w 9519919"/>
                  <a:gd name="connsiteY81" fmla="*/ 223520 h 2123440"/>
                  <a:gd name="connsiteX82" fmla="*/ 9438639 w 9519919"/>
                  <a:gd name="connsiteY82" fmla="*/ 304800 h 2123440"/>
                  <a:gd name="connsiteX83" fmla="*/ 9428479 w 9519919"/>
                  <a:gd name="connsiteY83" fmla="*/ 335280 h 2123440"/>
                  <a:gd name="connsiteX84" fmla="*/ 9438639 w 9519919"/>
                  <a:gd name="connsiteY84" fmla="*/ 487680 h 2123440"/>
                  <a:gd name="connsiteX85" fmla="*/ 9458959 w 9519919"/>
                  <a:gd name="connsiteY85" fmla="*/ 568960 h 2123440"/>
                  <a:gd name="connsiteX86" fmla="*/ 9479279 w 9519919"/>
                  <a:gd name="connsiteY86" fmla="*/ 629920 h 2123440"/>
                  <a:gd name="connsiteX87" fmla="*/ 9458959 w 9519919"/>
                  <a:gd name="connsiteY87" fmla="*/ 985520 h 2123440"/>
                  <a:gd name="connsiteX88" fmla="*/ 9448799 w 9519919"/>
                  <a:gd name="connsiteY88" fmla="*/ 1036320 h 2123440"/>
                  <a:gd name="connsiteX89" fmla="*/ 9438639 w 9519919"/>
                  <a:gd name="connsiteY89" fmla="*/ 1097280 h 2123440"/>
                  <a:gd name="connsiteX90" fmla="*/ 9418319 w 9519919"/>
                  <a:gd name="connsiteY90" fmla="*/ 1178560 h 2123440"/>
                  <a:gd name="connsiteX91" fmla="*/ 9418319 w 9519919"/>
                  <a:gd name="connsiteY91" fmla="*/ 1493520 h 2123440"/>
                  <a:gd name="connsiteX92" fmla="*/ 9428479 w 9519919"/>
                  <a:gd name="connsiteY92" fmla="*/ 1524000 h 2123440"/>
                  <a:gd name="connsiteX93" fmla="*/ 9448799 w 9519919"/>
                  <a:gd name="connsiteY93" fmla="*/ 1605280 h 2123440"/>
                  <a:gd name="connsiteX94" fmla="*/ 9479279 w 9519919"/>
                  <a:gd name="connsiteY94" fmla="*/ 1635760 h 2123440"/>
                  <a:gd name="connsiteX95" fmla="*/ 9519919 w 9519919"/>
                  <a:gd name="connsiteY95" fmla="*/ 1696720 h 2123440"/>
                  <a:gd name="connsiteX96" fmla="*/ 9509759 w 9519919"/>
                  <a:gd name="connsiteY96" fmla="*/ 1727200 h 2123440"/>
                  <a:gd name="connsiteX97" fmla="*/ 9448799 w 9519919"/>
                  <a:gd name="connsiteY97" fmla="*/ 1747520 h 2123440"/>
                  <a:gd name="connsiteX98" fmla="*/ 9428479 w 9519919"/>
                  <a:gd name="connsiteY98" fmla="*/ 1778000 h 2123440"/>
                  <a:gd name="connsiteX99" fmla="*/ 9418319 w 9519919"/>
                  <a:gd name="connsiteY99" fmla="*/ 1808480 h 2123440"/>
                  <a:gd name="connsiteX100" fmla="*/ 9296399 w 9519919"/>
                  <a:gd name="connsiteY100" fmla="*/ 1869440 h 2123440"/>
                  <a:gd name="connsiteX101" fmla="*/ 9265919 w 9519919"/>
                  <a:gd name="connsiteY101" fmla="*/ 1889760 h 2123440"/>
                  <a:gd name="connsiteX102" fmla="*/ 9194799 w 9519919"/>
                  <a:gd name="connsiteY102" fmla="*/ 1960880 h 2123440"/>
                  <a:gd name="connsiteX103" fmla="*/ 9154159 w 9519919"/>
                  <a:gd name="connsiteY103" fmla="*/ 1971040 h 2123440"/>
                  <a:gd name="connsiteX104" fmla="*/ 8900159 w 9519919"/>
                  <a:gd name="connsiteY104" fmla="*/ 1960880 h 2123440"/>
                  <a:gd name="connsiteX105" fmla="*/ 8778239 w 9519919"/>
                  <a:gd name="connsiteY105" fmla="*/ 1940560 h 2123440"/>
                  <a:gd name="connsiteX106" fmla="*/ 8432799 w 9519919"/>
                  <a:gd name="connsiteY106" fmla="*/ 1920240 h 2123440"/>
                  <a:gd name="connsiteX107" fmla="*/ 7853679 w 9519919"/>
                  <a:gd name="connsiteY107" fmla="*/ 1930400 h 2123440"/>
                  <a:gd name="connsiteX108" fmla="*/ 7802879 w 9519919"/>
                  <a:gd name="connsiteY108" fmla="*/ 1940560 h 2123440"/>
                  <a:gd name="connsiteX109" fmla="*/ 7579359 w 9519919"/>
                  <a:gd name="connsiteY109" fmla="*/ 1960880 h 2123440"/>
                  <a:gd name="connsiteX110" fmla="*/ 7467599 w 9519919"/>
                  <a:gd name="connsiteY110" fmla="*/ 1981200 h 2123440"/>
                  <a:gd name="connsiteX111" fmla="*/ 7406639 w 9519919"/>
                  <a:gd name="connsiteY111" fmla="*/ 1991360 h 2123440"/>
                  <a:gd name="connsiteX112" fmla="*/ 7183119 w 9519919"/>
                  <a:gd name="connsiteY112" fmla="*/ 1981200 h 2123440"/>
                  <a:gd name="connsiteX113" fmla="*/ 7040879 w 9519919"/>
                  <a:gd name="connsiteY113" fmla="*/ 1971040 h 2123440"/>
                  <a:gd name="connsiteX114" fmla="*/ 6959599 w 9519919"/>
                  <a:gd name="connsiteY114" fmla="*/ 1981200 h 2123440"/>
                  <a:gd name="connsiteX115" fmla="*/ 6918959 w 9519919"/>
                  <a:gd name="connsiteY115" fmla="*/ 1991360 h 2123440"/>
                  <a:gd name="connsiteX116" fmla="*/ 6827519 w 9519919"/>
                  <a:gd name="connsiteY116" fmla="*/ 2021840 h 2123440"/>
                  <a:gd name="connsiteX117" fmla="*/ 6797039 w 9519919"/>
                  <a:gd name="connsiteY117" fmla="*/ 2032000 h 2123440"/>
                  <a:gd name="connsiteX118" fmla="*/ 6766559 w 9519919"/>
                  <a:gd name="connsiteY118" fmla="*/ 2042160 h 2123440"/>
                  <a:gd name="connsiteX119" fmla="*/ 6624319 w 9519919"/>
                  <a:gd name="connsiteY119" fmla="*/ 2062480 h 2123440"/>
                  <a:gd name="connsiteX120" fmla="*/ 6553199 w 9519919"/>
                  <a:gd name="connsiteY120" fmla="*/ 2072640 h 2123440"/>
                  <a:gd name="connsiteX121" fmla="*/ 6482079 w 9519919"/>
                  <a:gd name="connsiteY121" fmla="*/ 2092960 h 2123440"/>
                  <a:gd name="connsiteX122" fmla="*/ 6451599 w 9519919"/>
                  <a:gd name="connsiteY122" fmla="*/ 2103120 h 2123440"/>
                  <a:gd name="connsiteX123" fmla="*/ 6380479 w 9519919"/>
                  <a:gd name="connsiteY123" fmla="*/ 2113280 h 2123440"/>
                  <a:gd name="connsiteX124" fmla="*/ 6329679 w 9519919"/>
                  <a:gd name="connsiteY124" fmla="*/ 2123440 h 2123440"/>
                  <a:gd name="connsiteX125" fmla="*/ 6095999 w 9519919"/>
                  <a:gd name="connsiteY125" fmla="*/ 2113280 h 2123440"/>
                  <a:gd name="connsiteX126" fmla="*/ 5994399 w 9519919"/>
                  <a:gd name="connsiteY126" fmla="*/ 2082800 h 2123440"/>
                  <a:gd name="connsiteX127" fmla="*/ 5963919 w 9519919"/>
                  <a:gd name="connsiteY127" fmla="*/ 2072640 h 2123440"/>
                  <a:gd name="connsiteX128" fmla="*/ 5537199 w 9519919"/>
                  <a:gd name="connsiteY128" fmla="*/ 2062480 h 2123440"/>
                  <a:gd name="connsiteX129" fmla="*/ 5110479 w 9519919"/>
                  <a:gd name="connsiteY129" fmla="*/ 2042160 h 2123440"/>
                  <a:gd name="connsiteX130" fmla="*/ 4998719 w 9519919"/>
                  <a:gd name="connsiteY130" fmla="*/ 2032000 h 2123440"/>
                  <a:gd name="connsiteX131" fmla="*/ 4846319 w 9519919"/>
                  <a:gd name="connsiteY131" fmla="*/ 1981200 h 2123440"/>
                  <a:gd name="connsiteX132" fmla="*/ 4815839 w 9519919"/>
                  <a:gd name="connsiteY132" fmla="*/ 1971040 h 2123440"/>
                  <a:gd name="connsiteX133" fmla="*/ 4785359 w 9519919"/>
                  <a:gd name="connsiteY133" fmla="*/ 1960880 h 2123440"/>
                  <a:gd name="connsiteX134" fmla="*/ 4307839 w 9519919"/>
                  <a:gd name="connsiteY134" fmla="*/ 1971040 h 2123440"/>
                  <a:gd name="connsiteX135" fmla="*/ 3911599 w 9519919"/>
                  <a:gd name="connsiteY135" fmla="*/ 1981200 h 2123440"/>
                  <a:gd name="connsiteX136" fmla="*/ 3881119 w 9519919"/>
                  <a:gd name="connsiteY136" fmla="*/ 1991360 h 2123440"/>
                  <a:gd name="connsiteX137" fmla="*/ 3830319 w 9519919"/>
                  <a:gd name="connsiteY137" fmla="*/ 2001520 h 2123440"/>
                  <a:gd name="connsiteX138" fmla="*/ 3667759 w 9519919"/>
                  <a:gd name="connsiteY138" fmla="*/ 1991360 h 2123440"/>
                  <a:gd name="connsiteX139" fmla="*/ 3606799 w 9519919"/>
                  <a:gd name="connsiteY139" fmla="*/ 1971040 h 2123440"/>
                  <a:gd name="connsiteX140" fmla="*/ 3576319 w 9519919"/>
                  <a:gd name="connsiteY140" fmla="*/ 1960880 h 2123440"/>
                  <a:gd name="connsiteX141" fmla="*/ 3423919 w 9519919"/>
                  <a:gd name="connsiteY141" fmla="*/ 1950720 h 2123440"/>
                  <a:gd name="connsiteX142" fmla="*/ 3383279 w 9519919"/>
                  <a:gd name="connsiteY142" fmla="*/ 1930400 h 2123440"/>
                  <a:gd name="connsiteX143" fmla="*/ 3322319 w 9519919"/>
                  <a:gd name="connsiteY143" fmla="*/ 1910080 h 2123440"/>
                  <a:gd name="connsiteX144" fmla="*/ 3291839 w 9519919"/>
                  <a:gd name="connsiteY144" fmla="*/ 1889760 h 2123440"/>
                  <a:gd name="connsiteX145" fmla="*/ 3230879 w 9519919"/>
                  <a:gd name="connsiteY145" fmla="*/ 1869440 h 2123440"/>
                  <a:gd name="connsiteX146" fmla="*/ 3200399 w 9519919"/>
                  <a:gd name="connsiteY146" fmla="*/ 1859280 h 2123440"/>
                  <a:gd name="connsiteX147" fmla="*/ 3129279 w 9519919"/>
                  <a:gd name="connsiteY147" fmla="*/ 1869440 h 2123440"/>
                  <a:gd name="connsiteX148" fmla="*/ 3068319 w 9519919"/>
                  <a:gd name="connsiteY148" fmla="*/ 1910080 h 2123440"/>
                  <a:gd name="connsiteX149" fmla="*/ 3037839 w 9519919"/>
                  <a:gd name="connsiteY149" fmla="*/ 1930400 h 2123440"/>
                  <a:gd name="connsiteX150" fmla="*/ 2946399 w 9519919"/>
                  <a:gd name="connsiteY150" fmla="*/ 1960880 h 2123440"/>
                  <a:gd name="connsiteX151" fmla="*/ 2915919 w 9519919"/>
                  <a:gd name="connsiteY151" fmla="*/ 1971040 h 2123440"/>
                  <a:gd name="connsiteX152" fmla="*/ 2875279 w 9519919"/>
                  <a:gd name="connsiteY152" fmla="*/ 1981200 h 2123440"/>
                  <a:gd name="connsiteX153" fmla="*/ 2702560 w 9519919"/>
                  <a:gd name="connsiteY153" fmla="*/ 1971040 h 2123440"/>
                  <a:gd name="connsiteX154" fmla="*/ 2651760 w 9519919"/>
                  <a:gd name="connsiteY154" fmla="*/ 1960880 h 2123440"/>
                  <a:gd name="connsiteX155" fmla="*/ 2387600 w 9519919"/>
                  <a:gd name="connsiteY155" fmla="*/ 1971040 h 2123440"/>
                  <a:gd name="connsiteX156" fmla="*/ 2164080 w 9519919"/>
                  <a:gd name="connsiteY156" fmla="*/ 1991360 h 2123440"/>
                  <a:gd name="connsiteX157" fmla="*/ 2011681 w 9519919"/>
                  <a:gd name="connsiteY157" fmla="*/ 2001520 h 2123440"/>
                  <a:gd name="connsiteX158" fmla="*/ 1798320 w 9519919"/>
                  <a:gd name="connsiteY158" fmla="*/ 2021840 h 2123440"/>
                  <a:gd name="connsiteX159" fmla="*/ 1422400 w 9519919"/>
                  <a:gd name="connsiteY159" fmla="*/ 2011680 h 2123440"/>
                  <a:gd name="connsiteX160" fmla="*/ 1310641 w 9519919"/>
                  <a:gd name="connsiteY160" fmla="*/ 1981200 h 2123440"/>
                  <a:gd name="connsiteX161" fmla="*/ 1239521 w 9519919"/>
                  <a:gd name="connsiteY161" fmla="*/ 1960880 h 2123440"/>
                  <a:gd name="connsiteX162" fmla="*/ 579120 w 9519919"/>
                  <a:gd name="connsiteY162" fmla="*/ 1960880 h 2123440"/>
                  <a:gd name="connsiteX163" fmla="*/ 426720 w 9519919"/>
                  <a:gd name="connsiteY163" fmla="*/ 1940560 h 2123440"/>
                  <a:gd name="connsiteX164" fmla="*/ 355600 w 9519919"/>
                  <a:gd name="connsiteY164" fmla="*/ 1920240 h 2123440"/>
                  <a:gd name="connsiteX165" fmla="*/ 294640 w 9519919"/>
                  <a:gd name="connsiteY165" fmla="*/ 1889760 h 2123440"/>
                  <a:gd name="connsiteX166" fmla="*/ 101600 w 9519919"/>
                  <a:gd name="connsiteY166" fmla="*/ 1889760 h 2123440"/>
                  <a:gd name="connsiteX167" fmla="*/ 91440 w 9519919"/>
                  <a:gd name="connsiteY167" fmla="*/ 1859280 h 2123440"/>
                  <a:gd name="connsiteX168" fmla="*/ 91440 w 9519919"/>
                  <a:gd name="connsiteY168" fmla="*/ 1544320 h 2123440"/>
                  <a:gd name="connsiteX169" fmla="*/ 71120 w 9519919"/>
                  <a:gd name="connsiteY169" fmla="*/ 1036320 h 2123440"/>
                  <a:gd name="connsiteX170" fmla="*/ 60960 w 9519919"/>
                  <a:gd name="connsiteY170" fmla="*/ 924560 h 2123440"/>
                  <a:gd name="connsiteX171" fmla="*/ 40640 w 9519919"/>
                  <a:gd name="connsiteY171" fmla="*/ 812800 h 2123440"/>
                  <a:gd name="connsiteX172" fmla="*/ 30480 w 9519919"/>
                  <a:gd name="connsiteY172" fmla="*/ 731520 h 2123440"/>
                  <a:gd name="connsiteX173" fmla="*/ 10160 w 9519919"/>
                  <a:gd name="connsiteY173" fmla="*/ 629920 h 2123440"/>
                  <a:gd name="connsiteX174" fmla="*/ 0 w 9519919"/>
                  <a:gd name="connsiteY174" fmla="*/ 579120 h 2123440"/>
                  <a:gd name="connsiteX175" fmla="*/ 10160 w 9519919"/>
                  <a:gd name="connsiteY175" fmla="*/ 335280 h 2123440"/>
                  <a:gd name="connsiteX176" fmla="*/ 30480 w 9519919"/>
                  <a:gd name="connsiteY176" fmla="*/ 264160 h 2123440"/>
                  <a:gd name="connsiteX177" fmla="*/ 50800 w 9519919"/>
                  <a:gd name="connsiteY177" fmla="*/ 193040 h 2123440"/>
                  <a:gd name="connsiteX178" fmla="*/ 81280 w 9519919"/>
                  <a:gd name="connsiteY178" fmla="*/ 162560 h 2123440"/>
                  <a:gd name="connsiteX179" fmla="*/ 40640 w 9519919"/>
                  <a:gd name="connsiteY179" fmla="*/ 142240 h 2123440"/>
                  <a:gd name="connsiteX180" fmla="*/ 386080 w 9519919"/>
                  <a:gd name="connsiteY180" fmla="*/ 71120 h 2123440"/>
                  <a:gd name="connsiteX181" fmla="*/ 467360 w 9519919"/>
                  <a:gd name="connsiteY181" fmla="*/ 60960 h 2123440"/>
                  <a:gd name="connsiteX182" fmla="*/ 518160 w 9519919"/>
                  <a:gd name="connsiteY182" fmla="*/ 50800 h 2123440"/>
                  <a:gd name="connsiteX183" fmla="*/ 883921 w 9519919"/>
                  <a:gd name="connsiteY183" fmla="*/ 40640 h 2123440"/>
                  <a:gd name="connsiteX184" fmla="*/ 944881 w 9519919"/>
                  <a:gd name="connsiteY184" fmla="*/ 20320 h 21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9519919" h="2123440">
                    <a:moveTo>
                      <a:pt x="372608" y="1578018"/>
                    </a:moveTo>
                    <a:cubicBezTo>
                      <a:pt x="333330" y="1578018"/>
                      <a:pt x="301488" y="1609860"/>
                      <a:pt x="301488" y="1649138"/>
                    </a:cubicBezTo>
                    <a:cubicBezTo>
                      <a:pt x="301488" y="1688416"/>
                      <a:pt x="333330" y="1720258"/>
                      <a:pt x="372608" y="1720258"/>
                    </a:cubicBezTo>
                    <a:cubicBezTo>
                      <a:pt x="411886" y="1720258"/>
                      <a:pt x="443728" y="1688416"/>
                      <a:pt x="443728" y="1649138"/>
                    </a:cubicBezTo>
                    <a:cubicBezTo>
                      <a:pt x="443728" y="1609860"/>
                      <a:pt x="411886" y="1578018"/>
                      <a:pt x="372608" y="1578018"/>
                    </a:cubicBezTo>
                    <a:close/>
                    <a:moveTo>
                      <a:pt x="372608" y="1319869"/>
                    </a:moveTo>
                    <a:cubicBezTo>
                      <a:pt x="333330" y="1319869"/>
                      <a:pt x="301488" y="1351711"/>
                      <a:pt x="301488" y="1390989"/>
                    </a:cubicBezTo>
                    <a:cubicBezTo>
                      <a:pt x="301488" y="1430267"/>
                      <a:pt x="333330" y="1462109"/>
                      <a:pt x="372608" y="1462109"/>
                    </a:cubicBezTo>
                    <a:cubicBezTo>
                      <a:pt x="411886" y="1462109"/>
                      <a:pt x="443728" y="1430267"/>
                      <a:pt x="443728" y="1390989"/>
                    </a:cubicBezTo>
                    <a:cubicBezTo>
                      <a:pt x="443728" y="1351711"/>
                      <a:pt x="411886" y="1319869"/>
                      <a:pt x="372608" y="1319869"/>
                    </a:cubicBezTo>
                    <a:close/>
                    <a:moveTo>
                      <a:pt x="372608" y="1061720"/>
                    </a:moveTo>
                    <a:cubicBezTo>
                      <a:pt x="333330" y="1061720"/>
                      <a:pt x="301488" y="1093562"/>
                      <a:pt x="301488" y="1132840"/>
                    </a:cubicBezTo>
                    <a:cubicBezTo>
                      <a:pt x="301488" y="1172118"/>
                      <a:pt x="333330" y="1203960"/>
                      <a:pt x="372608" y="1203960"/>
                    </a:cubicBezTo>
                    <a:cubicBezTo>
                      <a:pt x="411886" y="1203960"/>
                      <a:pt x="443728" y="1172118"/>
                      <a:pt x="443728" y="1132840"/>
                    </a:cubicBezTo>
                    <a:cubicBezTo>
                      <a:pt x="443728" y="1093562"/>
                      <a:pt x="411886" y="1061720"/>
                      <a:pt x="372608" y="1061720"/>
                    </a:cubicBezTo>
                    <a:close/>
                    <a:moveTo>
                      <a:pt x="372609" y="803571"/>
                    </a:moveTo>
                    <a:cubicBezTo>
                      <a:pt x="333331" y="803571"/>
                      <a:pt x="301489" y="835413"/>
                      <a:pt x="301489" y="874691"/>
                    </a:cubicBezTo>
                    <a:cubicBezTo>
                      <a:pt x="301489" y="913969"/>
                      <a:pt x="333331" y="945811"/>
                      <a:pt x="372609" y="945811"/>
                    </a:cubicBezTo>
                    <a:cubicBezTo>
                      <a:pt x="411887" y="945811"/>
                      <a:pt x="443729" y="913969"/>
                      <a:pt x="443729" y="874691"/>
                    </a:cubicBezTo>
                    <a:cubicBezTo>
                      <a:pt x="443729" y="835413"/>
                      <a:pt x="411887" y="803571"/>
                      <a:pt x="372609" y="803571"/>
                    </a:cubicBezTo>
                    <a:close/>
                    <a:moveTo>
                      <a:pt x="372609" y="545422"/>
                    </a:moveTo>
                    <a:cubicBezTo>
                      <a:pt x="333331" y="545422"/>
                      <a:pt x="301489" y="577264"/>
                      <a:pt x="301489" y="616542"/>
                    </a:cubicBezTo>
                    <a:cubicBezTo>
                      <a:pt x="301489" y="655820"/>
                      <a:pt x="333331" y="687662"/>
                      <a:pt x="372609" y="687662"/>
                    </a:cubicBezTo>
                    <a:cubicBezTo>
                      <a:pt x="411887" y="687662"/>
                      <a:pt x="443729" y="655820"/>
                      <a:pt x="443729" y="616542"/>
                    </a:cubicBezTo>
                    <a:cubicBezTo>
                      <a:pt x="443729" y="577264"/>
                      <a:pt x="411887" y="545422"/>
                      <a:pt x="372609" y="545422"/>
                    </a:cubicBezTo>
                    <a:close/>
                    <a:moveTo>
                      <a:pt x="372609" y="287273"/>
                    </a:moveTo>
                    <a:cubicBezTo>
                      <a:pt x="333331" y="287273"/>
                      <a:pt x="301489" y="319115"/>
                      <a:pt x="301489" y="358393"/>
                    </a:cubicBezTo>
                    <a:cubicBezTo>
                      <a:pt x="301489" y="397671"/>
                      <a:pt x="333331" y="429513"/>
                      <a:pt x="372609" y="429513"/>
                    </a:cubicBezTo>
                    <a:cubicBezTo>
                      <a:pt x="411887" y="429513"/>
                      <a:pt x="443729" y="397671"/>
                      <a:pt x="443729" y="358393"/>
                    </a:cubicBezTo>
                    <a:cubicBezTo>
                      <a:pt x="443729" y="319115"/>
                      <a:pt x="411887" y="287273"/>
                      <a:pt x="372609" y="287273"/>
                    </a:cubicBezTo>
                    <a:close/>
                    <a:moveTo>
                      <a:pt x="1026161" y="0"/>
                    </a:moveTo>
                    <a:cubicBezTo>
                      <a:pt x="1110828" y="3387"/>
                      <a:pt x="1195591" y="4874"/>
                      <a:pt x="1280161" y="10160"/>
                    </a:cubicBezTo>
                    <a:cubicBezTo>
                      <a:pt x="1332768" y="13448"/>
                      <a:pt x="1361127" y="24801"/>
                      <a:pt x="1412240" y="30480"/>
                    </a:cubicBezTo>
                    <a:cubicBezTo>
                      <a:pt x="1452772" y="34983"/>
                      <a:pt x="1493388" y="39848"/>
                      <a:pt x="1534160" y="40640"/>
                    </a:cubicBezTo>
                    <a:lnTo>
                      <a:pt x="2458720" y="50800"/>
                    </a:lnTo>
                    <a:lnTo>
                      <a:pt x="2997199" y="60960"/>
                    </a:lnTo>
                    <a:cubicBezTo>
                      <a:pt x="3081403" y="68615"/>
                      <a:pt x="3190097" y="84224"/>
                      <a:pt x="3271519" y="60960"/>
                    </a:cubicBezTo>
                    <a:cubicBezTo>
                      <a:pt x="3283260" y="57605"/>
                      <a:pt x="3257972" y="40640"/>
                      <a:pt x="3251199" y="30480"/>
                    </a:cubicBezTo>
                    <a:cubicBezTo>
                      <a:pt x="3322100" y="12755"/>
                      <a:pt x="3305091" y="12369"/>
                      <a:pt x="3413759" y="30480"/>
                    </a:cubicBezTo>
                    <a:cubicBezTo>
                      <a:pt x="3434887" y="34001"/>
                      <a:pt x="3474719" y="50800"/>
                      <a:pt x="3474719" y="50800"/>
                    </a:cubicBezTo>
                    <a:cubicBezTo>
                      <a:pt x="3495039" y="44027"/>
                      <a:pt x="3517857" y="18599"/>
                      <a:pt x="3535679" y="30480"/>
                    </a:cubicBezTo>
                    <a:cubicBezTo>
                      <a:pt x="3583981" y="62681"/>
                      <a:pt x="3554575" y="46939"/>
                      <a:pt x="3627119" y="71120"/>
                    </a:cubicBezTo>
                    <a:cubicBezTo>
                      <a:pt x="3637279" y="74507"/>
                      <a:pt x="3646906" y="80686"/>
                      <a:pt x="3657599" y="81280"/>
                    </a:cubicBezTo>
                    <a:lnTo>
                      <a:pt x="3840479" y="91440"/>
                    </a:lnTo>
                    <a:cubicBezTo>
                      <a:pt x="3962279" y="115800"/>
                      <a:pt x="3908012" y="106082"/>
                      <a:pt x="4003039" y="121920"/>
                    </a:cubicBezTo>
                    <a:cubicBezTo>
                      <a:pt x="4118186" y="118533"/>
                      <a:pt x="4233659" y="121070"/>
                      <a:pt x="4348479" y="111760"/>
                    </a:cubicBezTo>
                    <a:cubicBezTo>
                      <a:pt x="4360650" y="110773"/>
                      <a:pt x="4367801" y="96399"/>
                      <a:pt x="4378959" y="91440"/>
                    </a:cubicBezTo>
                    <a:cubicBezTo>
                      <a:pt x="4398532" y="82741"/>
                      <a:pt x="4439919" y="71120"/>
                      <a:pt x="4439919" y="71120"/>
                    </a:cubicBezTo>
                    <a:lnTo>
                      <a:pt x="4754879" y="81280"/>
                    </a:lnTo>
                    <a:cubicBezTo>
                      <a:pt x="4785508" y="82811"/>
                      <a:pt x="4815715" y="89466"/>
                      <a:pt x="4846319" y="91440"/>
                    </a:cubicBezTo>
                    <a:cubicBezTo>
                      <a:pt x="4920748" y="96242"/>
                      <a:pt x="4995284" y="99529"/>
                      <a:pt x="5069839" y="101600"/>
                    </a:cubicBezTo>
                    <a:lnTo>
                      <a:pt x="5577839" y="111760"/>
                    </a:lnTo>
                    <a:cubicBezTo>
                      <a:pt x="5608310" y="116838"/>
                      <a:pt x="5672925" y="124350"/>
                      <a:pt x="5699759" y="142240"/>
                    </a:cubicBezTo>
                    <a:cubicBezTo>
                      <a:pt x="5709919" y="149013"/>
                      <a:pt x="5719081" y="157601"/>
                      <a:pt x="5730239" y="162560"/>
                    </a:cubicBezTo>
                    <a:cubicBezTo>
                      <a:pt x="5749812" y="171259"/>
                      <a:pt x="5791199" y="182880"/>
                      <a:pt x="5791199" y="182880"/>
                    </a:cubicBezTo>
                    <a:cubicBezTo>
                      <a:pt x="5808132" y="179493"/>
                      <a:pt x="5828733" y="183775"/>
                      <a:pt x="5841999" y="172720"/>
                    </a:cubicBezTo>
                    <a:cubicBezTo>
                      <a:pt x="5852726" y="163781"/>
                      <a:pt x="5843436" y="142984"/>
                      <a:pt x="5852159" y="132080"/>
                    </a:cubicBezTo>
                    <a:cubicBezTo>
                      <a:pt x="5858849" y="123717"/>
                      <a:pt x="5872479" y="125307"/>
                      <a:pt x="5882639" y="121920"/>
                    </a:cubicBezTo>
                    <a:cubicBezTo>
                      <a:pt x="6439959" y="133066"/>
                      <a:pt x="6637287" y="142369"/>
                      <a:pt x="7264399" y="121920"/>
                    </a:cubicBezTo>
                    <a:cubicBezTo>
                      <a:pt x="7285807" y="121222"/>
                      <a:pt x="7305039" y="108373"/>
                      <a:pt x="7325359" y="101600"/>
                    </a:cubicBezTo>
                    <a:cubicBezTo>
                      <a:pt x="7401971" y="76063"/>
                      <a:pt x="7307537" y="110511"/>
                      <a:pt x="7386319" y="71120"/>
                    </a:cubicBezTo>
                    <a:cubicBezTo>
                      <a:pt x="7395898" y="66331"/>
                      <a:pt x="7407220" y="65749"/>
                      <a:pt x="7416799" y="60960"/>
                    </a:cubicBezTo>
                    <a:cubicBezTo>
                      <a:pt x="7427721" y="55499"/>
                      <a:pt x="7436056" y="45450"/>
                      <a:pt x="7447279" y="40640"/>
                    </a:cubicBezTo>
                    <a:cubicBezTo>
                      <a:pt x="7460114" y="35139"/>
                      <a:pt x="7473981" y="31325"/>
                      <a:pt x="7487919" y="30480"/>
                    </a:cubicBezTo>
                    <a:cubicBezTo>
                      <a:pt x="7586011" y="24535"/>
                      <a:pt x="7684346" y="23707"/>
                      <a:pt x="7782559" y="20320"/>
                    </a:cubicBezTo>
                    <a:cubicBezTo>
                      <a:pt x="7869983" y="9392"/>
                      <a:pt x="7931493" y="0"/>
                      <a:pt x="8026399" y="0"/>
                    </a:cubicBezTo>
                    <a:cubicBezTo>
                      <a:pt x="8182222" y="0"/>
                      <a:pt x="8337972" y="6773"/>
                      <a:pt x="8493759" y="10160"/>
                    </a:cubicBezTo>
                    <a:cubicBezTo>
                      <a:pt x="8565240" y="33987"/>
                      <a:pt x="8476996" y="2976"/>
                      <a:pt x="8564879" y="40640"/>
                    </a:cubicBezTo>
                    <a:cubicBezTo>
                      <a:pt x="8600845" y="56054"/>
                      <a:pt x="8602428" y="49033"/>
                      <a:pt x="8646159" y="60960"/>
                    </a:cubicBezTo>
                    <a:cubicBezTo>
                      <a:pt x="8666823" y="66596"/>
                      <a:pt x="8685991" y="77759"/>
                      <a:pt x="8707119" y="81280"/>
                    </a:cubicBezTo>
                    <a:lnTo>
                      <a:pt x="8768079" y="91440"/>
                    </a:lnTo>
                    <a:cubicBezTo>
                      <a:pt x="8791748" y="95081"/>
                      <a:pt x="8815577" y="97663"/>
                      <a:pt x="8839199" y="101600"/>
                    </a:cubicBezTo>
                    <a:cubicBezTo>
                      <a:pt x="8856233" y="104439"/>
                      <a:pt x="8873009" y="108671"/>
                      <a:pt x="8889999" y="111760"/>
                    </a:cubicBezTo>
                    <a:cubicBezTo>
                      <a:pt x="8921111" y="117417"/>
                      <a:pt x="8992723" y="128818"/>
                      <a:pt x="9022079" y="132080"/>
                    </a:cubicBezTo>
                    <a:cubicBezTo>
                      <a:pt x="9059257" y="136211"/>
                      <a:pt x="9096586" y="138853"/>
                      <a:pt x="9133839" y="142240"/>
                    </a:cubicBezTo>
                    <a:lnTo>
                      <a:pt x="9184639" y="152400"/>
                    </a:lnTo>
                    <a:cubicBezTo>
                      <a:pt x="9204907" y="156085"/>
                      <a:pt x="9225489" y="158091"/>
                      <a:pt x="9245599" y="162560"/>
                    </a:cubicBezTo>
                    <a:cubicBezTo>
                      <a:pt x="9256054" y="164883"/>
                      <a:pt x="9265781" y="169778"/>
                      <a:pt x="9276079" y="172720"/>
                    </a:cubicBezTo>
                    <a:cubicBezTo>
                      <a:pt x="9289505" y="176556"/>
                      <a:pt x="9303344" y="178868"/>
                      <a:pt x="9316719" y="182880"/>
                    </a:cubicBezTo>
                    <a:cubicBezTo>
                      <a:pt x="9337235" y="189035"/>
                      <a:pt x="9357359" y="196427"/>
                      <a:pt x="9377679" y="203200"/>
                    </a:cubicBezTo>
                    <a:cubicBezTo>
                      <a:pt x="9387839" y="206587"/>
                      <a:pt x="9397769" y="210763"/>
                      <a:pt x="9408159" y="213360"/>
                    </a:cubicBezTo>
                    <a:lnTo>
                      <a:pt x="9448799" y="223520"/>
                    </a:lnTo>
                    <a:cubicBezTo>
                      <a:pt x="9445412" y="250613"/>
                      <a:pt x="9443523" y="277936"/>
                      <a:pt x="9438639" y="304800"/>
                    </a:cubicBezTo>
                    <a:cubicBezTo>
                      <a:pt x="9436723" y="315337"/>
                      <a:pt x="9428479" y="324570"/>
                      <a:pt x="9428479" y="335280"/>
                    </a:cubicBezTo>
                    <a:cubicBezTo>
                      <a:pt x="9428479" y="386193"/>
                      <a:pt x="9432054" y="437195"/>
                      <a:pt x="9438639" y="487680"/>
                    </a:cubicBezTo>
                    <a:cubicBezTo>
                      <a:pt x="9442251" y="515373"/>
                      <a:pt x="9450128" y="542466"/>
                      <a:pt x="9458959" y="568960"/>
                    </a:cubicBezTo>
                    <a:lnTo>
                      <a:pt x="9479279" y="629920"/>
                    </a:lnTo>
                    <a:cubicBezTo>
                      <a:pt x="9474371" y="752626"/>
                      <a:pt x="9474894" y="866004"/>
                      <a:pt x="9458959" y="985520"/>
                    </a:cubicBezTo>
                    <a:cubicBezTo>
                      <a:pt x="9456677" y="1002637"/>
                      <a:pt x="9451888" y="1019330"/>
                      <a:pt x="9448799" y="1036320"/>
                    </a:cubicBezTo>
                    <a:cubicBezTo>
                      <a:pt x="9445114" y="1056588"/>
                      <a:pt x="9442955" y="1077137"/>
                      <a:pt x="9438639" y="1097280"/>
                    </a:cubicBezTo>
                    <a:cubicBezTo>
                      <a:pt x="9432787" y="1124587"/>
                      <a:pt x="9418319" y="1178560"/>
                      <a:pt x="9418319" y="1178560"/>
                    </a:cubicBezTo>
                    <a:cubicBezTo>
                      <a:pt x="9410669" y="1331560"/>
                      <a:pt x="9399604" y="1362517"/>
                      <a:pt x="9418319" y="1493520"/>
                    </a:cubicBezTo>
                    <a:cubicBezTo>
                      <a:pt x="9419834" y="1504122"/>
                      <a:pt x="9425882" y="1513610"/>
                      <a:pt x="9428479" y="1524000"/>
                    </a:cubicBezTo>
                    <a:cubicBezTo>
                      <a:pt x="9430531" y="1532207"/>
                      <a:pt x="9439509" y="1591345"/>
                      <a:pt x="9448799" y="1605280"/>
                    </a:cubicBezTo>
                    <a:cubicBezTo>
                      <a:pt x="9456769" y="1617235"/>
                      <a:pt x="9470458" y="1624418"/>
                      <a:pt x="9479279" y="1635760"/>
                    </a:cubicBezTo>
                    <a:cubicBezTo>
                      <a:pt x="9494272" y="1655037"/>
                      <a:pt x="9519919" y="1696720"/>
                      <a:pt x="9519919" y="1696720"/>
                    </a:cubicBezTo>
                    <a:cubicBezTo>
                      <a:pt x="9516532" y="1706880"/>
                      <a:pt x="9518474" y="1720975"/>
                      <a:pt x="9509759" y="1727200"/>
                    </a:cubicBezTo>
                    <a:cubicBezTo>
                      <a:pt x="9492330" y="1739650"/>
                      <a:pt x="9448799" y="1747520"/>
                      <a:pt x="9448799" y="1747520"/>
                    </a:cubicBezTo>
                    <a:cubicBezTo>
                      <a:pt x="9442026" y="1757680"/>
                      <a:pt x="9433940" y="1767078"/>
                      <a:pt x="9428479" y="1778000"/>
                    </a:cubicBezTo>
                    <a:cubicBezTo>
                      <a:pt x="9423690" y="1787579"/>
                      <a:pt x="9425892" y="1800907"/>
                      <a:pt x="9418319" y="1808480"/>
                    </a:cubicBezTo>
                    <a:cubicBezTo>
                      <a:pt x="9322398" y="1904401"/>
                      <a:pt x="9395560" y="1803333"/>
                      <a:pt x="9296399" y="1869440"/>
                    </a:cubicBezTo>
                    <a:lnTo>
                      <a:pt x="9265919" y="1889760"/>
                    </a:lnTo>
                    <a:cubicBezTo>
                      <a:pt x="9224136" y="1952435"/>
                      <a:pt x="9246344" y="1946153"/>
                      <a:pt x="9194799" y="1960880"/>
                    </a:cubicBezTo>
                    <a:cubicBezTo>
                      <a:pt x="9181373" y="1964716"/>
                      <a:pt x="9167706" y="1967653"/>
                      <a:pt x="9154159" y="1971040"/>
                    </a:cubicBezTo>
                    <a:cubicBezTo>
                      <a:pt x="9069492" y="1967653"/>
                      <a:pt x="8984616" y="1967728"/>
                      <a:pt x="8900159" y="1960880"/>
                    </a:cubicBezTo>
                    <a:cubicBezTo>
                      <a:pt x="8859093" y="1957550"/>
                      <a:pt x="8819348" y="1943301"/>
                      <a:pt x="8778239" y="1940560"/>
                    </a:cubicBezTo>
                    <a:cubicBezTo>
                      <a:pt x="8561546" y="1926114"/>
                      <a:pt x="8676681" y="1933076"/>
                      <a:pt x="8432799" y="1920240"/>
                    </a:cubicBezTo>
                    <a:lnTo>
                      <a:pt x="7853679" y="1930400"/>
                    </a:lnTo>
                    <a:cubicBezTo>
                      <a:pt x="7836419" y="1930957"/>
                      <a:pt x="7820029" y="1938542"/>
                      <a:pt x="7802879" y="1940560"/>
                    </a:cubicBezTo>
                    <a:cubicBezTo>
                      <a:pt x="7499007" y="1976310"/>
                      <a:pt x="7845086" y="1927664"/>
                      <a:pt x="7579359" y="1960880"/>
                    </a:cubicBezTo>
                    <a:cubicBezTo>
                      <a:pt x="7531457" y="1966868"/>
                      <a:pt x="7513374" y="1972877"/>
                      <a:pt x="7467599" y="1981200"/>
                    </a:cubicBezTo>
                    <a:cubicBezTo>
                      <a:pt x="7447331" y="1984885"/>
                      <a:pt x="7426959" y="1987973"/>
                      <a:pt x="7406639" y="1991360"/>
                    </a:cubicBezTo>
                    <a:lnTo>
                      <a:pt x="7183119" y="1981200"/>
                    </a:lnTo>
                    <a:cubicBezTo>
                      <a:pt x="7135658" y="1978563"/>
                      <a:pt x="7088413" y="1971040"/>
                      <a:pt x="7040879" y="1971040"/>
                    </a:cubicBezTo>
                    <a:cubicBezTo>
                      <a:pt x="7013575" y="1971040"/>
                      <a:pt x="6986532" y="1976711"/>
                      <a:pt x="6959599" y="1981200"/>
                    </a:cubicBezTo>
                    <a:cubicBezTo>
                      <a:pt x="6945825" y="1983496"/>
                      <a:pt x="6932334" y="1987348"/>
                      <a:pt x="6918959" y="1991360"/>
                    </a:cubicBezTo>
                    <a:cubicBezTo>
                      <a:pt x="6888185" y="2000592"/>
                      <a:pt x="6857999" y="2011680"/>
                      <a:pt x="6827519" y="2021840"/>
                    </a:cubicBezTo>
                    <a:lnTo>
                      <a:pt x="6797039" y="2032000"/>
                    </a:lnTo>
                    <a:cubicBezTo>
                      <a:pt x="6786879" y="2035387"/>
                      <a:pt x="6777161" y="2040645"/>
                      <a:pt x="6766559" y="2042160"/>
                    </a:cubicBezTo>
                    <a:lnTo>
                      <a:pt x="6624319" y="2062480"/>
                    </a:lnTo>
                    <a:lnTo>
                      <a:pt x="6553199" y="2072640"/>
                    </a:lnTo>
                    <a:cubicBezTo>
                      <a:pt x="6480118" y="2097000"/>
                      <a:pt x="6571381" y="2067445"/>
                      <a:pt x="6482079" y="2092960"/>
                    </a:cubicBezTo>
                    <a:cubicBezTo>
                      <a:pt x="6471781" y="2095902"/>
                      <a:pt x="6462101" y="2101020"/>
                      <a:pt x="6451599" y="2103120"/>
                    </a:cubicBezTo>
                    <a:cubicBezTo>
                      <a:pt x="6428117" y="2107816"/>
                      <a:pt x="6404101" y="2109343"/>
                      <a:pt x="6380479" y="2113280"/>
                    </a:cubicBezTo>
                    <a:cubicBezTo>
                      <a:pt x="6363445" y="2116119"/>
                      <a:pt x="6346612" y="2120053"/>
                      <a:pt x="6329679" y="2123440"/>
                    </a:cubicBezTo>
                    <a:cubicBezTo>
                      <a:pt x="6251786" y="2120053"/>
                      <a:pt x="6173753" y="2119040"/>
                      <a:pt x="6095999" y="2113280"/>
                    </a:cubicBezTo>
                    <a:cubicBezTo>
                      <a:pt x="6076257" y="2111818"/>
                      <a:pt x="6004675" y="2086225"/>
                      <a:pt x="5994399" y="2082800"/>
                    </a:cubicBezTo>
                    <a:cubicBezTo>
                      <a:pt x="5984239" y="2079413"/>
                      <a:pt x="5974626" y="2072895"/>
                      <a:pt x="5963919" y="2072640"/>
                    </a:cubicBezTo>
                    <a:lnTo>
                      <a:pt x="5537199" y="2062480"/>
                    </a:lnTo>
                    <a:cubicBezTo>
                      <a:pt x="5368657" y="2020345"/>
                      <a:pt x="5538248" y="2059620"/>
                      <a:pt x="5110479" y="2042160"/>
                    </a:cubicBezTo>
                    <a:cubicBezTo>
                      <a:pt x="5073103" y="2040634"/>
                      <a:pt x="5035972" y="2035387"/>
                      <a:pt x="4998719" y="2032000"/>
                    </a:cubicBezTo>
                    <a:lnTo>
                      <a:pt x="4846319" y="1981200"/>
                    </a:lnTo>
                    <a:lnTo>
                      <a:pt x="4815839" y="1971040"/>
                    </a:lnTo>
                    <a:lnTo>
                      <a:pt x="4785359" y="1960880"/>
                    </a:lnTo>
                    <a:lnTo>
                      <a:pt x="4307839" y="1971040"/>
                    </a:lnTo>
                    <a:cubicBezTo>
                      <a:pt x="4175751" y="1974112"/>
                      <a:pt x="4043573" y="1974916"/>
                      <a:pt x="3911599" y="1981200"/>
                    </a:cubicBezTo>
                    <a:cubicBezTo>
                      <a:pt x="3900902" y="1981709"/>
                      <a:pt x="3891509" y="1988763"/>
                      <a:pt x="3881119" y="1991360"/>
                    </a:cubicBezTo>
                    <a:cubicBezTo>
                      <a:pt x="3864366" y="1995548"/>
                      <a:pt x="3847252" y="1998133"/>
                      <a:pt x="3830319" y="2001520"/>
                    </a:cubicBezTo>
                    <a:cubicBezTo>
                      <a:pt x="3776132" y="1998133"/>
                      <a:pt x="3721554" y="1998696"/>
                      <a:pt x="3667759" y="1991360"/>
                    </a:cubicBezTo>
                    <a:cubicBezTo>
                      <a:pt x="3646536" y="1988466"/>
                      <a:pt x="3627119" y="1977813"/>
                      <a:pt x="3606799" y="1971040"/>
                    </a:cubicBezTo>
                    <a:cubicBezTo>
                      <a:pt x="3596639" y="1967653"/>
                      <a:pt x="3587005" y="1961592"/>
                      <a:pt x="3576319" y="1960880"/>
                    </a:cubicBezTo>
                    <a:lnTo>
                      <a:pt x="3423919" y="1950720"/>
                    </a:lnTo>
                    <a:cubicBezTo>
                      <a:pt x="3410372" y="1943947"/>
                      <a:pt x="3397341" y="1936025"/>
                      <a:pt x="3383279" y="1930400"/>
                    </a:cubicBezTo>
                    <a:cubicBezTo>
                      <a:pt x="3363392" y="1922445"/>
                      <a:pt x="3340141" y="1921961"/>
                      <a:pt x="3322319" y="1910080"/>
                    </a:cubicBezTo>
                    <a:cubicBezTo>
                      <a:pt x="3312159" y="1903307"/>
                      <a:pt x="3302997" y="1894719"/>
                      <a:pt x="3291839" y="1889760"/>
                    </a:cubicBezTo>
                    <a:cubicBezTo>
                      <a:pt x="3272266" y="1881061"/>
                      <a:pt x="3251199" y="1876213"/>
                      <a:pt x="3230879" y="1869440"/>
                    </a:cubicBezTo>
                    <a:lnTo>
                      <a:pt x="3200399" y="1859280"/>
                    </a:lnTo>
                    <a:cubicBezTo>
                      <a:pt x="3176692" y="1862667"/>
                      <a:pt x="3151630" y="1860843"/>
                      <a:pt x="3129279" y="1869440"/>
                    </a:cubicBezTo>
                    <a:cubicBezTo>
                      <a:pt x="3106485" y="1878207"/>
                      <a:pt x="3088639" y="1896533"/>
                      <a:pt x="3068319" y="1910080"/>
                    </a:cubicBezTo>
                    <a:cubicBezTo>
                      <a:pt x="3058159" y="1916853"/>
                      <a:pt x="3049423" y="1926539"/>
                      <a:pt x="3037839" y="1930400"/>
                    </a:cubicBezTo>
                    <a:lnTo>
                      <a:pt x="2946399" y="1960880"/>
                    </a:lnTo>
                    <a:cubicBezTo>
                      <a:pt x="2936239" y="1964267"/>
                      <a:pt x="2926309" y="1968443"/>
                      <a:pt x="2915919" y="1971040"/>
                    </a:cubicBezTo>
                    <a:lnTo>
                      <a:pt x="2875279" y="1981200"/>
                    </a:lnTo>
                    <a:cubicBezTo>
                      <a:pt x="2817706" y="1977813"/>
                      <a:pt x="2759995" y="1976261"/>
                      <a:pt x="2702560" y="1971040"/>
                    </a:cubicBezTo>
                    <a:cubicBezTo>
                      <a:pt x="2685362" y="1969477"/>
                      <a:pt x="2669029" y="1960880"/>
                      <a:pt x="2651760" y="1960880"/>
                    </a:cubicBezTo>
                    <a:cubicBezTo>
                      <a:pt x="2563642" y="1960880"/>
                      <a:pt x="2475653" y="1967653"/>
                      <a:pt x="2387600" y="1971040"/>
                    </a:cubicBezTo>
                    <a:cubicBezTo>
                      <a:pt x="2291872" y="1980613"/>
                      <a:pt x="2264262" y="1983939"/>
                      <a:pt x="2164080" y="1991360"/>
                    </a:cubicBezTo>
                    <a:lnTo>
                      <a:pt x="2011681" y="2001520"/>
                    </a:lnTo>
                    <a:cubicBezTo>
                      <a:pt x="1954300" y="2005934"/>
                      <a:pt x="1856822" y="2015990"/>
                      <a:pt x="1798320" y="2021840"/>
                    </a:cubicBezTo>
                    <a:cubicBezTo>
                      <a:pt x="1673013" y="2018453"/>
                      <a:pt x="1547611" y="2017642"/>
                      <a:pt x="1422400" y="2011680"/>
                    </a:cubicBezTo>
                    <a:cubicBezTo>
                      <a:pt x="1388892" y="2010084"/>
                      <a:pt x="1340483" y="1991148"/>
                      <a:pt x="1310641" y="1981200"/>
                    </a:cubicBezTo>
                    <a:cubicBezTo>
                      <a:pt x="1266913" y="1966624"/>
                      <a:pt x="1290551" y="1973637"/>
                      <a:pt x="1239521" y="1960880"/>
                    </a:cubicBezTo>
                    <a:cubicBezTo>
                      <a:pt x="920806" y="1976057"/>
                      <a:pt x="1006220" y="1976997"/>
                      <a:pt x="579120" y="1960880"/>
                    </a:cubicBezTo>
                    <a:cubicBezTo>
                      <a:pt x="545707" y="1959619"/>
                      <a:pt x="465199" y="1948256"/>
                      <a:pt x="426720" y="1940560"/>
                    </a:cubicBezTo>
                    <a:cubicBezTo>
                      <a:pt x="415869" y="1938390"/>
                      <a:pt x="368511" y="1926696"/>
                      <a:pt x="355600" y="1920240"/>
                    </a:cubicBezTo>
                    <a:cubicBezTo>
                      <a:pt x="276818" y="1880849"/>
                      <a:pt x="371252" y="1915297"/>
                      <a:pt x="294640" y="1889760"/>
                    </a:cubicBezTo>
                    <a:cubicBezTo>
                      <a:pt x="281881" y="1890741"/>
                      <a:pt x="140867" y="1912198"/>
                      <a:pt x="101600" y="1889760"/>
                    </a:cubicBezTo>
                    <a:cubicBezTo>
                      <a:pt x="92301" y="1884447"/>
                      <a:pt x="94827" y="1869440"/>
                      <a:pt x="91440" y="1859280"/>
                    </a:cubicBezTo>
                    <a:cubicBezTo>
                      <a:pt x="68506" y="1607002"/>
                      <a:pt x="91440" y="1917188"/>
                      <a:pt x="91440" y="1544320"/>
                    </a:cubicBezTo>
                    <a:cubicBezTo>
                      <a:pt x="91440" y="1316630"/>
                      <a:pt x="86895" y="1225619"/>
                      <a:pt x="71120" y="1036320"/>
                    </a:cubicBezTo>
                    <a:cubicBezTo>
                      <a:pt x="68014" y="999042"/>
                      <a:pt x="65331" y="961711"/>
                      <a:pt x="60960" y="924560"/>
                    </a:cubicBezTo>
                    <a:cubicBezTo>
                      <a:pt x="51505" y="844193"/>
                      <a:pt x="51869" y="885790"/>
                      <a:pt x="40640" y="812800"/>
                    </a:cubicBezTo>
                    <a:cubicBezTo>
                      <a:pt x="36488" y="785813"/>
                      <a:pt x="34969" y="758453"/>
                      <a:pt x="30480" y="731520"/>
                    </a:cubicBezTo>
                    <a:cubicBezTo>
                      <a:pt x="24802" y="697453"/>
                      <a:pt x="16933" y="663787"/>
                      <a:pt x="10160" y="629920"/>
                    </a:cubicBezTo>
                    <a:lnTo>
                      <a:pt x="0" y="579120"/>
                    </a:lnTo>
                    <a:cubicBezTo>
                      <a:pt x="3387" y="497840"/>
                      <a:pt x="4364" y="416424"/>
                      <a:pt x="10160" y="335280"/>
                    </a:cubicBezTo>
                    <a:cubicBezTo>
                      <a:pt x="11672" y="314105"/>
                      <a:pt x="24529" y="284989"/>
                      <a:pt x="30480" y="264160"/>
                    </a:cubicBezTo>
                    <a:cubicBezTo>
                      <a:pt x="32174" y="258233"/>
                      <a:pt x="44710" y="202175"/>
                      <a:pt x="50800" y="193040"/>
                    </a:cubicBezTo>
                    <a:cubicBezTo>
                      <a:pt x="58770" y="181085"/>
                      <a:pt x="71120" y="172720"/>
                      <a:pt x="81280" y="162560"/>
                    </a:cubicBezTo>
                    <a:cubicBezTo>
                      <a:pt x="93835" y="124896"/>
                      <a:pt x="-10160" y="157480"/>
                      <a:pt x="40640" y="142240"/>
                    </a:cubicBezTo>
                    <a:cubicBezTo>
                      <a:pt x="91440" y="127000"/>
                      <a:pt x="270595" y="93117"/>
                      <a:pt x="386080" y="71120"/>
                    </a:cubicBezTo>
                    <a:cubicBezTo>
                      <a:pt x="412902" y="66011"/>
                      <a:pt x="440373" y="65112"/>
                      <a:pt x="467360" y="60960"/>
                    </a:cubicBezTo>
                    <a:cubicBezTo>
                      <a:pt x="484428" y="58334"/>
                      <a:pt x="500912" y="51641"/>
                      <a:pt x="518160" y="50800"/>
                    </a:cubicBezTo>
                    <a:cubicBezTo>
                      <a:pt x="639982" y="44857"/>
                      <a:pt x="762000" y="44027"/>
                      <a:pt x="883921" y="40640"/>
                    </a:cubicBezTo>
                    <a:cubicBezTo>
                      <a:pt x="904241" y="33867"/>
                      <a:pt x="924100" y="25515"/>
                      <a:pt x="944881" y="20320"/>
                    </a:cubicBezTo>
                    <a:close/>
                  </a:path>
                </a:pathLst>
              </a:custGeom>
              <a:pattFill prst="dotGrid">
                <a:fgClr>
                  <a:srgbClr val="F2D5C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Szabadkézi sokszög 62"/>
              <p:cNvSpPr/>
              <p:nvPr/>
            </p:nvSpPr>
            <p:spPr>
              <a:xfrm flipH="1">
                <a:off x="2026056" y="4158221"/>
                <a:ext cx="1597572" cy="1429138"/>
              </a:xfrm>
              <a:custGeom>
                <a:avLst/>
                <a:gdLst>
                  <a:gd name="connsiteX0" fmla="*/ 136634 w 1902372"/>
                  <a:gd name="connsiteY0" fmla="*/ 126124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115613 w 1902372"/>
                  <a:gd name="connsiteY5" fmla="*/ 199696 h 1671145"/>
                  <a:gd name="connsiteX6" fmla="*/ 147144 w 1902372"/>
                  <a:gd name="connsiteY6" fmla="*/ 178676 h 1671145"/>
                  <a:gd name="connsiteX7" fmla="*/ 136634 w 1902372"/>
                  <a:gd name="connsiteY7" fmla="*/ 126124 h 1671145"/>
                  <a:gd name="connsiteX0" fmla="*/ 136634 w 1902372"/>
                  <a:gd name="connsiteY0" fmla="*/ 126124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210207 w 1902372"/>
                  <a:gd name="connsiteY5" fmla="*/ 881866 h 1671145"/>
                  <a:gd name="connsiteX6" fmla="*/ 115613 w 1902372"/>
                  <a:gd name="connsiteY6" fmla="*/ 199696 h 1671145"/>
                  <a:gd name="connsiteX7" fmla="*/ 147144 w 1902372"/>
                  <a:gd name="connsiteY7" fmla="*/ 178676 h 1671145"/>
                  <a:gd name="connsiteX8" fmla="*/ 136634 w 1902372"/>
                  <a:gd name="connsiteY8" fmla="*/ 126124 h 1671145"/>
                  <a:gd name="connsiteX0" fmla="*/ 515006 w 1902372"/>
                  <a:gd name="connsiteY0" fmla="*/ 231227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210207 w 1902372"/>
                  <a:gd name="connsiteY5" fmla="*/ 881866 h 1671145"/>
                  <a:gd name="connsiteX6" fmla="*/ 115613 w 1902372"/>
                  <a:gd name="connsiteY6" fmla="*/ 199696 h 1671145"/>
                  <a:gd name="connsiteX7" fmla="*/ 147144 w 1902372"/>
                  <a:gd name="connsiteY7" fmla="*/ 178676 h 1671145"/>
                  <a:gd name="connsiteX8" fmla="*/ 515006 w 1902372"/>
                  <a:gd name="connsiteY8" fmla="*/ 231227 h 1671145"/>
                  <a:gd name="connsiteX0" fmla="*/ 515006 w 1902372"/>
                  <a:gd name="connsiteY0" fmla="*/ 231227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105104 w 1902372"/>
                  <a:gd name="connsiteY5" fmla="*/ 881866 h 1671145"/>
                  <a:gd name="connsiteX6" fmla="*/ 115613 w 1902372"/>
                  <a:gd name="connsiteY6" fmla="*/ 199696 h 1671145"/>
                  <a:gd name="connsiteX7" fmla="*/ 147144 w 1902372"/>
                  <a:gd name="connsiteY7" fmla="*/ 178676 h 1671145"/>
                  <a:gd name="connsiteX8" fmla="*/ 515006 w 1902372"/>
                  <a:gd name="connsiteY8" fmla="*/ 231227 h 167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2372" h="1671145">
                    <a:moveTo>
                      <a:pt x="515006" y="231227"/>
                    </a:moveTo>
                    <a:lnTo>
                      <a:pt x="1786758" y="0"/>
                    </a:lnTo>
                    <a:lnTo>
                      <a:pt x="1902372" y="956441"/>
                    </a:lnTo>
                    <a:lnTo>
                      <a:pt x="1891862" y="1608083"/>
                    </a:lnTo>
                    <a:lnTo>
                      <a:pt x="0" y="1671145"/>
                    </a:lnTo>
                    <a:cubicBezTo>
                      <a:pt x="17517" y="1436080"/>
                      <a:pt x="87587" y="1116931"/>
                      <a:pt x="105104" y="881866"/>
                    </a:cubicBezTo>
                    <a:lnTo>
                      <a:pt x="115613" y="199696"/>
                    </a:lnTo>
                    <a:lnTo>
                      <a:pt x="147144" y="178676"/>
                    </a:lnTo>
                    <a:lnTo>
                      <a:pt x="515006" y="231227"/>
                    </a:lnTo>
                    <a:close/>
                  </a:path>
                </a:pathLst>
              </a:custGeom>
              <a:solidFill>
                <a:srgbClr val="74C5BC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000" noProof="0" dirty="0">
                    <a:solidFill>
                      <a:prstClr val="white"/>
                    </a:solidFill>
                    <a:latin typeface="Calibri" panose="020F0502020204030204"/>
                  </a:rPr>
                  <a:t>Mai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000" noProof="0" dirty="0">
                    <a:solidFill>
                      <a:prstClr val="white"/>
                    </a:solidFill>
                    <a:latin typeface="Calibri" panose="020F0502020204030204"/>
                  </a:rPr>
                  <a:t>ének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4" name="Szabadkézi sokszög 63"/>
              <p:cNvSpPr/>
              <p:nvPr/>
            </p:nvSpPr>
            <p:spPr>
              <a:xfrm>
                <a:off x="2110443" y="3895691"/>
                <a:ext cx="324175" cy="759852"/>
              </a:xfrm>
              <a:custGeom>
                <a:avLst/>
                <a:gdLst>
                  <a:gd name="connsiteX0" fmla="*/ 113191 w 323392"/>
                  <a:gd name="connsiteY0" fmla="*/ 361400 h 829356"/>
                  <a:gd name="connsiteX1" fmla="*/ 170341 w 323392"/>
                  <a:gd name="connsiteY1" fmla="*/ 761450 h 829356"/>
                  <a:gd name="connsiteX2" fmla="*/ 322741 w 323392"/>
                  <a:gd name="connsiteY2" fmla="*/ 759545 h 829356"/>
                  <a:gd name="connsiteX3" fmla="*/ 216061 w 323392"/>
                  <a:gd name="connsiteY3" fmla="*/ 73745 h 829356"/>
                  <a:gd name="connsiteX4" fmla="*/ 796 w 323392"/>
                  <a:gd name="connsiteY4" fmla="*/ 102320 h 829356"/>
                  <a:gd name="connsiteX5" fmla="*/ 157006 w 323392"/>
                  <a:gd name="connsiteY5" fmla="*/ 812885 h 829356"/>
                  <a:gd name="connsiteX0" fmla="*/ 113191 w 327478"/>
                  <a:gd name="connsiteY0" fmla="*/ 361400 h 812885"/>
                  <a:gd name="connsiteX1" fmla="*/ 170341 w 327478"/>
                  <a:gd name="connsiteY1" fmla="*/ 761450 h 812885"/>
                  <a:gd name="connsiteX2" fmla="*/ 322741 w 327478"/>
                  <a:gd name="connsiteY2" fmla="*/ 759545 h 812885"/>
                  <a:gd name="connsiteX3" fmla="*/ 216061 w 327478"/>
                  <a:gd name="connsiteY3" fmla="*/ 73745 h 812885"/>
                  <a:gd name="connsiteX4" fmla="*/ 796 w 327478"/>
                  <a:gd name="connsiteY4" fmla="*/ 102320 h 812885"/>
                  <a:gd name="connsiteX5" fmla="*/ 157006 w 327478"/>
                  <a:gd name="connsiteY5" fmla="*/ 812885 h 812885"/>
                  <a:gd name="connsiteX0" fmla="*/ 112974 w 322895"/>
                  <a:gd name="connsiteY0" fmla="*/ 359035 h 826728"/>
                  <a:gd name="connsiteX1" fmla="*/ 170124 w 322895"/>
                  <a:gd name="connsiteY1" fmla="*/ 759085 h 826728"/>
                  <a:gd name="connsiteX2" fmla="*/ 322524 w 322895"/>
                  <a:gd name="connsiteY2" fmla="*/ 757180 h 826728"/>
                  <a:gd name="connsiteX3" fmla="*/ 206319 w 322895"/>
                  <a:gd name="connsiteY3" fmla="*/ 75190 h 826728"/>
                  <a:gd name="connsiteX4" fmla="*/ 579 w 322895"/>
                  <a:gd name="connsiteY4" fmla="*/ 99955 h 826728"/>
                  <a:gd name="connsiteX5" fmla="*/ 156789 w 322895"/>
                  <a:gd name="connsiteY5" fmla="*/ 810520 h 826728"/>
                  <a:gd name="connsiteX0" fmla="*/ 112974 w 322808"/>
                  <a:gd name="connsiteY0" fmla="*/ 362887 h 830580"/>
                  <a:gd name="connsiteX1" fmla="*/ 170124 w 322808"/>
                  <a:gd name="connsiteY1" fmla="*/ 762937 h 830580"/>
                  <a:gd name="connsiteX2" fmla="*/ 322524 w 322808"/>
                  <a:gd name="connsiteY2" fmla="*/ 761032 h 830580"/>
                  <a:gd name="connsiteX3" fmla="*/ 206319 w 322808"/>
                  <a:gd name="connsiteY3" fmla="*/ 79042 h 830580"/>
                  <a:gd name="connsiteX4" fmla="*/ 579 w 322808"/>
                  <a:gd name="connsiteY4" fmla="*/ 103807 h 830580"/>
                  <a:gd name="connsiteX5" fmla="*/ 156789 w 322808"/>
                  <a:gd name="connsiteY5" fmla="*/ 814372 h 830580"/>
                  <a:gd name="connsiteX0" fmla="*/ 112974 w 322683"/>
                  <a:gd name="connsiteY0" fmla="*/ 362887 h 830580"/>
                  <a:gd name="connsiteX1" fmla="*/ 179649 w 322683"/>
                  <a:gd name="connsiteY1" fmla="*/ 762937 h 830580"/>
                  <a:gd name="connsiteX2" fmla="*/ 322524 w 322683"/>
                  <a:gd name="connsiteY2" fmla="*/ 761032 h 830580"/>
                  <a:gd name="connsiteX3" fmla="*/ 206319 w 322683"/>
                  <a:gd name="connsiteY3" fmla="*/ 79042 h 830580"/>
                  <a:gd name="connsiteX4" fmla="*/ 579 w 322683"/>
                  <a:gd name="connsiteY4" fmla="*/ 103807 h 830580"/>
                  <a:gd name="connsiteX5" fmla="*/ 156789 w 322683"/>
                  <a:gd name="connsiteY5" fmla="*/ 814372 h 830580"/>
                  <a:gd name="connsiteX0" fmla="*/ 112974 w 322683"/>
                  <a:gd name="connsiteY0" fmla="*/ 362887 h 817177"/>
                  <a:gd name="connsiteX1" fmla="*/ 179649 w 322683"/>
                  <a:gd name="connsiteY1" fmla="*/ 762937 h 817177"/>
                  <a:gd name="connsiteX2" fmla="*/ 322524 w 322683"/>
                  <a:gd name="connsiteY2" fmla="*/ 761032 h 817177"/>
                  <a:gd name="connsiteX3" fmla="*/ 206319 w 322683"/>
                  <a:gd name="connsiteY3" fmla="*/ 79042 h 817177"/>
                  <a:gd name="connsiteX4" fmla="*/ 579 w 322683"/>
                  <a:gd name="connsiteY4" fmla="*/ 103807 h 817177"/>
                  <a:gd name="connsiteX5" fmla="*/ 156789 w 322683"/>
                  <a:gd name="connsiteY5" fmla="*/ 814372 h 817177"/>
                  <a:gd name="connsiteX0" fmla="*/ 112974 w 309437"/>
                  <a:gd name="connsiteY0" fmla="*/ 355863 h 807348"/>
                  <a:gd name="connsiteX1" fmla="*/ 179649 w 309437"/>
                  <a:gd name="connsiteY1" fmla="*/ 755913 h 807348"/>
                  <a:gd name="connsiteX2" fmla="*/ 309189 w 309437"/>
                  <a:gd name="connsiteY2" fmla="*/ 706383 h 807348"/>
                  <a:gd name="connsiteX3" fmla="*/ 206319 w 309437"/>
                  <a:gd name="connsiteY3" fmla="*/ 72018 h 807348"/>
                  <a:gd name="connsiteX4" fmla="*/ 579 w 309437"/>
                  <a:gd name="connsiteY4" fmla="*/ 96783 h 807348"/>
                  <a:gd name="connsiteX5" fmla="*/ 156789 w 309437"/>
                  <a:gd name="connsiteY5" fmla="*/ 807348 h 807348"/>
                  <a:gd name="connsiteX0" fmla="*/ 97734 w 309437"/>
                  <a:gd name="connsiteY0" fmla="*/ 365388 h 807348"/>
                  <a:gd name="connsiteX1" fmla="*/ 179649 w 309437"/>
                  <a:gd name="connsiteY1" fmla="*/ 755913 h 807348"/>
                  <a:gd name="connsiteX2" fmla="*/ 309189 w 309437"/>
                  <a:gd name="connsiteY2" fmla="*/ 706383 h 807348"/>
                  <a:gd name="connsiteX3" fmla="*/ 206319 w 309437"/>
                  <a:gd name="connsiteY3" fmla="*/ 72018 h 807348"/>
                  <a:gd name="connsiteX4" fmla="*/ 579 w 309437"/>
                  <a:gd name="connsiteY4" fmla="*/ 96783 h 807348"/>
                  <a:gd name="connsiteX5" fmla="*/ 156789 w 309437"/>
                  <a:gd name="connsiteY5" fmla="*/ 807348 h 807348"/>
                  <a:gd name="connsiteX0" fmla="*/ 97734 w 309437"/>
                  <a:gd name="connsiteY0" fmla="*/ 365388 h 807348"/>
                  <a:gd name="connsiteX1" fmla="*/ 179649 w 309437"/>
                  <a:gd name="connsiteY1" fmla="*/ 755913 h 807348"/>
                  <a:gd name="connsiteX2" fmla="*/ 309189 w 309437"/>
                  <a:gd name="connsiteY2" fmla="*/ 706383 h 807348"/>
                  <a:gd name="connsiteX3" fmla="*/ 206319 w 309437"/>
                  <a:gd name="connsiteY3" fmla="*/ 72018 h 807348"/>
                  <a:gd name="connsiteX4" fmla="*/ 579 w 309437"/>
                  <a:gd name="connsiteY4" fmla="*/ 96783 h 807348"/>
                  <a:gd name="connsiteX5" fmla="*/ 156789 w 309437"/>
                  <a:gd name="connsiteY5" fmla="*/ 807348 h 807348"/>
                  <a:gd name="connsiteX0" fmla="*/ 97734 w 309585"/>
                  <a:gd name="connsiteY0" fmla="*/ 365388 h 807348"/>
                  <a:gd name="connsiteX1" fmla="*/ 172029 w 309585"/>
                  <a:gd name="connsiteY1" fmla="*/ 715908 h 807348"/>
                  <a:gd name="connsiteX2" fmla="*/ 309189 w 309585"/>
                  <a:gd name="connsiteY2" fmla="*/ 706383 h 807348"/>
                  <a:gd name="connsiteX3" fmla="*/ 206319 w 309585"/>
                  <a:gd name="connsiteY3" fmla="*/ 72018 h 807348"/>
                  <a:gd name="connsiteX4" fmla="*/ 579 w 309585"/>
                  <a:gd name="connsiteY4" fmla="*/ 96783 h 807348"/>
                  <a:gd name="connsiteX5" fmla="*/ 156789 w 309585"/>
                  <a:gd name="connsiteY5" fmla="*/ 807348 h 807348"/>
                  <a:gd name="connsiteX0" fmla="*/ 97634 w 309485"/>
                  <a:gd name="connsiteY0" fmla="*/ 365388 h 807348"/>
                  <a:gd name="connsiteX1" fmla="*/ 171929 w 309485"/>
                  <a:gd name="connsiteY1" fmla="*/ 715908 h 807348"/>
                  <a:gd name="connsiteX2" fmla="*/ 309089 w 309485"/>
                  <a:gd name="connsiteY2" fmla="*/ 706383 h 807348"/>
                  <a:gd name="connsiteX3" fmla="*/ 206219 w 309485"/>
                  <a:gd name="connsiteY3" fmla="*/ 72018 h 807348"/>
                  <a:gd name="connsiteX4" fmla="*/ 479 w 309485"/>
                  <a:gd name="connsiteY4" fmla="*/ 96783 h 807348"/>
                  <a:gd name="connsiteX5" fmla="*/ 156689 w 309485"/>
                  <a:gd name="connsiteY5" fmla="*/ 807348 h 807348"/>
                  <a:gd name="connsiteX0" fmla="*/ 99517 w 311368"/>
                  <a:gd name="connsiteY0" fmla="*/ 359977 h 767840"/>
                  <a:gd name="connsiteX1" fmla="*/ 173812 w 311368"/>
                  <a:gd name="connsiteY1" fmla="*/ 710497 h 767840"/>
                  <a:gd name="connsiteX2" fmla="*/ 310972 w 311368"/>
                  <a:gd name="connsiteY2" fmla="*/ 700972 h 767840"/>
                  <a:gd name="connsiteX3" fmla="*/ 208102 w 311368"/>
                  <a:gd name="connsiteY3" fmla="*/ 66607 h 767840"/>
                  <a:gd name="connsiteX4" fmla="*/ 2362 w 311368"/>
                  <a:gd name="connsiteY4" fmla="*/ 91372 h 767840"/>
                  <a:gd name="connsiteX5" fmla="*/ 114757 w 311368"/>
                  <a:gd name="connsiteY5" fmla="*/ 706687 h 767840"/>
                  <a:gd name="connsiteX0" fmla="*/ 88482 w 300321"/>
                  <a:gd name="connsiteY0" fmla="*/ 359977 h 767840"/>
                  <a:gd name="connsiteX1" fmla="*/ 162777 w 300321"/>
                  <a:gd name="connsiteY1" fmla="*/ 710497 h 767840"/>
                  <a:gd name="connsiteX2" fmla="*/ 299937 w 300321"/>
                  <a:gd name="connsiteY2" fmla="*/ 700972 h 767840"/>
                  <a:gd name="connsiteX3" fmla="*/ 197067 w 300321"/>
                  <a:gd name="connsiteY3" fmla="*/ 66607 h 767840"/>
                  <a:gd name="connsiteX4" fmla="*/ 2757 w 300321"/>
                  <a:gd name="connsiteY4" fmla="*/ 91372 h 767840"/>
                  <a:gd name="connsiteX5" fmla="*/ 103722 w 300321"/>
                  <a:gd name="connsiteY5" fmla="*/ 706687 h 767840"/>
                  <a:gd name="connsiteX0" fmla="*/ 88482 w 303103"/>
                  <a:gd name="connsiteY0" fmla="*/ 339369 h 727188"/>
                  <a:gd name="connsiteX1" fmla="*/ 162777 w 303103"/>
                  <a:gd name="connsiteY1" fmla="*/ 689889 h 727188"/>
                  <a:gd name="connsiteX2" fmla="*/ 299937 w 303103"/>
                  <a:gd name="connsiteY2" fmla="*/ 680364 h 727188"/>
                  <a:gd name="connsiteX3" fmla="*/ 254218 w 303103"/>
                  <a:gd name="connsiteY3" fmla="*/ 364135 h 727188"/>
                  <a:gd name="connsiteX4" fmla="*/ 197067 w 303103"/>
                  <a:gd name="connsiteY4" fmla="*/ 45999 h 727188"/>
                  <a:gd name="connsiteX5" fmla="*/ 2757 w 303103"/>
                  <a:gd name="connsiteY5" fmla="*/ 70764 h 727188"/>
                  <a:gd name="connsiteX6" fmla="*/ 103722 w 303103"/>
                  <a:gd name="connsiteY6" fmla="*/ 686079 h 727188"/>
                  <a:gd name="connsiteX0" fmla="*/ 87638 w 302259"/>
                  <a:gd name="connsiteY0" fmla="*/ 345854 h 733673"/>
                  <a:gd name="connsiteX1" fmla="*/ 161933 w 302259"/>
                  <a:gd name="connsiteY1" fmla="*/ 696374 h 733673"/>
                  <a:gd name="connsiteX2" fmla="*/ 299093 w 302259"/>
                  <a:gd name="connsiteY2" fmla="*/ 686849 h 733673"/>
                  <a:gd name="connsiteX3" fmla="*/ 253374 w 302259"/>
                  <a:gd name="connsiteY3" fmla="*/ 370620 h 733673"/>
                  <a:gd name="connsiteX4" fmla="*/ 177173 w 302259"/>
                  <a:gd name="connsiteY4" fmla="*/ 41054 h 733673"/>
                  <a:gd name="connsiteX5" fmla="*/ 1913 w 302259"/>
                  <a:gd name="connsiteY5" fmla="*/ 77249 h 733673"/>
                  <a:gd name="connsiteX6" fmla="*/ 102878 w 302259"/>
                  <a:gd name="connsiteY6" fmla="*/ 692564 h 733673"/>
                  <a:gd name="connsiteX0" fmla="*/ 102668 w 317289"/>
                  <a:gd name="connsiteY0" fmla="*/ 323878 h 711697"/>
                  <a:gd name="connsiteX1" fmla="*/ 176963 w 317289"/>
                  <a:gd name="connsiteY1" fmla="*/ 674398 h 711697"/>
                  <a:gd name="connsiteX2" fmla="*/ 314123 w 317289"/>
                  <a:gd name="connsiteY2" fmla="*/ 664873 h 711697"/>
                  <a:gd name="connsiteX3" fmla="*/ 268404 w 317289"/>
                  <a:gd name="connsiteY3" fmla="*/ 348644 h 711697"/>
                  <a:gd name="connsiteX4" fmla="*/ 192203 w 317289"/>
                  <a:gd name="connsiteY4" fmla="*/ 19078 h 711697"/>
                  <a:gd name="connsiteX5" fmla="*/ 16943 w 317289"/>
                  <a:gd name="connsiteY5" fmla="*/ 55273 h 711697"/>
                  <a:gd name="connsiteX6" fmla="*/ 18280 w 317289"/>
                  <a:gd name="connsiteY6" fmla="*/ 185958 h 711697"/>
                  <a:gd name="connsiteX7" fmla="*/ 117908 w 317289"/>
                  <a:gd name="connsiteY7" fmla="*/ 670588 h 711697"/>
                  <a:gd name="connsiteX0" fmla="*/ 102668 w 317289"/>
                  <a:gd name="connsiteY0" fmla="*/ 352600 h 740419"/>
                  <a:gd name="connsiteX1" fmla="*/ 176963 w 317289"/>
                  <a:gd name="connsiteY1" fmla="*/ 703120 h 740419"/>
                  <a:gd name="connsiteX2" fmla="*/ 314123 w 317289"/>
                  <a:gd name="connsiteY2" fmla="*/ 693595 h 740419"/>
                  <a:gd name="connsiteX3" fmla="*/ 268404 w 317289"/>
                  <a:gd name="connsiteY3" fmla="*/ 377366 h 740419"/>
                  <a:gd name="connsiteX4" fmla="*/ 192203 w 317289"/>
                  <a:gd name="connsiteY4" fmla="*/ 47800 h 740419"/>
                  <a:gd name="connsiteX5" fmla="*/ 16943 w 317289"/>
                  <a:gd name="connsiteY5" fmla="*/ 19225 h 740419"/>
                  <a:gd name="connsiteX6" fmla="*/ 18280 w 317289"/>
                  <a:gd name="connsiteY6" fmla="*/ 214680 h 740419"/>
                  <a:gd name="connsiteX7" fmla="*/ 117908 w 317289"/>
                  <a:gd name="connsiteY7" fmla="*/ 699310 h 740419"/>
                  <a:gd name="connsiteX0" fmla="*/ 108385 w 323006"/>
                  <a:gd name="connsiteY0" fmla="*/ 368215 h 756034"/>
                  <a:gd name="connsiteX1" fmla="*/ 182680 w 323006"/>
                  <a:gd name="connsiteY1" fmla="*/ 718735 h 756034"/>
                  <a:gd name="connsiteX2" fmla="*/ 319840 w 323006"/>
                  <a:gd name="connsiteY2" fmla="*/ 709210 h 756034"/>
                  <a:gd name="connsiteX3" fmla="*/ 274121 w 323006"/>
                  <a:gd name="connsiteY3" fmla="*/ 392981 h 756034"/>
                  <a:gd name="connsiteX4" fmla="*/ 197920 w 323006"/>
                  <a:gd name="connsiteY4" fmla="*/ 63415 h 756034"/>
                  <a:gd name="connsiteX5" fmla="*/ 22660 w 323006"/>
                  <a:gd name="connsiteY5" fmla="*/ 34840 h 756034"/>
                  <a:gd name="connsiteX6" fmla="*/ 23997 w 323006"/>
                  <a:gd name="connsiteY6" fmla="*/ 230295 h 756034"/>
                  <a:gd name="connsiteX7" fmla="*/ 123625 w 323006"/>
                  <a:gd name="connsiteY7" fmla="*/ 714925 h 756034"/>
                  <a:gd name="connsiteX0" fmla="*/ 102669 w 317290"/>
                  <a:gd name="connsiteY0" fmla="*/ 368215 h 756034"/>
                  <a:gd name="connsiteX1" fmla="*/ 176964 w 317290"/>
                  <a:gd name="connsiteY1" fmla="*/ 718735 h 756034"/>
                  <a:gd name="connsiteX2" fmla="*/ 314124 w 317290"/>
                  <a:gd name="connsiteY2" fmla="*/ 709210 h 756034"/>
                  <a:gd name="connsiteX3" fmla="*/ 268405 w 317290"/>
                  <a:gd name="connsiteY3" fmla="*/ 392981 h 756034"/>
                  <a:gd name="connsiteX4" fmla="*/ 192204 w 317290"/>
                  <a:gd name="connsiteY4" fmla="*/ 63415 h 756034"/>
                  <a:gd name="connsiteX5" fmla="*/ 16944 w 317290"/>
                  <a:gd name="connsiteY5" fmla="*/ 34840 h 756034"/>
                  <a:gd name="connsiteX6" fmla="*/ 18281 w 317290"/>
                  <a:gd name="connsiteY6" fmla="*/ 230295 h 756034"/>
                  <a:gd name="connsiteX7" fmla="*/ 117909 w 317290"/>
                  <a:gd name="connsiteY7" fmla="*/ 714925 h 756034"/>
                  <a:gd name="connsiteX0" fmla="*/ 102669 w 317290"/>
                  <a:gd name="connsiteY0" fmla="*/ 368215 h 756034"/>
                  <a:gd name="connsiteX1" fmla="*/ 176964 w 317290"/>
                  <a:gd name="connsiteY1" fmla="*/ 718735 h 756034"/>
                  <a:gd name="connsiteX2" fmla="*/ 314124 w 317290"/>
                  <a:gd name="connsiteY2" fmla="*/ 709210 h 756034"/>
                  <a:gd name="connsiteX3" fmla="*/ 268405 w 317290"/>
                  <a:gd name="connsiteY3" fmla="*/ 392981 h 756034"/>
                  <a:gd name="connsiteX4" fmla="*/ 192204 w 317290"/>
                  <a:gd name="connsiteY4" fmla="*/ 63415 h 756034"/>
                  <a:gd name="connsiteX5" fmla="*/ 16944 w 317290"/>
                  <a:gd name="connsiteY5" fmla="*/ 34840 h 756034"/>
                  <a:gd name="connsiteX6" fmla="*/ 18281 w 317290"/>
                  <a:gd name="connsiteY6" fmla="*/ 230295 h 756034"/>
                  <a:gd name="connsiteX0" fmla="*/ 115872 w 330493"/>
                  <a:gd name="connsiteY0" fmla="*/ 360753 h 748572"/>
                  <a:gd name="connsiteX1" fmla="*/ 190167 w 330493"/>
                  <a:gd name="connsiteY1" fmla="*/ 711273 h 748572"/>
                  <a:gd name="connsiteX2" fmla="*/ 327327 w 330493"/>
                  <a:gd name="connsiteY2" fmla="*/ 701748 h 748572"/>
                  <a:gd name="connsiteX3" fmla="*/ 281608 w 330493"/>
                  <a:gd name="connsiteY3" fmla="*/ 385519 h 748572"/>
                  <a:gd name="connsiteX4" fmla="*/ 205407 w 330493"/>
                  <a:gd name="connsiteY4" fmla="*/ 55953 h 748572"/>
                  <a:gd name="connsiteX5" fmla="*/ 30147 w 330493"/>
                  <a:gd name="connsiteY5" fmla="*/ 27378 h 748572"/>
                  <a:gd name="connsiteX6" fmla="*/ 31484 w 330493"/>
                  <a:gd name="connsiteY6" fmla="*/ 222833 h 748572"/>
                  <a:gd name="connsiteX0" fmla="*/ 107406 w 322027"/>
                  <a:gd name="connsiteY0" fmla="*/ 371932 h 759751"/>
                  <a:gd name="connsiteX1" fmla="*/ 181701 w 322027"/>
                  <a:gd name="connsiteY1" fmla="*/ 722452 h 759751"/>
                  <a:gd name="connsiteX2" fmla="*/ 318861 w 322027"/>
                  <a:gd name="connsiteY2" fmla="*/ 712927 h 759751"/>
                  <a:gd name="connsiteX3" fmla="*/ 273142 w 322027"/>
                  <a:gd name="connsiteY3" fmla="*/ 396698 h 759751"/>
                  <a:gd name="connsiteX4" fmla="*/ 196941 w 322027"/>
                  <a:gd name="connsiteY4" fmla="*/ 67132 h 759751"/>
                  <a:gd name="connsiteX5" fmla="*/ 35016 w 322027"/>
                  <a:gd name="connsiteY5" fmla="*/ 23317 h 759751"/>
                  <a:gd name="connsiteX6" fmla="*/ 23018 w 322027"/>
                  <a:gd name="connsiteY6" fmla="*/ 234012 h 759751"/>
                  <a:gd name="connsiteX0" fmla="*/ 107406 w 324175"/>
                  <a:gd name="connsiteY0" fmla="*/ 371712 h 759852"/>
                  <a:gd name="connsiteX1" fmla="*/ 181701 w 324175"/>
                  <a:gd name="connsiteY1" fmla="*/ 722232 h 759852"/>
                  <a:gd name="connsiteX2" fmla="*/ 318861 w 324175"/>
                  <a:gd name="connsiteY2" fmla="*/ 712707 h 759852"/>
                  <a:gd name="connsiteX3" fmla="*/ 288382 w 324175"/>
                  <a:gd name="connsiteY3" fmla="*/ 390763 h 759852"/>
                  <a:gd name="connsiteX4" fmla="*/ 196941 w 324175"/>
                  <a:gd name="connsiteY4" fmla="*/ 66912 h 759852"/>
                  <a:gd name="connsiteX5" fmla="*/ 35016 w 324175"/>
                  <a:gd name="connsiteY5" fmla="*/ 23097 h 759852"/>
                  <a:gd name="connsiteX6" fmla="*/ 23018 w 324175"/>
                  <a:gd name="connsiteY6" fmla="*/ 233792 h 75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175" h="759852">
                    <a:moveTo>
                      <a:pt x="107406" y="371712"/>
                    </a:moveTo>
                    <a:cubicBezTo>
                      <a:pt x="145188" y="544273"/>
                      <a:pt x="146459" y="665400"/>
                      <a:pt x="181701" y="722232"/>
                    </a:cubicBezTo>
                    <a:cubicBezTo>
                      <a:pt x="216944" y="779065"/>
                      <a:pt x="301081" y="767952"/>
                      <a:pt x="318861" y="712707"/>
                    </a:cubicBezTo>
                    <a:cubicBezTo>
                      <a:pt x="336641" y="657462"/>
                      <a:pt x="305527" y="496490"/>
                      <a:pt x="288382" y="390763"/>
                    </a:cubicBezTo>
                    <a:cubicBezTo>
                      <a:pt x="271237" y="285036"/>
                      <a:pt x="239169" y="128190"/>
                      <a:pt x="196941" y="66912"/>
                    </a:cubicBezTo>
                    <a:cubicBezTo>
                      <a:pt x="154713" y="5634"/>
                      <a:pt x="94483" y="-23766"/>
                      <a:pt x="35016" y="23097"/>
                    </a:cubicBezTo>
                    <a:cubicBezTo>
                      <a:pt x="-24451" y="69960"/>
                      <a:pt x="6191" y="131240"/>
                      <a:pt x="23018" y="233792"/>
                    </a:cubicBezTo>
                  </a:path>
                </a:pathLst>
              </a:custGeom>
              <a:noFill/>
              <a:ln w="34925">
                <a:solidFill>
                  <a:srgbClr val="26A4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églalap 5"/>
            <p:cNvSpPr/>
            <p:nvPr/>
          </p:nvSpPr>
          <p:spPr>
            <a:xfrm>
              <a:off x="2173162" y="3784575"/>
              <a:ext cx="4602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hu-HU" dirty="0"/>
                <a:t>1. Alkossatok kiscsoportokat!</a:t>
              </a:r>
            </a:p>
            <a:p>
              <a:pPr lvl="0" algn="ctr">
                <a:defRPr/>
              </a:pPr>
              <a:r>
                <a:rPr lang="hu-HU" dirty="0"/>
                <a:t>Írjatok az óra elején tanult énekhez egy-egy új versszakot!</a:t>
              </a:r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5359328" y="5314419"/>
            <a:ext cx="7437120" cy="1572325"/>
            <a:chOff x="213361" y="3467035"/>
            <a:chExt cx="7437120" cy="1572325"/>
          </a:xfrm>
        </p:grpSpPr>
        <p:grpSp>
          <p:nvGrpSpPr>
            <p:cNvPr id="67" name="Csoportba foglalás 66"/>
            <p:cNvGrpSpPr/>
            <p:nvPr/>
          </p:nvGrpSpPr>
          <p:grpSpPr>
            <a:xfrm>
              <a:off x="213361" y="3467035"/>
              <a:ext cx="7437120" cy="1572325"/>
              <a:chOff x="1103948" y="3895691"/>
              <a:chExt cx="10277313" cy="2535050"/>
            </a:xfrm>
          </p:grpSpPr>
          <p:sp>
            <p:nvSpPr>
              <p:cNvPr id="69" name="Téglalap 68"/>
              <p:cNvSpPr/>
              <p:nvPr/>
            </p:nvSpPr>
            <p:spPr>
              <a:xfrm rot="21076544">
                <a:off x="1103948" y="4177839"/>
                <a:ext cx="3998421" cy="2252902"/>
              </a:xfrm>
              <a:prstGeom prst="rect">
                <a:avLst/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églalap 69"/>
              <p:cNvSpPr/>
              <p:nvPr/>
            </p:nvSpPr>
            <p:spPr>
              <a:xfrm rot="562703">
                <a:off x="7958775" y="4159975"/>
                <a:ext cx="3422486" cy="2179954"/>
              </a:xfrm>
              <a:prstGeom prst="rect">
                <a:avLst/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Szabadkézi sokszög 70"/>
              <p:cNvSpPr/>
              <p:nvPr/>
            </p:nvSpPr>
            <p:spPr>
              <a:xfrm>
                <a:off x="1435873" y="4081527"/>
                <a:ext cx="8892383" cy="2123439"/>
              </a:xfrm>
              <a:custGeom>
                <a:avLst/>
                <a:gdLst>
                  <a:gd name="connsiteX0" fmla="*/ 372608 w 9519919"/>
                  <a:gd name="connsiteY0" fmla="*/ 1578018 h 2123440"/>
                  <a:gd name="connsiteX1" fmla="*/ 301488 w 9519919"/>
                  <a:gd name="connsiteY1" fmla="*/ 1649138 h 2123440"/>
                  <a:gd name="connsiteX2" fmla="*/ 372608 w 9519919"/>
                  <a:gd name="connsiteY2" fmla="*/ 1720258 h 2123440"/>
                  <a:gd name="connsiteX3" fmla="*/ 443728 w 9519919"/>
                  <a:gd name="connsiteY3" fmla="*/ 1649138 h 2123440"/>
                  <a:gd name="connsiteX4" fmla="*/ 372608 w 9519919"/>
                  <a:gd name="connsiteY4" fmla="*/ 1578018 h 2123440"/>
                  <a:gd name="connsiteX5" fmla="*/ 372608 w 9519919"/>
                  <a:gd name="connsiteY5" fmla="*/ 1319869 h 2123440"/>
                  <a:gd name="connsiteX6" fmla="*/ 301488 w 9519919"/>
                  <a:gd name="connsiteY6" fmla="*/ 1390989 h 2123440"/>
                  <a:gd name="connsiteX7" fmla="*/ 372608 w 9519919"/>
                  <a:gd name="connsiteY7" fmla="*/ 1462109 h 2123440"/>
                  <a:gd name="connsiteX8" fmla="*/ 443728 w 9519919"/>
                  <a:gd name="connsiteY8" fmla="*/ 1390989 h 2123440"/>
                  <a:gd name="connsiteX9" fmla="*/ 372608 w 9519919"/>
                  <a:gd name="connsiteY9" fmla="*/ 1319869 h 2123440"/>
                  <a:gd name="connsiteX10" fmla="*/ 372608 w 9519919"/>
                  <a:gd name="connsiteY10" fmla="*/ 1061720 h 2123440"/>
                  <a:gd name="connsiteX11" fmla="*/ 301488 w 9519919"/>
                  <a:gd name="connsiteY11" fmla="*/ 1132840 h 2123440"/>
                  <a:gd name="connsiteX12" fmla="*/ 372608 w 9519919"/>
                  <a:gd name="connsiteY12" fmla="*/ 1203960 h 2123440"/>
                  <a:gd name="connsiteX13" fmla="*/ 443728 w 9519919"/>
                  <a:gd name="connsiteY13" fmla="*/ 1132840 h 2123440"/>
                  <a:gd name="connsiteX14" fmla="*/ 372608 w 9519919"/>
                  <a:gd name="connsiteY14" fmla="*/ 1061720 h 2123440"/>
                  <a:gd name="connsiteX15" fmla="*/ 372609 w 9519919"/>
                  <a:gd name="connsiteY15" fmla="*/ 803571 h 2123440"/>
                  <a:gd name="connsiteX16" fmla="*/ 301489 w 9519919"/>
                  <a:gd name="connsiteY16" fmla="*/ 874691 h 2123440"/>
                  <a:gd name="connsiteX17" fmla="*/ 372609 w 9519919"/>
                  <a:gd name="connsiteY17" fmla="*/ 945811 h 2123440"/>
                  <a:gd name="connsiteX18" fmla="*/ 443729 w 9519919"/>
                  <a:gd name="connsiteY18" fmla="*/ 874691 h 2123440"/>
                  <a:gd name="connsiteX19" fmla="*/ 372609 w 9519919"/>
                  <a:gd name="connsiteY19" fmla="*/ 803571 h 2123440"/>
                  <a:gd name="connsiteX20" fmla="*/ 372609 w 9519919"/>
                  <a:gd name="connsiteY20" fmla="*/ 545422 h 2123440"/>
                  <a:gd name="connsiteX21" fmla="*/ 301489 w 9519919"/>
                  <a:gd name="connsiteY21" fmla="*/ 616542 h 2123440"/>
                  <a:gd name="connsiteX22" fmla="*/ 372609 w 9519919"/>
                  <a:gd name="connsiteY22" fmla="*/ 687662 h 2123440"/>
                  <a:gd name="connsiteX23" fmla="*/ 443729 w 9519919"/>
                  <a:gd name="connsiteY23" fmla="*/ 616542 h 2123440"/>
                  <a:gd name="connsiteX24" fmla="*/ 372609 w 9519919"/>
                  <a:gd name="connsiteY24" fmla="*/ 545422 h 2123440"/>
                  <a:gd name="connsiteX25" fmla="*/ 372609 w 9519919"/>
                  <a:gd name="connsiteY25" fmla="*/ 287273 h 2123440"/>
                  <a:gd name="connsiteX26" fmla="*/ 301489 w 9519919"/>
                  <a:gd name="connsiteY26" fmla="*/ 358393 h 2123440"/>
                  <a:gd name="connsiteX27" fmla="*/ 372609 w 9519919"/>
                  <a:gd name="connsiteY27" fmla="*/ 429513 h 2123440"/>
                  <a:gd name="connsiteX28" fmla="*/ 443729 w 9519919"/>
                  <a:gd name="connsiteY28" fmla="*/ 358393 h 2123440"/>
                  <a:gd name="connsiteX29" fmla="*/ 372609 w 9519919"/>
                  <a:gd name="connsiteY29" fmla="*/ 287273 h 2123440"/>
                  <a:gd name="connsiteX30" fmla="*/ 1026161 w 9519919"/>
                  <a:gd name="connsiteY30" fmla="*/ 0 h 2123440"/>
                  <a:gd name="connsiteX31" fmla="*/ 1280161 w 9519919"/>
                  <a:gd name="connsiteY31" fmla="*/ 10160 h 2123440"/>
                  <a:gd name="connsiteX32" fmla="*/ 1412240 w 9519919"/>
                  <a:gd name="connsiteY32" fmla="*/ 30480 h 2123440"/>
                  <a:gd name="connsiteX33" fmla="*/ 1534160 w 9519919"/>
                  <a:gd name="connsiteY33" fmla="*/ 40640 h 2123440"/>
                  <a:gd name="connsiteX34" fmla="*/ 2458720 w 9519919"/>
                  <a:gd name="connsiteY34" fmla="*/ 50800 h 2123440"/>
                  <a:gd name="connsiteX35" fmla="*/ 2997199 w 9519919"/>
                  <a:gd name="connsiteY35" fmla="*/ 60960 h 2123440"/>
                  <a:gd name="connsiteX36" fmla="*/ 3271519 w 9519919"/>
                  <a:gd name="connsiteY36" fmla="*/ 60960 h 2123440"/>
                  <a:gd name="connsiteX37" fmla="*/ 3251199 w 9519919"/>
                  <a:gd name="connsiteY37" fmla="*/ 30480 h 2123440"/>
                  <a:gd name="connsiteX38" fmla="*/ 3413759 w 9519919"/>
                  <a:gd name="connsiteY38" fmla="*/ 30480 h 2123440"/>
                  <a:gd name="connsiteX39" fmla="*/ 3474719 w 9519919"/>
                  <a:gd name="connsiteY39" fmla="*/ 50800 h 2123440"/>
                  <a:gd name="connsiteX40" fmla="*/ 3535679 w 9519919"/>
                  <a:gd name="connsiteY40" fmla="*/ 30480 h 2123440"/>
                  <a:gd name="connsiteX41" fmla="*/ 3627119 w 9519919"/>
                  <a:gd name="connsiteY41" fmla="*/ 71120 h 2123440"/>
                  <a:gd name="connsiteX42" fmla="*/ 3657599 w 9519919"/>
                  <a:gd name="connsiteY42" fmla="*/ 81280 h 2123440"/>
                  <a:gd name="connsiteX43" fmla="*/ 3840479 w 9519919"/>
                  <a:gd name="connsiteY43" fmla="*/ 91440 h 2123440"/>
                  <a:gd name="connsiteX44" fmla="*/ 4003039 w 9519919"/>
                  <a:gd name="connsiteY44" fmla="*/ 121920 h 2123440"/>
                  <a:gd name="connsiteX45" fmla="*/ 4348479 w 9519919"/>
                  <a:gd name="connsiteY45" fmla="*/ 111760 h 2123440"/>
                  <a:gd name="connsiteX46" fmla="*/ 4378959 w 9519919"/>
                  <a:gd name="connsiteY46" fmla="*/ 91440 h 2123440"/>
                  <a:gd name="connsiteX47" fmla="*/ 4439919 w 9519919"/>
                  <a:gd name="connsiteY47" fmla="*/ 71120 h 2123440"/>
                  <a:gd name="connsiteX48" fmla="*/ 4754879 w 9519919"/>
                  <a:gd name="connsiteY48" fmla="*/ 81280 h 2123440"/>
                  <a:gd name="connsiteX49" fmla="*/ 4846319 w 9519919"/>
                  <a:gd name="connsiteY49" fmla="*/ 91440 h 2123440"/>
                  <a:gd name="connsiteX50" fmla="*/ 5069839 w 9519919"/>
                  <a:gd name="connsiteY50" fmla="*/ 101600 h 2123440"/>
                  <a:gd name="connsiteX51" fmla="*/ 5577839 w 9519919"/>
                  <a:gd name="connsiteY51" fmla="*/ 111760 h 2123440"/>
                  <a:gd name="connsiteX52" fmla="*/ 5699759 w 9519919"/>
                  <a:gd name="connsiteY52" fmla="*/ 142240 h 2123440"/>
                  <a:gd name="connsiteX53" fmla="*/ 5730239 w 9519919"/>
                  <a:gd name="connsiteY53" fmla="*/ 162560 h 2123440"/>
                  <a:gd name="connsiteX54" fmla="*/ 5791199 w 9519919"/>
                  <a:gd name="connsiteY54" fmla="*/ 182880 h 2123440"/>
                  <a:gd name="connsiteX55" fmla="*/ 5841999 w 9519919"/>
                  <a:gd name="connsiteY55" fmla="*/ 172720 h 2123440"/>
                  <a:gd name="connsiteX56" fmla="*/ 5852159 w 9519919"/>
                  <a:gd name="connsiteY56" fmla="*/ 132080 h 2123440"/>
                  <a:gd name="connsiteX57" fmla="*/ 5882639 w 9519919"/>
                  <a:gd name="connsiteY57" fmla="*/ 121920 h 2123440"/>
                  <a:gd name="connsiteX58" fmla="*/ 7264399 w 9519919"/>
                  <a:gd name="connsiteY58" fmla="*/ 121920 h 2123440"/>
                  <a:gd name="connsiteX59" fmla="*/ 7325359 w 9519919"/>
                  <a:gd name="connsiteY59" fmla="*/ 101600 h 2123440"/>
                  <a:gd name="connsiteX60" fmla="*/ 7386319 w 9519919"/>
                  <a:gd name="connsiteY60" fmla="*/ 71120 h 2123440"/>
                  <a:gd name="connsiteX61" fmla="*/ 7416799 w 9519919"/>
                  <a:gd name="connsiteY61" fmla="*/ 60960 h 2123440"/>
                  <a:gd name="connsiteX62" fmla="*/ 7447279 w 9519919"/>
                  <a:gd name="connsiteY62" fmla="*/ 40640 h 2123440"/>
                  <a:gd name="connsiteX63" fmla="*/ 7487919 w 9519919"/>
                  <a:gd name="connsiteY63" fmla="*/ 30480 h 2123440"/>
                  <a:gd name="connsiteX64" fmla="*/ 7782559 w 9519919"/>
                  <a:gd name="connsiteY64" fmla="*/ 20320 h 2123440"/>
                  <a:gd name="connsiteX65" fmla="*/ 8026399 w 9519919"/>
                  <a:gd name="connsiteY65" fmla="*/ 0 h 2123440"/>
                  <a:gd name="connsiteX66" fmla="*/ 8493759 w 9519919"/>
                  <a:gd name="connsiteY66" fmla="*/ 10160 h 2123440"/>
                  <a:gd name="connsiteX67" fmla="*/ 8564879 w 9519919"/>
                  <a:gd name="connsiteY67" fmla="*/ 40640 h 2123440"/>
                  <a:gd name="connsiteX68" fmla="*/ 8646159 w 9519919"/>
                  <a:gd name="connsiteY68" fmla="*/ 60960 h 2123440"/>
                  <a:gd name="connsiteX69" fmla="*/ 8707119 w 9519919"/>
                  <a:gd name="connsiteY69" fmla="*/ 81280 h 2123440"/>
                  <a:gd name="connsiteX70" fmla="*/ 8768079 w 9519919"/>
                  <a:gd name="connsiteY70" fmla="*/ 91440 h 2123440"/>
                  <a:gd name="connsiteX71" fmla="*/ 8839199 w 9519919"/>
                  <a:gd name="connsiteY71" fmla="*/ 101600 h 2123440"/>
                  <a:gd name="connsiteX72" fmla="*/ 8889999 w 9519919"/>
                  <a:gd name="connsiteY72" fmla="*/ 111760 h 2123440"/>
                  <a:gd name="connsiteX73" fmla="*/ 9022079 w 9519919"/>
                  <a:gd name="connsiteY73" fmla="*/ 132080 h 2123440"/>
                  <a:gd name="connsiteX74" fmla="*/ 9133839 w 9519919"/>
                  <a:gd name="connsiteY74" fmla="*/ 142240 h 2123440"/>
                  <a:gd name="connsiteX75" fmla="*/ 9184639 w 9519919"/>
                  <a:gd name="connsiteY75" fmla="*/ 152400 h 2123440"/>
                  <a:gd name="connsiteX76" fmla="*/ 9245599 w 9519919"/>
                  <a:gd name="connsiteY76" fmla="*/ 162560 h 2123440"/>
                  <a:gd name="connsiteX77" fmla="*/ 9276079 w 9519919"/>
                  <a:gd name="connsiteY77" fmla="*/ 172720 h 2123440"/>
                  <a:gd name="connsiteX78" fmla="*/ 9316719 w 9519919"/>
                  <a:gd name="connsiteY78" fmla="*/ 182880 h 2123440"/>
                  <a:gd name="connsiteX79" fmla="*/ 9377679 w 9519919"/>
                  <a:gd name="connsiteY79" fmla="*/ 203200 h 2123440"/>
                  <a:gd name="connsiteX80" fmla="*/ 9408159 w 9519919"/>
                  <a:gd name="connsiteY80" fmla="*/ 213360 h 2123440"/>
                  <a:gd name="connsiteX81" fmla="*/ 9448799 w 9519919"/>
                  <a:gd name="connsiteY81" fmla="*/ 223520 h 2123440"/>
                  <a:gd name="connsiteX82" fmla="*/ 9438639 w 9519919"/>
                  <a:gd name="connsiteY82" fmla="*/ 304800 h 2123440"/>
                  <a:gd name="connsiteX83" fmla="*/ 9428479 w 9519919"/>
                  <a:gd name="connsiteY83" fmla="*/ 335280 h 2123440"/>
                  <a:gd name="connsiteX84" fmla="*/ 9438639 w 9519919"/>
                  <a:gd name="connsiteY84" fmla="*/ 487680 h 2123440"/>
                  <a:gd name="connsiteX85" fmla="*/ 9458959 w 9519919"/>
                  <a:gd name="connsiteY85" fmla="*/ 568960 h 2123440"/>
                  <a:gd name="connsiteX86" fmla="*/ 9479279 w 9519919"/>
                  <a:gd name="connsiteY86" fmla="*/ 629920 h 2123440"/>
                  <a:gd name="connsiteX87" fmla="*/ 9458959 w 9519919"/>
                  <a:gd name="connsiteY87" fmla="*/ 985520 h 2123440"/>
                  <a:gd name="connsiteX88" fmla="*/ 9448799 w 9519919"/>
                  <a:gd name="connsiteY88" fmla="*/ 1036320 h 2123440"/>
                  <a:gd name="connsiteX89" fmla="*/ 9438639 w 9519919"/>
                  <a:gd name="connsiteY89" fmla="*/ 1097280 h 2123440"/>
                  <a:gd name="connsiteX90" fmla="*/ 9418319 w 9519919"/>
                  <a:gd name="connsiteY90" fmla="*/ 1178560 h 2123440"/>
                  <a:gd name="connsiteX91" fmla="*/ 9418319 w 9519919"/>
                  <a:gd name="connsiteY91" fmla="*/ 1493520 h 2123440"/>
                  <a:gd name="connsiteX92" fmla="*/ 9428479 w 9519919"/>
                  <a:gd name="connsiteY92" fmla="*/ 1524000 h 2123440"/>
                  <a:gd name="connsiteX93" fmla="*/ 9448799 w 9519919"/>
                  <a:gd name="connsiteY93" fmla="*/ 1605280 h 2123440"/>
                  <a:gd name="connsiteX94" fmla="*/ 9479279 w 9519919"/>
                  <a:gd name="connsiteY94" fmla="*/ 1635760 h 2123440"/>
                  <a:gd name="connsiteX95" fmla="*/ 9519919 w 9519919"/>
                  <a:gd name="connsiteY95" fmla="*/ 1696720 h 2123440"/>
                  <a:gd name="connsiteX96" fmla="*/ 9509759 w 9519919"/>
                  <a:gd name="connsiteY96" fmla="*/ 1727200 h 2123440"/>
                  <a:gd name="connsiteX97" fmla="*/ 9448799 w 9519919"/>
                  <a:gd name="connsiteY97" fmla="*/ 1747520 h 2123440"/>
                  <a:gd name="connsiteX98" fmla="*/ 9428479 w 9519919"/>
                  <a:gd name="connsiteY98" fmla="*/ 1778000 h 2123440"/>
                  <a:gd name="connsiteX99" fmla="*/ 9418319 w 9519919"/>
                  <a:gd name="connsiteY99" fmla="*/ 1808480 h 2123440"/>
                  <a:gd name="connsiteX100" fmla="*/ 9296399 w 9519919"/>
                  <a:gd name="connsiteY100" fmla="*/ 1869440 h 2123440"/>
                  <a:gd name="connsiteX101" fmla="*/ 9265919 w 9519919"/>
                  <a:gd name="connsiteY101" fmla="*/ 1889760 h 2123440"/>
                  <a:gd name="connsiteX102" fmla="*/ 9194799 w 9519919"/>
                  <a:gd name="connsiteY102" fmla="*/ 1960880 h 2123440"/>
                  <a:gd name="connsiteX103" fmla="*/ 9154159 w 9519919"/>
                  <a:gd name="connsiteY103" fmla="*/ 1971040 h 2123440"/>
                  <a:gd name="connsiteX104" fmla="*/ 8900159 w 9519919"/>
                  <a:gd name="connsiteY104" fmla="*/ 1960880 h 2123440"/>
                  <a:gd name="connsiteX105" fmla="*/ 8778239 w 9519919"/>
                  <a:gd name="connsiteY105" fmla="*/ 1940560 h 2123440"/>
                  <a:gd name="connsiteX106" fmla="*/ 8432799 w 9519919"/>
                  <a:gd name="connsiteY106" fmla="*/ 1920240 h 2123440"/>
                  <a:gd name="connsiteX107" fmla="*/ 7853679 w 9519919"/>
                  <a:gd name="connsiteY107" fmla="*/ 1930400 h 2123440"/>
                  <a:gd name="connsiteX108" fmla="*/ 7802879 w 9519919"/>
                  <a:gd name="connsiteY108" fmla="*/ 1940560 h 2123440"/>
                  <a:gd name="connsiteX109" fmla="*/ 7579359 w 9519919"/>
                  <a:gd name="connsiteY109" fmla="*/ 1960880 h 2123440"/>
                  <a:gd name="connsiteX110" fmla="*/ 7467599 w 9519919"/>
                  <a:gd name="connsiteY110" fmla="*/ 1981200 h 2123440"/>
                  <a:gd name="connsiteX111" fmla="*/ 7406639 w 9519919"/>
                  <a:gd name="connsiteY111" fmla="*/ 1991360 h 2123440"/>
                  <a:gd name="connsiteX112" fmla="*/ 7183119 w 9519919"/>
                  <a:gd name="connsiteY112" fmla="*/ 1981200 h 2123440"/>
                  <a:gd name="connsiteX113" fmla="*/ 7040879 w 9519919"/>
                  <a:gd name="connsiteY113" fmla="*/ 1971040 h 2123440"/>
                  <a:gd name="connsiteX114" fmla="*/ 6959599 w 9519919"/>
                  <a:gd name="connsiteY114" fmla="*/ 1981200 h 2123440"/>
                  <a:gd name="connsiteX115" fmla="*/ 6918959 w 9519919"/>
                  <a:gd name="connsiteY115" fmla="*/ 1991360 h 2123440"/>
                  <a:gd name="connsiteX116" fmla="*/ 6827519 w 9519919"/>
                  <a:gd name="connsiteY116" fmla="*/ 2021840 h 2123440"/>
                  <a:gd name="connsiteX117" fmla="*/ 6797039 w 9519919"/>
                  <a:gd name="connsiteY117" fmla="*/ 2032000 h 2123440"/>
                  <a:gd name="connsiteX118" fmla="*/ 6766559 w 9519919"/>
                  <a:gd name="connsiteY118" fmla="*/ 2042160 h 2123440"/>
                  <a:gd name="connsiteX119" fmla="*/ 6624319 w 9519919"/>
                  <a:gd name="connsiteY119" fmla="*/ 2062480 h 2123440"/>
                  <a:gd name="connsiteX120" fmla="*/ 6553199 w 9519919"/>
                  <a:gd name="connsiteY120" fmla="*/ 2072640 h 2123440"/>
                  <a:gd name="connsiteX121" fmla="*/ 6482079 w 9519919"/>
                  <a:gd name="connsiteY121" fmla="*/ 2092960 h 2123440"/>
                  <a:gd name="connsiteX122" fmla="*/ 6451599 w 9519919"/>
                  <a:gd name="connsiteY122" fmla="*/ 2103120 h 2123440"/>
                  <a:gd name="connsiteX123" fmla="*/ 6380479 w 9519919"/>
                  <a:gd name="connsiteY123" fmla="*/ 2113280 h 2123440"/>
                  <a:gd name="connsiteX124" fmla="*/ 6329679 w 9519919"/>
                  <a:gd name="connsiteY124" fmla="*/ 2123440 h 2123440"/>
                  <a:gd name="connsiteX125" fmla="*/ 6095999 w 9519919"/>
                  <a:gd name="connsiteY125" fmla="*/ 2113280 h 2123440"/>
                  <a:gd name="connsiteX126" fmla="*/ 5994399 w 9519919"/>
                  <a:gd name="connsiteY126" fmla="*/ 2082800 h 2123440"/>
                  <a:gd name="connsiteX127" fmla="*/ 5963919 w 9519919"/>
                  <a:gd name="connsiteY127" fmla="*/ 2072640 h 2123440"/>
                  <a:gd name="connsiteX128" fmla="*/ 5537199 w 9519919"/>
                  <a:gd name="connsiteY128" fmla="*/ 2062480 h 2123440"/>
                  <a:gd name="connsiteX129" fmla="*/ 5110479 w 9519919"/>
                  <a:gd name="connsiteY129" fmla="*/ 2042160 h 2123440"/>
                  <a:gd name="connsiteX130" fmla="*/ 4998719 w 9519919"/>
                  <a:gd name="connsiteY130" fmla="*/ 2032000 h 2123440"/>
                  <a:gd name="connsiteX131" fmla="*/ 4846319 w 9519919"/>
                  <a:gd name="connsiteY131" fmla="*/ 1981200 h 2123440"/>
                  <a:gd name="connsiteX132" fmla="*/ 4815839 w 9519919"/>
                  <a:gd name="connsiteY132" fmla="*/ 1971040 h 2123440"/>
                  <a:gd name="connsiteX133" fmla="*/ 4785359 w 9519919"/>
                  <a:gd name="connsiteY133" fmla="*/ 1960880 h 2123440"/>
                  <a:gd name="connsiteX134" fmla="*/ 4307839 w 9519919"/>
                  <a:gd name="connsiteY134" fmla="*/ 1971040 h 2123440"/>
                  <a:gd name="connsiteX135" fmla="*/ 3911599 w 9519919"/>
                  <a:gd name="connsiteY135" fmla="*/ 1981200 h 2123440"/>
                  <a:gd name="connsiteX136" fmla="*/ 3881119 w 9519919"/>
                  <a:gd name="connsiteY136" fmla="*/ 1991360 h 2123440"/>
                  <a:gd name="connsiteX137" fmla="*/ 3830319 w 9519919"/>
                  <a:gd name="connsiteY137" fmla="*/ 2001520 h 2123440"/>
                  <a:gd name="connsiteX138" fmla="*/ 3667759 w 9519919"/>
                  <a:gd name="connsiteY138" fmla="*/ 1991360 h 2123440"/>
                  <a:gd name="connsiteX139" fmla="*/ 3606799 w 9519919"/>
                  <a:gd name="connsiteY139" fmla="*/ 1971040 h 2123440"/>
                  <a:gd name="connsiteX140" fmla="*/ 3576319 w 9519919"/>
                  <a:gd name="connsiteY140" fmla="*/ 1960880 h 2123440"/>
                  <a:gd name="connsiteX141" fmla="*/ 3423919 w 9519919"/>
                  <a:gd name="connsiteY141" fmla="*/ 1950720 h 2123440"/>
                  <a:gd name="connsiteX142" fmla="*/ 3383279 w 9519919"/>
                  <a:gd name="connsiteY142" fmla="*/ 1930400 h 2123440"/>
                  <a:gd name="connsiteX143" fmla="*/ 3322319 w 9519919"/>
                  <a:gd name="connsiteY143" fmla="*/ 1910080 h 2123440"/>
                  <a:gd name="connsiteX144" fmla="*/ 3291839 w 9519919"/>
                  <a:gd name="connsiteY144" fmla="*/ 1889760 h 2123440"/>
                  <a:gd name="connsiteX145" fmla="*/ 3230879 w 9519919"/>
                  <a:gd name="connsiteY145" fmla="*/ 1869440 h 2123440"/>
                  <a:gd name="connsiteX146" fmla="*/ 3200399 w 9519919"/>
                  <a:gd name="connsiteY146" fmla="*/ 1859280 h 2123440"/>
                  <a:gd name="connsiteX147" fmla="*/ 3129279 w 9519919"/>
                  <a:gd name="connsiteY147" fmla="*/ 1869440 h 2123440"/>
                  <a:gd name="connsiteX148" fmla="*/ 3068319 w 9519919"/>
                  <a:gd name="connsiteY148" fmla="*/ 1910080 h 2123440"/>
                  <a:gd name="connsiteX149" fmla="*/ 3037839 w 9519919"/>
                  <a:gd name="connsiteY149" fmla="*/ 1930400 h 2123440"/>
                  <a:gd name="connsiteX150" fmla="*/ 2946399 w 9519919"/>
                  <a:gd name="connsiteY150" fmla="*/ 1960880 h 2123440"/>
                  <a:gd name="connsiteX151" fmla="*/ 2915919 w 9519919"/>
                  <a:gd name="connsiteY151" fmla="*/ 1971040 h 2123440"/>
                  <a:gd name="connsiteX152" fmla="*/ 2875279 w 9519919"/>
                  <a:gd name="connsiteY152" fmla="*/ 1981200 h 2123440"/>
                  <a:gd name="connsiteX153" fmla="*/ 2702560 w 9519919"/>
                  <a:gd name="connsiteY153" fmla="*/ 1971040 h 2123440"/>
                  <a:gd name="connsiteX154" fmla="*/ 2651760 w 9519919"/>
                  <a:gd name="connsiteY154" fmla="*/ 1960880 h 2123440"/>
                  <a:gd name="connsiteX155" fmla="*/ 2387600 w 9519919"/>
                  <a:gd name="connsiteY155" fmla="*/ 1971040 h 2123440"/>
                  <a:gd name="connsiteX156" fmla="*/ 2164080 w 9519919"/>
                  <a:gd name="connsiteY156" fmla="*/ 1991360 h 2123440"/>
                  <a:gd name="connsiteX157" fmla="*/ 2011681 w 9519919"/>
                  <a:gd name="connsiteY157" fmla="*/ 2001520 h 2123440"/>
                  <a:gd name="connsiteX158" fmla="*/ 1798320 w 9519919"/>
                  <a:gd name="connsiteY158" fmla="*/ 2021840 h 2123440"/>
                  <a:gd name="connsiteX159" fmla="*/ 1422400 w 9519919"/>
                  <a:gd name="connsiteY159" fmla="*/ 2011680 h 2123440"/>
                  <a:gd name="connsiteX160" fmla="*/ 1310641 w 9519919"/>
                  <a:gd name="connsiteY160" fmla="*/ 1981200 h 2123440"/>
                  <a:gd name="connsiteX161" fmla="*/ 1239521 w 9519919"/>
                  <a:gd name="connsiteY161" fmla="*/ 1960880 h 2123440"/>
                  <a:gd name="connsiteX162" fmla="*/ 579120 w 9519919"/>
                  <a:gd name="connsiteY162" fmla="*/ 1960880 h 2123440"/>
                  <a:gd name="connsiteX163" fmla="*/ 426720 w 9519919"/>
                  <a:gd name="connsiteY163" fmla="*/ 1940560 h 2123440"/>
                  <a:gd name="connsiteX164" fmla="*/ 355600 w 9519919"/>
                  <a:gd name="connsiteY164" fmla="*/ 1920240 h 2123440"/>
                  <a:gd name="connsiteX165" fmla="*/ 294640 w 9519919"/>
                  <a:gd name="connsiteY165" fmla="*/ 1889760 h 2123440"/>
                  <a:gd name="connsiteX166" fmla="*/ 101600 w 9519919"/>
                  <a:gd name="connsiteY166" fmla="*/ 1889760 h 2123440"/>
                  <a:gd name="connsiteX167" fmla="*/ 91440 w 9519919"/>
                  <a:gd name="connsiteY167" fmla="*/ 1859280 h 2123440"/>
                  <a:gd name="connsiteX168" fmla="*/ 91440 w 9519919"/>
                  <a:gd name="connsiteY168" fmla="*/ 1544320 h 2123440"/>
                  <a:gd name="connsiteX169" fmla="*/ 71120 w 9519919"/>
                  <a:gd name="connsiteY169" fmla="*/ 1036320 h 2123440"/>
                  <a:gd name="connsiteX170" fmla="*/ 60960 w 9519919"/>
                  <a:gd name="connsiteY170" fmla="*/ 924560 h 2123440"/>
                  <a:gd name="connsiteX171" fmla="*/ 40640 w 9519919"/>
                  <a:gd name="connsiteY171" fmla="*/ 812800 h 2123440"/>
                  <a:gd name="connsiteX172" fmla="*/ 30480 w 9519919"/>
                  <a:gd name="connsiteY172" fmla="*/ 731520 h 2123440"/>
                  <a:gd name="connsiteX173" fmla="*/ 10160 w 9519919"/>
                  <a:gd name="connsiteY173" fmla="*/ 629920 h 2123440"/>
                  <a:gd name="connsiteX174" fmla="*/ 0 w 9519919"/>
                  <a:gd name="connsiteY174" fmla="*/ 579120 h 2123440"/>
                  <a:gd name="connsiteX175" fmla="*/ 10160 w 9519919"/>
                  <a:gd name="connsiteY175" fmla="*/ 335280 h 2123440"/>
                  <a:gd name="connsiteX176" fmla="*/ 30480 w 9519919"/>
                  <a:gd name="connsiteY176" fmla="*/ 264160 h 2123440"/>
                  <a:gd name="connsiteX177" fmla="*/ 50800 w 9519919"/>
                  <a:gd name="connsiteY177" fmla="*/ 193040 h 2123440"/>
                  <a:gd name="connsiteX178" fmla="*/ 81280 w 9519919"/>
                  <a:gd name="connsiteY178" fmla="*/ 162560 h 2123440"/>
                  <a:gd name="connsiteX179" fmla="*/ 40640 w 9519919"/>
                  <a:gd name="connsiteY179" fmla="*/ 142240 h 2123440"/>
                  <a:gd name="connsiteX180" fmla="*/ 386080 w 9519919"/>
                  <a:gd name="connsiteY180" fmla="*/ 71120 h 2123440"/>
                  <a:gd name="connsiteX181" fmla="*/ 467360 w 9519919"/>
                  <a:gd name="connsiteY181" fmla="*/ 60960 h 2123440"/>
                  <a:gd name="connsiteX182" fmla="*/ 518160 w 9519919"/>
                  <a:gd name="connsiteY182" fmla="*/ 50800 h 2123440"/>
                  <a:gd name="connsiteX183" fmla="*/ 883921 w 9519919"/>
                  <a:gd name="connsiteY183" fmla="*/ 40640 h 2123440"/>
                  <a:gd name="connsiteX184" fmla="*/ 944881 w 9519919"/>
                  <a:gd name="connsiteY184" fmla="*/ 20320 h 21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9519919" h="2123440">
                    <a:moveTo>
                      <a:pt x="372608" y="1578018"/>
                    </a:moveTo>
                    <a:cubicBezTo>
                      <a:pt x="333330" y="1578018"/>
                      <a:pt x="301488" y="1609860"/>
                      <a:pt x="301488" y="1649138"/>
                    </a:cubicBezTo>
                    <a:cubicBezTo>
                      <a:pt x="301488" y="1688416"/>
                      <a:pt x="333330" y="1720258"/>
                      <a:pt x="372608" y="1720258"/>
                    </a:cubicBezTo>
                    <a:cubicBezTo>
                      <a:pt x="411886" y="1720258"/>
                      <a:pt x="443728" y="1688416"/>
                      <a:pt x="443728" y="1649138"/>
                    </a:cubicBezTo>
                    <a:cubicBezTo>
                      <a:pt x="443728" y="1609860"/>
                      <a:pt x="411886" y="1578018"/>
                      <a:pt x="372608" y="1578018"/>
                    </a:cubicBezTo>
                    <a:close/>
                    <a:moveTo>
                      <a:pt x="372608" y="1319869"/>
                    </a:moveTo>
                    <a:cubicBezTo>
                      <a:pt x="333330" y="1319869"/>
                      <a:pt x="301488" y="1351711"/>
                      <a:pt x="301488" y="1390989"/>
                    </a:cubicBezTo>
                    <a:cubicBezTo>
                      <a:pt x="301488" y="1430267"/>
                      <a:pt x="333330" y="1462109"/>
                      <a:pt x="372608" y="1462109"/>
                    </a:cubicBezTo>
                    <a:cubicBezTo>
                      <a:pt x="411886" y="1462109"/>
                      <a:pt x="443728" y="1430267"/>
                      <a:pt x="443728" y="1390989"/>
                    </a:cubicBezTo>
                    <a:cubicBezTo>
                      <a:pt x="443728" y="1351711"/>
                      <a:pt x="411886" y="1319869"/>
                      <a:pt x="372608" y="1319869"/>
                    </a:cubicBezTo>
                    <a:close/>
                    <a:moveTo>
                      <a:pt x="372608" y="1061720"/>
                    </a:moveTo>
                    <a:cubicBezTo>
                      <a:pt x="333330" y="1061720"/>
                      <a:pt x="301488" y="1093562"/>
                      <a:pt x="301488" y="1132840"/>
                    </a:cubicBezTo>
                    <a:cubicBezTo>
                      <a:pt x="301488" y="1172118"/>
                      <a:pt x="333330" y="1203960"/>
                      <a:pt x="372608" y="1203960"/>
                    </a:cubicBezTo>
                    <a:cubicBezTo>
                      <a:pt x="411886" y="1203960"/>
                      <a:pt x="443728" y="1172118"/>
                      <a:pt x="443728" y="1132840"/>
                    </a:cubicBezTo>
                    <a:cubicBezTo>
                      <a:pt x="443728" y="1093562"/>
                      <a:pt x="411886" y="1061720"/>
                      <a:pt x="372608" y="1061720"/>
                    </a:cubicBezTo>
                    <a:close/>
                    <a:moveTo>
                      <a:pt x="372609" y="803571"/>
                    </a:moveTo>
                    <a:cubicBezTo>
                      <a:pt x="333331" y="803571"/>
                      <a:pt x="301489" y="835413"/>
                      <a:pt x="301489" y="874691"/>
                    </a:cubicBezTo>
                    <a:cubicBezTo>
                      <a:pt x="301489" y="913969"/>
                      <a:pt x="333331" y="945811"/>
                      <a:pt x="372609" y="945811"/>
                    </a:cubicBezTo>
                    <a:cubicBezTo>
                      <a:pt x="411887" y="945811"/>
                      <a:pt x="443729" y="913969"/>
                      <a:pt x="443729" y="874691"/>
                    </a:cubicBezTo>
                    <a:cubicBezTo>
                      <a:pt x="443729" y="835413"/>
                      <a:pt x="411887" y="803571"/>
                      <a:pt x="372609" y="803571"/>
                    </a:cubicBezTo>
                    <a:close/>
                    <a:moveTo>
                      <a:pt x="372609" y="545422"/>
                    </a:moveTo>
                    <a:cubicBezTo>
                      <a:pt x="333331" y="545422"/>
                      <a:pt x="301489" y="577264"/>
                      <a:pt x="301489" y="616542"/>
                    </a:cubicBezTo>
                    <a:cubicBezTo>
                      <a:pt x="301489" y="655820"/>
                      <a:pt x="333331" y="687662"/>
                      <a:pt x="372609" y="687662"/>
                    </a:cubicBezTo>
                    <a:cubicBezTo>
                      <a:pt x="411887" y="687662"/>
                      <a:pt x="443729" y="655820"/>
                      <a:pt x="443729" y="616542"/>
                    </a:cubicBezTo>
                    <a:cubicBezTo>
                      <a:pt x="443729" y="577264"/>
                      <a:pt x="411887" y="545422"/>
                      <a:pt x="372609" y="545422"/>
                    </a:cubicBezTo>
                    <a:close/>
                    <a:moveTo>
                      <a:pt x="372609" y="287273"/>
                    </a:moveTo>
                    <a:cubicBezTo>
                      <a:pt x="333331" y="287273"/>
                      <a:pt x="301489" y="319115"/>
                      <a:pt x="301489" y="358393"/>
                    </a:cubicBezTo>
                    <a:cubicBezTo>
                      <a:pt x="301489" y="397671"/>
                      <a:pt x="333331" y="429513"/>
                      <a:pt x="372609" y="429513"/>
                    </a:cubicBezTo>
                    <a:cubicBezTo>
                      <a:pt x="411887" y="429513"/>
                      <a:pt x="443729" y="397671"/>
                      <a:pt x="443729" y="358393"/>
                    </a:cubicBezTo>
                    <a:cubicBezTo>
                      <a:pt x="443729" y="319115"/>
                      <a:pt x="411887" y="287273"/>
                      <a:pt x="372609" y="287273"/>
                    </a:cubicBezTo>
                    <a:close/>
                    <a:moveTo>
                      <a:pt x="1026161" y="0"/>
                    </a:moveTo>
                    <a:cubicBezTo>
                      <a:pt x="1110828" y="3387"/>
                      <a:pt x="1195591" y="4874"/>
                      <a:pt x="1280161" y="10160"/>
                    </a:cubicBezTo>
                    <a:cubicBezTo>
                      <a:pt x="1332768" y="13448"/>
                      <a:pt x="1361127" y="24801"/>
                      <a:pt x="1412240" y="30480"/>
                    </a:cubicBezTo>
                    <a:cubicBezTo>
                      <a:pt x="1452772" y="34983"/>
                      <a:pt x="1493388" y="39848"/>
                      <a:pt x="1534160" y="40640"/>
                    </a:cubicBezTo>
                    <a:lnTo>
                      <a:pt x="2458720" y="50800"/>
                    </a:lnTo>
                    <a:lnTo>
                      <a:pt x="2997199" y="60960"/>
                    </a:lnTo>
                    <a:cubicBezTo>
                      <a:pt x="3081403" y="68615"/>
                      <a:pt x="3190097" y="84224"/>
                      <a:pt x="3271519" y="60960"/>
                    </a:cubicBezTo>
                    <a:cubicBezTo>
                      <a:pt x="3283260" y="57605"/>
                      <a:pt x="3257972" y="40640"/>
                      <a:pt x="3251199" y="30480"/>
                    </a:cubicBezTo>
                    <a:cubicBezTo>
                      <a:pt x="3322100" y="12755"/>
                      <a:pt x="3305091" y="12369"/>
                      <a:pt x="3413759" y="30480"/>
                    </a:cubicBezTo>
                    <a:cubicBezTo>
                      <a:pt x="3434887" y="34001"/>
                      <a:pt x="3474719" y="50800"/>
                      <a:pt x="3474719" y="50800"/>
                    </a:cubicBezTo>
                    <a:cubicBezTo>
                      <a:pt x="3495039" y="44027"/>
                      <a:pt x="3517857" y="18599"/>
                      <a:pt x="3535679" y="30480"/>
                    </a:cubicBezTo>
                    <a:cubicBezTo>
                      <a:pt x="3583981" y="62681"/>
                      <a:pt x="3554575" y="46939"/>
                      <a:pt x="3627119" y="71120"/>
                    </a:cubicBezTo>
                    <a:cubicBezTo>
                      <a:pt x="3637279" y="74507"/>
                      <a:pt x="3646906" y="80686"/>
                      <a:pt x="3657599" y="81280"/>
                    </a:cubicBezTo>
                    <a:lnTo>
                      <a:pt x="3840479" y="91440"/>
                    </a:lnTo>
                    <a:cubicBezTo>
                      <a:pt x="3962279" y="115800"/>
                      <a:pt x="3908012" y="106082"/>
                      <a:pt x="4003039" y="121920"/>
                    </a:cubicBezTo>
                    <a:cubicBezTo>
                      <a:pt x="4118186" y="118533"/>
                      <a:pt x="4233659" y="121070"/>
                      <a:pt x="4348479" y="111760"/>
                    </a:cubicBezTo>
                    <a:cubicBezTo>
                      <a:pt x="4360650" y="110773"/>
                      <a:pt x="4367801" y="96399"/>
                      <a:pt x="4378959" y="91440"/>
                    </a:cubicBezTo>
                    <a:cubicBezTo>
                      <a:pt x="4398532" y="82741"/>
                      <a:pt x="4439919" y="71120"/>
                      <a:pt x="4439919" y="71120"/>
                    </a:cubicBezTo>
                    <a:lnTo>
                      <a:pt x="4754879" y="81280"/>
                    </a:lnTo>
                    <a:cubicBezTo>
                      <a:pt x="4785508" y="82811"/>
                      <a:pt x="4815715" y="89466"/>
                      <a:pt x="4846319" y="91440"/>
                    </a:cubicBezTo>
                    <a:cubicBezTo>
                      <a:pt x="4920748" y="96242"/>
                      <a:pt x="4995284" y="99529"/>
                      <a:pt x="5069839" y="101600"/>
                    </a:cubicBezTo>
                    <a:lnTo>
                      <a:pt x="5577839" y="111760"/>
                    </a:lnTo>
                    <a:cubicBezTo>
                      <a:pt x="5608310" y="116838"/>
                      <a:pt x="5672925" y="124350"/>
                      <a:pt x="5699759" y="142240"/>
                    </a:cubicBezTo>
                    <a:cubicBezTo>
                      <a:pt x="5709919" y="149013"/>
                      <a:pt x="5719081" y="157601"/>
                      <a:pt x="5730239" y="162560"/>
                    </a:cubicBezTo>
                    <a:cubicBezTo>
                      <a:pt x="5749812" y="171259"/>
                      <a:pt x="5791199" y="182880"/>
                      <a:pt x="5791199" y="182880"/>
                    </a:cubicBezTo>
                    <a:cubicBezTo>
                      <a:pt x="5808132" y="179493"/>
                      <a:pt x="5828733" y="183775"/>
                      <a:pt x="5841999" y="172720"/>
                    </a:cubicBezTo>
                    <a:cubicBezTo>
                      <a:pt x="5852726" y="163781"/>
                      <a:pt x="5843436" y="142984"/>
                      <a:pt x="5852159" y="132080"/>
                    </a:cubicBezTo>
                    <a:cubicBezTo>
                      <a:pt x="5858849" y="123717"/>
                      <a:pt x="5872479" y="125307"/>
                      <a:pt x="5882639" y="121920"/>
                    </a:cubicBezTo>
                    <a:cubicBezTo>
                      <a:pt x="6439959" y="133066"/>
                      <a:pt x="6637287" y="142369"/>
                      <a:pt x="7264399" y="121920"/>
                    </a:cubicBezTo>
                    <a:cubicBezTo>
                      <a:pt x="7285807" y="121222"/>
                      <a:pt x="7305039" y="108373"/>
                      <a:pt x="7325359" y="101600"/>
                    </a:cubicBezTo>
                    <a:cubicBezTo>
                      <a:pt x="7401971" y="76063"/>
                      <a:pt x="7307537" y="110511"/>
                      <a:pt x="7386319" y="71120"/>
                    </a:cubicBezTo>
                    <a:cubicBezTo>
                      <a:pt x="7395898" y="66331"/>
                      <a:pt x="7407220" y="65749"/>
                      <a:pt x="7416799" y="60960"/>
                    </a:cubicBezTo>
                    <a:cubicBezTo>
                      <a:pt x="7427721" y="55499"/>
                      <a:pt x="7436056" y="45450"/>
                      <a:pt x="7447279" y="40640"/>
                    </a:cubicBezTo>
                    <a:cubicBezTo>
                      <a:pt x="7460114" y="35139"/>
                      <a:pt x="7473981" y="31325"/>
                      <a:pt x="7487919" y="30480"/>
                    </a:cubicBezTo>
                    <a:cubicBezTo>
                      <a:pt x="7586011" y="24535"/>
                      <a:pt x="7684346" y="23707"/>
                      <a:pt x="7782559" y="20320"/>
                    </a:cubicBezTo>
                    <a:cubicBezTo>
                      <a:pt x="7869983" y="9392"/>
                      <a:pt x="7931493" y="0"/>
                      <a:pt x="8026399" y="0"/>
                    </a:cubicBezTo>
                    <a:cubicBezTo>
                      <a:pt x="8182222" y="0"/>
                      <a:pt x="8337972" y="6773"/>
                      <a:pt x="8493759" y="10160"/>
                    </a:cubicBezTo>
                    <a:cubicBezTo>
                      <a:pt x="8565240" y="33987"/>
                      <a:pt x="8476996" y="2976"/>
                      <a:pt x="8564879" y="40640"/>
                    </a:cubicBezTo>
                    <a:cubicBezTo>
                      <a:pt x="8600845" y="56054"/>
                      <a:pt x="8602428" y="49033"/>
                      <a:pt x="8646159" y="60960"/>
                    </a:cubicBezTo>
                    <a:cubicBezTo>
                      <a:pt x="8666823" y="66596"/>
                      <a:pt x="8685991" y="77759"/>
                      <a:pt x="8707119" y="81280"/>
                    </a:cubicBezTo>
                    <a:lnTo>
                      <a:pt x="8768079" y="91440"/>
                    </a:lnTo>
                    <a:cubicBezTo>
                      <a:pt x="8791748" y="95081"/>
                      <a:pt x="8815577" y="97663"/>
                      <a:pt x="8839199" y="101600"/>
                    </a:cubicBezTo>
                    <a:cubicBezTo>
                      <a:pt x="8856233" y="104439"/>
                      <a:pt x="8873009" y="108671"/>
                      <a:pt x="8889999" y="111760"/>
                    </a:cubicBezTo>
                    <a:cubicBezTo>
                      <a:pt x="8921111" y="117417"/>
                      <a:pt x="8992723" y="128818"/>
                      <a:pt x="9022079" y="132080"/>
                    </a:cubicBezTo>
                    <a:cubicBezTo>
                      <a:pt x="9059257" y="136211"/>
                      <a:pt x="9096586" y="138853"/>
                      <a:pt x="9133839" y="142240"/>
                    </a:cubicBezTo>
                    <a:lnTo>
                      <a:pt x="9184639" y="152400"/>
                    </a:lnTo>
                    <a:cubicBezTo>
                      <a:pt x="9204907" y="156085"/>
                      <a:pt x="9225489" y="158091"/>
                      <a:pt x="9245599" y="162560"/>
                    </a:cubicBezTo>
                    <a:cubicBezTo>
                      <a:pt x="9256054" y="164883"/>
                      <a:pt x="9265781" y="169778"/>
                      <a:pt x="9276079" y="172720"/>
                    </a:cubicBezTo>
                    <a:cubicBezTo>
                      <a:pt x="9289505" y="176556"/>
                      <a:pt x="9303344" y="178868"/>
                      <a:pt x="9316719" y="182880"/>
                    </a:cubicBezTo>
                    <a:cubicBezTo>
                      <a:pt x="9337235" y="189035"/>
                      <a:pt x="9357359" y="196427"/>
                      <a:pt x="9377679" y="203200"/>
                    </a:cubicBezTo>
                    <a:cubicBezTo>
                      <a:pt x="9387839" y="206587"/>
                      <a:pt x="9397769" y="210763"/>
                      <a:pt x="9408159" y="213360"/>
                    </a:cubicBezTo>
                    <a:lnTo>
                      <a:pt x="9448799" y="223520"/>
                    </a:lnTo>
                    <a:cubicBezTo>
                      <a:pt x="9445412" y="250613"/>
                      <a:pt x="9443523" y="277936"/>
                      <a:pt x="9438639" y="304800"/>
                    </a:cubicBezTo>
                    <a:cubicBezTo>
                      <a:pt x="9436723" y="315337"/>
                      <a:pt x="9428479" y="324570"/>
                      <a:pt x="9428479" y="335280"/>
                    </a:cubicBezTo>
                    <a:cubicBezTo>
                      <a:pt x="9428479" y="386193"/>
                      <a:pt x="9432054" y="437195"/>
                      <a:pt x="9438639" y="487680"/>
                    </a:cubicBezTo>
                    <a:cubicBezTo>
                      <a:pt x="9442251" y="515373"/>
                      <a:pt x="9450128" y="542466"/>
                      <a:pt x="9458959" y="568960"/>
                    </a:cubicBezTo>
                    <a:lnTo>
                      <a:pt x="9479279" y="629920"/>
                    </a:lnTo>
                    <a:cubicBezTo>
                      <a:pt x="9474371" y="752626"/>
                      <a:pt x="9474894" y="866004"/>
                      <a:pt x="9458959" y="985520"/>
                    </a:cubicBezTo>
                    <a:cubicBezTo>
                      <a:pt x="9456677" y="1002637"/>
                      <a:pt x="9451888" y="1019330"/>
                      <a:pt x="9448799" y="1036320"/>
                    </a:cubicBezTo>
                    <a:cubicBezTo>
                      <a:pt x="9445114" y="1056588"/>
                      <a:pt x="9442955" y="1077137"/>
                      <a:pt x="9438639" y="1097280"/>
                    </a:cubicBezTo>
                    <a:cubicBezTo>
                      <a:pt x="9432787" y="1124587"/>
                      <a:pt x="9418319" y="1178560"/>
                      <a:pt x="9418319" y="1178560"/>
                    </a:cubicBezTo>
                    <a:cubicBezTo>
                      <a:pt x="9410669" y="1331560"/>
                      <a:pt x="9399604" y="1362517"/>
                      <a:pt x="9418319" y="1493520"/>
                    </a:cubicBezTo>
                    <a:cubicBezTo>
                      <a:pt x="9419834" y="1504122"/>
                      <a:pt x="9425882" y="1513610"/>
                      <a:pt x="9428479" y="1524000"/>
                    </a:cubicBezTo>
                    <a:cubicBezTo>
                      <a:pt x="9430531" y="1532207"/>
                      <a:pt x="9439509" y="1591345"/>
                      <a:pt x="9448799" y="1605280"/>
                    </a:cubicBezTo>
                    <a:cubicBezTo>
                      <a:pt x="9456769" y="1617235"/>
                      <a:pt x="9470458" y="1624418"/>
                      <a:pt x="9479279" y="1635760"/>
                    </a:cubicBezTo>
                    <a:cubicBezTo>
                      <a:pt x="9494272" y="1655037"/>
                      <a:pt x="9519919" y="1696720"/>
                      <a:pt x="9519919" y="1696720"/>
                    </a:cubicBezTo>
                    <a:cubicBezTo>
                      <a:pt x="9516532" y="1706880"/>
                      <a:pt x="9518474" y="1720975"/>
                      <a:pt x="9509759" y="1727200"/>
                    </a:cubicBezTo>
                    <a:cubicBezTo>
                      <a:pt x="9492330" y="1739650"/>
                      <a:pt x="9448799" y="1747520"/>
                      <a:pt x="9448799" y="1747520"/>
                    </a:cubicBezTo>
                    <a:cubicBezTo>
                      <a:pt x="9442026" y="1757680"/>
                      <a:pt x="9433940" y="1767078"/>
                      <a:pt x="9428479" y="1778000"/>
                    </a:cubicBezTo>
                    <a:cubicBezTo>
                      <a:pt x="9423690" y="1787579"/>
                      <a:pt x="9425892" y="1800907"/>
                      <a:pt x="9418319" y="1808480"/>
                    </a:cubicBezTo>
                    <a:cubicBezTo>
                      <a:pt x="9322398" y="1904401"/>
                      <a:pt x="9395560" y="1803333"/>
                      <a:pt x="9296399" y="1869440"/>
                    </a:cubicBezTo>
                    <a:lnTo>
                      <a:pt x="9265919" y="1889760"/>
                    </a:lnTo>
                    <a:cubicBezTo>
                      <a:pt x="9224136" y="1952435"/>
                      <a:pt x="9246344" y="1946153"/>
                      <a:pt x="9194799" y="1960880"/>
                    </a:cubicBezTo>
                    <a:cubicBezTo>
                      <a:pt x="9181373" y="1964716"/>
                      <a:pt x="9167706" y="1967653"/>
                      <a:pt x="9154159" y="1971040"/>
                    </a:cubicBezTo>
                    <a:cubicBezTo>
                      <a:pt x="9069492" y="1967653"/>
                      <a:pt x="8984616" y="1967728"/>
                      <a:pt x="8900159" y="1960880"/>
                    </a:cubicBezTo>
                    <a:cubicBezTo>
                      <a:pt x="8859093" y="1957550"/>
                      <a:pt x="8819348" y="1943301"/>
                      <a:pt x="8778239" y="1940560"/>
                    </a:cubicBezTo>
                    <a:cubicBezTo>
                      <a:pt x="8561546" y="1926114"/>
                      <a:pt x="8676681" y="1933076"/>
                      <a:pt x="8432799" y="1920240"/>
                    </a:cubicBezTo>
                    <a:lnTo>
                      <a:pt x="7853679" y="1930400"/>
                    </a:lnTo>
                    <a:cubicBezTo>
                      <a:pt x="7836419" y="1930957"/>
                      <a:pt x="7820029" y="1938542"/>
                      <a:pt x="7802879" y="1940560"/>
                    </a:cubicBezTo>
                    <a:cubicBezTo>
                      <a:pt x="7499007" y="1976310"/>
                      <a:pt x="7845086" y="1927664"/>
                      <a:pt x="7579359" y="1960880"/>
                    </a:cubicBezTo>
                    <a:cubicBezTo>
                      <a:pt x="7531457" y="1966868"/>
                      <a:pt x="7513374" y="1972877"/>
                      <a:pt x="7467599" y="1981200"/>
                    </a:cubicBezTo>
                    <a:cubicBezTo>
                      <a:pt x="7447331" y="1984885"/>
                      <a:pt x="7426959" y="1987973"/>
                      <a:pt x="7406639" y="1991360"/>
                    </a:cubicBezTo>
                    <a:lnTo>
                      <a:pt x="7183119" y="1981200"/>
                    </a:lnTo>
                    <a:cubicBezTo>
                      <a:pt x="7135658" y="1978563"/>
                      <a:pt x="7088413" y="1971040"/>
                      <a:pt x="7040879" y="1971040"/>
                    </a:cubicBezTo>
                    <a:cubicBezTo>
                      <a:pt x="7013575" y="1971040"/>
                      <a:pt x="6986532" y="1976711"/>
                      <a:pt x="6959599" y="1981200"/>
                    </a:cubicBezTo>
                    <a:cubicBezTo>
                      <a:pt x="6945825" y="1983496"/>
                      <a:pt x="6932334" y="1987348"/>
                      <a:pt x="6918959" y="1991360"/>
                    </a:cubicBezTo>
                    <a:cubicBezTo>
                      <a:pt x="6888185" y="2000592"/>
                      <a:pt x="6857999" y="2011680"/>
                      <a:pt x="6827519" y="2021840"/>
                    </a:cubicBezTo>
                    <a:lnTo>
                      <a:pt x="6797039" y="2032000"/>
                    </a:lnTo>
                    <a:cubicBezTo>
                      <a:pt x="6786879" y="2035387"/>
                      <a:pt x="6777161" y="2040645"/>
                      <a:pt x="6766559" y="2042160"/>
                    </a:cubicBezTo>
                    <a:lnTo>
                      <a:pt x="6624319" y="2062480"/>
                    </a:lnTo>
                    <a:lnTo>
                      <a:pt x="6553199" y="2072640"/>
                    </a:lnTo>
                    <a:cubicBezTo>
                      <a:pt x="6480118" y="2097000"/>
                      <a:pt x="6571381" y="2067445"/>
                      <a:pt x="6482079" y="2092960"/>
                    </a:cubicBezTo>
                    <a:cubicBezTo>
                      <a:pt x="6471781" y="2095902"/>
                      <a:pt x="6462101" y="2101020"/>
                      <a:pt x="6451599" y="2103120"/>
                    </a:cubicBezTo>
                    <a:cubicBezTo>
                      <a:pt x="6428117" y="2107816"/>
                      <a:pt x="6404101" y="2109343"/>
                      <a:pt x="6380479" y="2113280"/>
                    </a:cubicBezTo>
                    <a:cubicBezTo>
                      <a:pt x="6363445" y="2116119"/>
                      <a:pt x="6346612" y="2120053"/>
                      <a:pt x="6329679" y="2123440"/>
                    </a:cubicBezTo>
                    <a:cubicBezTo>
                      <a:pt x="6251786" y="2120053"/>
                      <a:pt x="6173753" y="2119040"/>
                      <a:pt x="6095999" y="2113280"/>
                    </a:cubicBezTo>
                    <a:cubicBezTo>
                      <a:pt x="6076257" y="2111818"/>
                      <a:pt x="6004675" y="2086225"/>
                      <a:pt x="5994399" y="2082800"/>
                    </a:cubicBezTo>
                    <a:cubicBezTo>
                      <a:pt x="5984239" y="2079413"/>
                      <a:pt x="5974626" y="2072895"/>
                      <a:pt x="5963919" y="2072640"/>
                    </a:cubicBezTo>
                    <a:lnTo>
                      <a:pt x="5537199" y="2062480"/>
                    </a:lnTo>
                    <a:cubicBezTo>
                      <a:pt x="5368657" y="2020345"/>
                      <a:pt x="5538248" y="2059620"/>
                      <a:pt x="5110479" y="2042160"/>
                    </a:cubicBezTo>
                    <a:cubicBezTo>
                      <a:pt x="5073103" y="2040634"/>
                      <a:pt x="5035972" y="2035387"/>
                      <a:pt x="4998719" y="2032000"/>
                    </a:cubicBezTo>
                    <a:lnTo>
                      <a:pt x="4846319" y="1981200"/>
                    </a:lnTo>
                    <a:lnTo>
                      <a:pt x="4815839" y="1971040"/>
                    </a:lnTo>
                    <a:lnTo>
                      <a:pt x="4785359" y="1960880"/>
                    </a:lnTo>
                    <a:lnTo>
                      <a:pt x="4307839" y="1971040"/>
                    </a:lnTo>
                    <a:cubicBezTo>
                      <a:pt x="4175751" y="1974112"/>
                      <a:pt x="4043573" y="1974916"/>
                      <a:pt x="3911599" y="1981200"/>
                    </a:cubicBezTo>
                    <a:cubicBezTo>
                      <a:pt x="3900902" y="1981709"/>
                      <a:pt x="3891509" y="1988763"/>
                      <a:pt x="3881119" y="1991360"/>
                    </a:cubicBezTo>
                    <a:cubicBezTo>
                      <a:pt x="3864366" y="1995548"/>
                      <a:pt x="3847252" y="1998133"/>
                      <a:pt x="3830319" y="2001520"/>
                    </a:cubicBezTo>
                    <a:cubicBezTo>
                      <a:pt x="3776132" y="1998133"/>
                      <a:pt x="3721554" y="1998696"/>
                      <a:pt x="3667759" y="1991360"/>
                    </a:cubicBezTo>
                    <a:cubicBezTo>
                      <a:pt x="3646536" y="1988466"/>
                      <a:pt x="3627119" y="1977813"/>
                      <a:pt x="3606799" y="1971040"/>
                    </a:cubicBezTo>
                    <a:cubicBezTo>
                      <a:pt x="3596639" y="1967653"/>
                      <a:pt x="3587005" y="1961592"/>
                      <a:pt x="3576319" y="1960880"/>
                    </a:cubicBezTo>
                    <a:lnTo>
                      <a:pt x="3423919" y="1950720"/>
                    </a:lnTo>
                    <a:cubicBezTo>
                      <a:pt x="3410372" y="1943947"/>
                      <a:pt x="3397341" y="1936025"/>
                      <a:pt x="3383279" y="1930400"/>
                    </a:cubicBezTo>
                    <a:cubicBezTo>
                      <a:pt x="3363392" y="1922445"/>
                      <a:pt x="3340141" y="1921961"/>
                      <a:pt x="3322319" y="1910080"/>
                    </a:cubicBezTo>
                    <a:cubicBezTo>
                      <a:pt x="3312159" y="1903307"/>
                      <a:pt x="3302997" y="1894719"/>
                      <a:pt x="3291839" y="1889760"/>
                    </a:cubicBezTo>
                    <a:cubicBezTo>
                      <a:pt x="3272266" y="1881061"/>
                      <a:pt x="3251199" y="1876213"/>
                      <a:pt x="3230879" y="1869440"/>
                    </a:cubicBezTo>
                    <a:lnTo>
                      <a:pt x="3200399" y="1859280"/>
                    </a:lnTo>
                    <a:cubicBezTo>
                      <a:pt x="3176692" y="1862667"/>
                      <a:pt x="3151630" y="1860843"/>
                      <a:pt x="3129279" y="1869440"/>
                    </a:cubicBezTo>
                    <a:cubicBezTo>
                      <a:pt x="3106485" y="1878207"/>
                      <a:pt x="3088639" y="1896533"/>
                      <a:pt x="3068319" y="1910080"/>
                    </a:cubicBezTo>
                    <a:cubicBezTo>
                      <a:pt x="3058159" y="1916853"/>
                      <a:pt x="3049423" y="1926539"/>
                      <a:pt x="3037839" y="1930400"/>
                    </a:cubicBezTo>
                    <a:lnTo>
                      <a:pt x="2946399" y="1960880"/>
                    </a:lnTo>
                    <a:cubicBezTo>
                      <a:pt x="2936239" y="1964267"/>
                      <a:pt x="2926309" y="1968443"/>
                      <a:pt x="2915919" y="1971040"/>
                    </a:cubicBezTo>
                    <a:lnTo>
                      <a:pt x="2875279" y="1981200"/>
                    </a:lnTo>
                    <a:cubicBezTo>
                      <a:pt x="2817706" y="1977813"/>
                      <a:pt x="2759995" y="1976261"/>
                      <a:pt x="2702560" y="1971040"/>
                    </a:cubicBezTo>
                    <a:cubicBezTo>
                      <a:pt x="2685362" y="1969477"/>
                      <a:pt x="2669029" y="1960880"/>
                      <a:pt x="2651760" y="1960880"/>
                    </a:cubicBezTo>
                    <a:cubicBezTo>
                      <a:pt x="2563642" y="1960880"/>
                      <a:pt x="2475653" y="1967653"/>
                      <a:pt x="2387600" y="1971040"/>
                    </a:cubicBezTo>
                    <a:cubicBezTo>
                      <a:pt x="2291872" y="1980613"/>
                      <a:pt x="2264262" y="1983939"/>
                      <a:pt x="2164080" y="1991360"/>
                    </a:cubicBezTo>
                    <a:lnTo>
                      <a:pt x="2011681" y="2001520"/>
                    </a:lnTo>
                    <a:cubicBezTo>
                      <a:pt x="1954300" y="2005934"/>
                      <a:pt x="1856822" y="2015990"/>
                      <a:pt x="1798320" y="2021840"/>
                    </a:cubicBezTo>
                    <a:cubicBezTo>
                      <a:pt x="1673013" y="2018453"/>
                      <a:pt x="1547611" y="2017642"/>
                      <a:pt x="1422400" y="2011680"/>
                    </a:cubicBezTo>
                    <a:cubicBezTo>
                      <a:pt x="1388892" y="2010084"/>
                      <a:pt x="1340483" y="1991148"/>
                      <a:pt x="1310641" y="1981200"/>
                    </a:cubicBezTo>
                    <a:cubicBezTo>
                      <a:pt x="1266913" y="1966624"/>
                      <a:pt x="1290551" y="1973637"/>
                      <a:pt x="1239521" y="1960880"/>
                    </a:cubicBezTo>
                    <a:cubicBezTo>
                      <a:pt x="920806" y="1976057"/>
                      <a:pt x="1006220" y="1976997"/>
                      <a:pt x="579120" y="1960880"/>
                    </a:cubicBezTo>
                    <a:cubicBezTo>
                      <a:pt x="545707" y="1959619"/>
                      <a:pt x="465199" y="1948256"/>
                      <a:pt x="426720" y="1940560"/>
                    </a:cubicBezTo>
                    <a:cubicBezTo>
                      <a:pt x="415869" y="1938390"/>
                      <a:pt x="368511" y="1926696"/>
                      <a:pt x="355600" y="1920240"/>
                    </a:cubicBezTo>
                    <a:cubicBezTo>
                      <a:pt x="276818" y="1880849"/>
                      <a:pt x="371252" y="1915297"/>
                      <a:pt x="294640" y="1889760"/>
                    </a:cubicBezTo>
                    <a:cubicBezTo>
                      <a:pt x="281881" y="1890741"/>
                      <a:pt x="140867" y="1912198"/>
                      <a:pt x="101600" y="1889760"/>
                    </a:cubicBezTo>
                    <a:cubicBezTo>
                      <a:pt x="92301" y="1884447"/>
                      <a:pt x="94827" y="1869440"/>
                      <a:pt x="91440" y="1859280"/>
                    </a:cubicBezTo>
                    <a:cubicBezTo>
                      <a:pt x="68506" y="1607002"/>
                      <a:pt x="91440" y="1917188"/>
                      <a:pt x="91440" y="1544320"/>
                    </a:cubicBezTo>
                    <a:cubicBezTo>
                      <a:pt x="91440" y="1316630"/>
                      <a:pt x="86895" y="1225619"/>
                      <a:pt x="71120" y="1036320"/>
                    </a:cubicBezTo>
                    <a:cubicBezTo>
                      <a:pt x="68014" y="999042"/>
                      <a:pt x="65331" y="961711"/>
                      <a:pt x="60960" y="924560"/>
                    </a:cubicBezTo>
                    <a:cubicBezTo>
                      <a:pt x="51505" y="844193"/>
                      <a:pt x="51869" y="885790"/>
                      <a:pt x="40640" y="812800"/>
                    </a:cubicBezTo>
                    <a:cubicBezTo>
                      <a:pt x="36488" y="785813"/>
                      <a:pt x="34969" y="758453"/>
                      <a:pt x="30480" y="731520"/>
                    </a:cubicBezTo>
                    <a:cubicBezTo>
                      <a:pt x="24802" y="697453"/>
                      <a:pt x="16933" y="663787"/>
                      <a:pt x="10160" y="629920"/>
                    </a:cubicBezTo>
                    <a:lnTo>
                      <a:pt x="0" y="579120"/>
                    </a:lnTo>
                    <a:cubicBezTo>
                      <a:pt x="3387" y="497840"/>
                      <a:pt x="4364" y="416424"/>
                      <a:pt x="10160" y="335280"/>
                    </a:cubicBezTo>
                    <a:cubicBezTo>
                      <a:pt x="11672" y="314105"/>
                      <a:pt x="24529" y="284989"/>
                      <a:pt x="30480" y="264160"/>
                    </a:cubicBezTo>
                    <a:cubicBezTo>
                      <a:pt x="32174" y="258233"/>
                      <a:pt x="44710" y="202175"/>
                      <a:pt x="50800" y="193040"/>
                    </a:cubicBezTo>
                    <a:cubicBezTo>
                      <a:pt x="58770" y="181085"/>
                      <a:pt x="71120" y="172720"/>
                      <a:pt x="81280" y="162560"/>
                    </a:cubicBezTo>
                    <a:cubicBezTo>
                      <a:pt x="93835" y="124896"/>
                      <a:pt x="-10160" y="157480"/>
                      <a:pt x="40640" y="142240"/>
                    </a:cubicBezTo>
                    <a:cubicBezTo>
                      <a:pt x="91440" y="127000"/>
                      <a:pt x="270595" y="93117"/>
                      <a:pt x="386080" y="71120"/>
                    </a:cubicBezTo>
                    <a:cubicBezTo>
                      <a:pt x="412902" y="66011"/>
                      <a:pt x="440373" y="65112"/>
                      <a:pt x="467360" y="60960"/>
                    </a:cubicBezTo>
                    <a:cubicBezTo>
                      <a:pt x="484428" y="58334"/>
                      <a:pt x="500912" y="51641"/>
                      <a:pt x="518160" y="50800"/>
                    </a:cubicBezTo>
                    <a:cubicBezTo>
                      <a:pt x="639982" y="44857"/>
                      <a:pt x="762000" y="44027"/>
                      <a:pt x="883921" y="40640"/>
                    </a:cubicBezTo>
                    <a:cubicBezTo>
                      <a:pt x="904241" y="33867"/>
                      <a:pt x="924100" y="25515"/>
                      <a:pt x="944881" y="20320"/>
                    </a:cubicBezTo>
                    <a:close/>
                  </a:path>
                </a:pathLst>
              </a:custGeom>
              <a:pattFill prst="dotGrid">
                <a:fgClr>
                  <a:srgbClr val="F2D5C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Szabadkézi sokszög 71"/>
              <p:cNvSpPr/>
              <p:nvPr/>
            </p:nvSpPr>
            <p:spPr>
              <a:xfrm flipH="1">
                <a:off x="2026056" y="4158221"/>
                <a:ext cx="1597572" cy="1429138"/>
              </a:xfrm>
              <a:custGeom>
                <a:avLst/>
                <a:gdLst>
                  <a:gd name="connsiteX0" fmla="*/ 136634 w 1902372"/>
                  <a:gd name="connsiteY0" fmla="*/ 126124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115613 w 1902372"/>
                  <a:gd name="connsiteY5" fmla="*/ 199696 h 1671145"/>
                  <a:gd name="connsiteX6" fmla="*/ 147144 w 1902372"/>
                  <a:gd name="connsiteY6" fmla="*/ 178676 h 1671145"/>
                  <a:gd name="connsiteX7" fmla="*/ 136634 w 1902372"/>
                  <a:gd name="connsiteY7" fmla="*/ 126124 h 1671145"/>
                  <a:gd name="connsiteX0" fmla="*/ 136634 w 1902372"/>
                  <a:gd name="connsiteY0" fmla="*/ 126124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210207 w 1902372"/>
                  <a:gd name="connsiteY5" fmla="*/ 881866 h 1671145"/>
                  <a:gd name="connsiteX6" fmla="*/ 115613 w 1902372"/>
                  <a:gd name="connsiteY6" fmla="*/ 199696 h 1671145"/>
                  <a:gd name="connsiteX7" fmla="*/ 147144 w 1902372"/>
                  <a:gd name="connsiteY7" fmla="*/ 178676 h 1671145"/>
                  <a:gd name="connsiteX8" fmla="*/ 136634 w 1902372"/>
                  <a:gd name="connsiteY8" fmla="*/ 126124 h 1671145"/>
                  <a:gd name="connsiteX0" fmla="*/ 515006 w 1902372"/>
                  <a:gd name="connsiteY0" fmla="*/ 231227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210207 w 1902372"/>
                  <a:gd name="connsiteY5" fmla="*/ 881866 h 1671145"/>
                  <a:gd name="connsiteX6" fmla="*/ 115613 w 1902372"/>
                  <a:gd name="connsiteY6" fmla="*/ 199696 h 1671145"/>
                  <a:gd name="connsiteX7" fmla="*/ 147144 w 1902372"/>
                  <a:gd name="connsiteY7" fmla="*/ 178676 h 1671145"/>
                  <a:gd name="connsiteX8" fmla="*/ 515006 w 1902372"/>
                  <a:gd name="connsiteY8" fmla="*/ 231227 h 1671145"/>
                  <a:gd name="connsiteX0" fmla="*/ 515006 w 1902372"/>
                  <a:gd name="connsiteY0" fmla="*/ 231227 h 1671145"/>
                  <a:gd name="connsiteX1" fmla="*/ 1786758 w 1902372"/>
                  <a:gd name="connsiteY1" fmla="*/ 0 h 1671145"/>
                  <a:gd name="connsiteX2" fmla="*/ 1902372 w 1902372"/>
                  <a:gd name="connsiteY2" fmla="*/ 956441 h 1671145"/>
                  <a:gd name="connsiteX3" fmla="*/ 1891862 w 1902372"/>
                  <a:gd name="connsiteY3" fmla="*/ 1608083 h 1671145"/>
                  <a:gd name="connsiteX4" fmla="*/ 0 w 1902372"/>
                  <a:gd name="connsiteY4" fmla="*/ 1671145 h 1671145"/>
                  <a:gd name="connsiteX5" fmla="*/ 105104 w 1902372"/>
                  <a:gd name="connsiteY5" fmla="*/ 881866 h 1671145"/>
                  <a:gd name="connsiteX6" fmla="*/ 115613 w 1902372"/>
                  <a:gd name="connsiteY6" fmla="*/ 199696 h 1671145"/>
                  <a:gd name="connsiteX7" fmla="*/ 147144 w 1902372"/>
                  <a:gd name="connsiteY7" fmla="*/ 178676 h 1671145"/>
                  <a:gd name="connsiteX8" fmla="*/ 515006 w 1902372"/>
                  <a:gd name="connsiteY8" fmla="*/ 231227 h 167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2372" h="1671145">
                    <a:moveTo>
                      <a:pt x="515006" y="231227"/>
                    </a:moveTo>
                    <a:lnTo>
                      <a:pt x="1786758" y="0"/>
                    </a:lnTo>
                    <a:lnTo>
                      <a:pt x="1902372" y="956441"/>
                    </a:lnTo>
                    <a:lnTo>
                      <a:pt x="1891862" y="1608083"/>
                    </a:lnTo>
                    <a:lnTo>
                      <a:pt x="0" y="1671145"/>
                    </a:lnTo>
                    <a:cubicBezTo>
                      <a:pt x="17517" y="1436080"/>
                      <a:pt x="87587" y="1116931"/>
                      <a:pt x="105104" y="881866"/>
                    </a:cubicBezTo>
                    <a:lnTo>
                      <a:pt x="115613" y="199696"/>
                    </a:lnTo>
                    <a:lnTo>
                      <a:pt x="147144" y="178676"/>
                    </a:lnTo>
                    <a:lnTo>
                      <a:pt x="515006" y="231227"/>
                    </a:lnTo>
                    <a:close/>
                  </a:path>
                </a:pathLst>
              </a:custGeom>
              <a:solidFill>
                <a:srgbClr val="74C5BC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000" noProof="0" dirty="0">
                    <a:solidFill>
                      <a:prstClr val="white"/>
                    </a:solidFill>
                    <a:latin typeface="Calibri" panose="020F0502020204030204"/>
                  </a:rPr>
                  <a:t>Mai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000" noProof="0" dirty="0">
                    <a:solidFill>
                      <a:prstClr val="white"/>
                    </a:solidFill>
                    <a:latin typeface="Calibri" panose="020F0502020204030204"/>
                  </a:rPr>
                  <a:t>ének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3" name="Szabadkézi sokszög 72"/>
              <p:cNvSpPr/>
              <p:nvPr/>
            </p:nvSpPr>
            <p:spPr>
              <a:xfrm>
                <a:off x="2110443" y="3895691"/>
                <a:ext cx="324175" cy="759852"/>
              </a:xfrm>
              <a:custGeom>
                <a:avLst/>
                <a:gdLst>
                  <a:gd name="connsiteX0" fmla="*/ 113191 w 323392"/>
                  <a:gd name="connsiteY0" fmla="*/ 361400 h 829356"/>
                  <a:gd name="connsiteX1" fmla="*/ 170341 w 323392"/>
                  <a:gd name="connsiteY1" fmla="*/ 761450 h 829356"/>
                  <a:gd name="connsiteX2" fmla="*/ 322741 w 323392"/>
                  <a:gd name="connsiteY2" fmla="*/ 759545 h 829356"/>
                  <a:gd name="connsiteX3" fmla="*/ 216061 w 323392"/>
                  <a:gd name="connsiteY3" fmla="*/ 73745 h 829356"/>
                  <a:gd name="connsiteX4" fmla="*/ 796 w 323392"/>
                  <a:gd name="connsiteY4" fmla="*/ 102320 h 829356"/>
                  <a:gd name="connsiteX5" fmla="*/ 157006 w 323392"/>
                  <a:gd name="connsiteY5" fmla="*/ 812885 h 829356"/>
                  <a:gd name="connsiteX0" fmla="*/ 113191 w 327478"/>
                  <a:gd name="connsiteY0" fmla="*/ 361400 h 812885"/>
                  <a:gd name="connsiteX1" fmla="*/ 170341 w 327478"/>
                  <a:gd name="connsiteY1" fmla="*/ 761450 h 812885"/>
                  <a:gd name="connsiteX2" fmla="*/ 322741 w 327478"/>
                  <a:gd name="connsiteY2" fmla="*/ 759545 h 812885"/>
                  <a:gd name="connsiteX3" fmla="*/ 216061 w 327478"/>
                  <a:gd name="connsiteY3" fmla="*/ 73745 h 812885"/>
                  <a:gd name="connsiteX4" fmla="*/ 796 w 327478"/>
                  <a:gd name="connsiteY4" fmla="*/ 102320 h 812885"/>
                  <a:gd name="connsiteX5" fmla="*/ 157006 w 327478"/>
                  <a:gd name="connsiteY5" fmla="*/ 812885 h 812885"/>
                  <a:gd name="connsiteX0" fmla="*/ 112974 w 322895"/>
                  <a:gd name="connsiteY0" fmla="*/ 359035 h 826728"/>
                  <a:gd name="connsiteX1" fmla="*/ 170124 w 322895"/>
                  <a:gd name="connsiteY1" fmla="*/ 759085 h 826728"/>
                  <a:gd name="connsiteX2" fmla="*/ 322524 w 322895"/>
                  <a:gd name="connsiteY2" fmla="*/ 757180 h 826728"/>
                  <a:gd name="connsiteX3" fmla="*/ 206319 w 322895"/>
                  <a:gd name="connsiteY3" fmla="*/ 75190 h 826728"/>
                  <a:gd name="connsiteX4" fmla="*/ 579 w 322895"/>
                  <a:gd name="connsiteY4" fmla="*/ 99955 h 826728"/>
                  <a:gd name="connsiteX5" fmla="*/ 156789 w 322895"/>
                  <a:gd name="connsiteY5" fmla="*/ 810520 h 826728"/>
                  <a:gd name="connsiteX0" fmla="*/ 112974 w 322808"/>
                  <a:gd name="connsiteY0" fmla="*/ 362887 h 830580"/>
                  <a:gd name="connsiteX1" fmla="*/ 170124 w 322808"/>
                  <a:gd name="connsiteY1" fmla="*/ 762937 h 830580"/>
                  <a:gd name="connsiteX2" fmla="*/ 322524 w 322808"/>
                  <a:gd name="connsiteY2" fmla="*/ 761032 h 830580"/>
                  <a:gd name="connsiteX3" fmla="*/ 206319 w 322808"/>
                  <a:gd name="connsiteY3" fmla="*/ 79042 h 830580"/>
                  <a:gd name="connsiteX4" fmla="*/ 579 w 322808"/>
                  <a:gd name="connsiteY4" fmla="*/ 103807 h 830580"/>
                  <a:gd name="connsiteX5" fmla="*/ 156789 w 322808"/>
                  <a:gd name="connsiteY5" fmla="*/ 814372 h 830580"/>
                  <a:gd name="connsiteX0" fmla="*/ 112974 w 322683"/>
                  <a:gd name="connsiteY0" fmla="*/ 362887 h 830580"/>
                  <a:gd name="connsiteX1" fmla="*/ 179649 w 322683"/>
                  <a:gd name="connsiteY1" fmla="*/ 762937 h 830580"/>
                  <a:gd name="connsiteX2" fmla="*/ 322524 w 322683"/>
                  <a:gd name="connsiteY2" fmla="*/ 761032 h 830580"/>
                  <a:gd name="connsiteX3" fmla="*/ 206319 w 322683"/>
                  <a:gd name="connsiteY3" fmla="*/ 79042 h 830580"/>
                  <a:gd name="connsiteX4" fmla="*/ 579 w 322683"/>
                  <a:gd name="connsiteY4" fmla="*/ 103807 h 830580"/>
                  <a:gd name="connsiteX5" fmla="*/ 156789 w 322683"/>
                  <a:gd name="connsiteY5" fmla="*/ 814372 h 830580"/>
                  <a:gd name="connsiteX0" fmla="*/ 112974 w 322683"/>
                  <a:gd name="connsiteY0" fmla="*/ 362887 h 817177"/>
                  <a:gd name="connsiteX1" fmla="*/ 179649 w 322683"/>
                  <a:gd name="connsiteY1" fmla="*/ 762937 h 817177"/>
                  <a:gd name="connsiteX2" fmla="*/ 322524 w 322683"/>
                  <a:gd name="connsiteY2" fmla="*/ 761032 h 817177"/>
                  <a:gd name="connsiteX3" fmla="*/ 206319 w 322683"/>
                  <a:gd name="connsiteY3" fmla="*/ 79042 h 817177"/>
                  <a:gd name="connsiteX4" fmla="*/ 579 w 322683"/>
                  <a:gd name="connsiteY4" fmla="*/ 103807 h 817177"/>
                  <a:gd name="connsiteX5" fmla="*/ 156789 w 322683"/>
                  <a:gd name="connsiteY5" fmla="*/ 814372 h 817177"/>
                  <a:gd name="connsiteX0" fmla="*/ 112974 w 309437"/>
                  <a:gd name="connsiteY0" fmla="*/ 355863 h 807348"/>
                  <a:gd name="connsiteX1" fmla="*/ 179649 w 309437"/>
                  <a:gd name="connsiteY1" fmla="*/ 755913 h 807348"/>
                  <a:gd name="connsiteX2" fmla="*/ 309189 w 309437"/>
                  <a:gd name="connsiteY2" fmla="*/ 706383 h 807348"/>
                  <a:gd name="connsiteX3" fmla="*/ 206319 w 309437"/>
                  <a:gd name="connsiteY3" fmla="*/ 72018 h 807348"/>
                  <a:gd name="connsiteX4" fmla="*/ 579 w 309437"/>
                  <a:gd name="connsiteY4" fmla="*/ 96783 h 807348"/>
                  <a:gd name="connsiteX5" fmla="*/ 156789 w 309437"/>
                  <a:gd name="connsiteY5" fmla="*/ 807348 h 807348"/>
                  <a:gd name="connsiteX0" fmla="*/ 97734 w 309437"/>
                  <a:gd name="connsiteY0" fmla="*/ 365388 h 807348"/>
                  <a:gd name="connsiteX1" fmla="*/ 179649 w 309437"/>
                  <a:gd name="connsiteY1" fmla="*/ 755913 h 807348"/>
                  <a:gd name="connsiteX2" fmla="*/ 309189 w 309437"/>
                  <a:gd name="connsiteY2" fmla="*/ 706383 h 807348"/>
                  <a:gd name="connsiteX3" fmla="*/ 206319 w 309437"/>
                  <a:gd name="connsiteY3" fmla="*/ 72018 h 807348"/>
                  <a:gd name="connsiteX4" fmla="*/ 579 w 309437"/>
                  <a:gd name="connsiteY4" fmla="*/ 96783 h 807348"/>
                  <a:gd name="connsiteX5" fmla="*/ 156789 w 309437"/>
                  <a:gd name="connsiteY5" fmla="*/ 807348 h 807348"/>
                  <a:gd name="connsiteX0" fmla="*/ 97734 w 309437"/>
                  <a:gd name="connsiteY0" fmla="*/ 365388 h 807348"/>
                  <a:gd name="connsiteX1" fmla="*/ 179649 w 309437"/>
                  <a:gd name="connsiteY1" fmla="*/ 755913 h 807348"/>
                  <a:gd name="connsiteX2" fmla="*/ 309189 w 309437"/>
                  <a:gd name="connsiteY2" fmla="*/ 706383 h 807348"/>
                  <a:gd name="connsiteX3" fmla="*/ 206319 w 309437"/>
                  <a:gd name="connsiteY3" fmla="*/ 72018 h 807348"/>
                  <a:gd name="connsiteX4" fmla="*/ 579 w 309437"/>
                  <a:gd name="connsiteY4" fmla="*/ 96783 h 807348"/>
                  <a:gd name="connsiteX5" fmla="*/ 156789 w 309437"/>
                  <a:gd name="connsiteY5" fmla="*/ 807348 h 807348"/>
                  <a:gd name="connsiteX0" fmla="*/ 97734 w 309585"/>
                  <a:gd name="connsiteY0" fmla="*/ 365388 h 807348"/>
                  <a:gd name="connsiteX1" fmla="*/ 172029 w 309585"/>
                  <a:gd name="connsiteY1" fmla="*/ 715908 h 807348"/>
                  <a:gd name="connsiteX2" fmla="*/ 309189 w 309585"/>
                  <a:gd name="connsiteY2" fmla="*/ 706383 h 807348"/>
                  <a:gd name="connsiteX3" fmla="*/ 206319 w 309585"/>
                  <a:gd name="connsiteY3" fmla="*/ 72018 h 807348"/>
                  <a:gd name="connsiteX4" fmla="*/ 579 w 309585"/>
                  <a:gd name="connsiteY4" fmla="*/ 96783 h 807348"/>
                  <a:gd name="connsiteX5" fmla="*/ 156789 w 309585"/>
                  <a:gd name="connsiteY5" fmla="*/ 807348 h 807348"/>
                  <a:gd name="connsiteX0" fmla="*/ 97634 w 309485"/>
                  <a:gd name="connsiteY0" fmla="*/ 365388 h 807348"/>
                  <a:gd name="connsiteX1" fmla="*/ 171929 w 309485"/>
                  <a:gd name="connsiteY1" fmla="*/ 715908 h 807348"/>
                  <a:gd name="connsiteX2" fmla="*/ 309089 w 309485"/>
                  <a:gd name="connsiteY2" fmla="*/ 706383 h 807348"/>
                  <a:gd name="connsiteX3" fmla="*/ 206219 w 309485"/>
                  <a:gd name="connsiteY3" fmla="*/ 72018 h 807348"/>
                  <a:gd name="connsiteX4" fmla="*/ 479 w 309485"/>
                  <a:gd name="connsiteY4" fmla="*/ 96783 h 807348"/>
                  <a:gd name="connsiteX5" fmla="*/ 156689 w 309485"/>
                  <a:gd name="connsiteY5" fmla="*/ 807348 h 807348"/>
                  <a:gd name="connsiteX0" fmla="*/ 99517 w 311368"/>
                  <a:gd name="connsiteY0" fmla="*/ 359977 h 767840"/>
                  <a:gd name="connsiteX1" fmla="*/ 173812 w 311368"/>
                  <a:gd name="connsiteY1" fmla="*/ 710497 h 767840"/>
                  <a:gd name="connsiteX2" fmla="*/ 310972 w 311368"/>
                  <a:gd name="connsiteY2" fmla="*/ 700972 h 767840"/>
                  <a:gd name="connsiteX3" fmla="*/ 208102 w 311368"/>
                  <a:gd name="connsiteY3" fmla="*/ 66607 h 767840"/>
                  <a:gd name="connsiteX4" fmla="*/ 2362 w 311368"/>
                  <a:gd name="connsiteY4" fmla="*/ 91372 h 767840"/>
                  <a:gd name="connsiteX5" fmla="*/ 114757 w 311368"/>
                  <a:gd name="connsiteY5" fmla="*/ 706687 h 767840"/>
                  <a:gd name="connsiteX0" fmla="*/ 88482 w 300321"/>
                  <a:gd name="connsiteY0" fmla="*/ 359977 h 767840"/>
                  <a:gd name="connsiteX1" fmla="*/ 162777 w 300321"/>
                  <a:gd name="connsiteY1" fmla="*/ 710497 h 767840"/>
                  <a:gd name="connsiteX2" fmla="*/ 299937 w 300321"/>
                  <a:gd name="connsiteY2" fmla="*/ 700972 h 767840"/>
                  <a:gd name="connsiteX3" fmla="*/ 197067 w 300321"/>
                  <a:gd name="connsiteY3" fmla="*/ 66607 h 767840"/>
                  <a:gd name="connsiteX4" fmla="*/ 2757 w 300321"/>
                  <a:gd name="connsiteY4" fmla="*/ 91372 h 767840"/>
                  <a:gd name="connsiteX5" fmla="*/ 103722 w 300321"/>
                  <a:gd name="connsiteY5" fmla="*/ 706687 h 767840"/>
                  <a:gd name="connsiteX0" fmla="*/ 88482 w 303103"/>
                  <a:gd name="connsiteY0" fmla="*/ 339369 h 727188"/>
                  <a:gd name="connsiteX1" fmla="*/ 162777 w 303103"/>
                  <a:gd name="connsiteY1" fmla="*/ 689889 h 727188"/>
                  <a:gd name="connsiteX2" fmla="*/ 299937 w 303103"/>
                  <a:gd name="connsiteY2" fmla="*/ 680364 h 727188"/>
                  <a:gd name="connsiteX3" fmla="*/ 254218 w 303103"/>
                  <a:gd name="connsiteY3" fmla="*/ 364135 h 727188"/>
                  <a:gd name="connsiteX4" fmla="*/ 197067 w 303103"/>
                  <a:gd name="connsiteY4" fmla="*/ 45999 h 727188"/>
                  <a:gd name="connsiteX5" fmla="*/ 2757 w 303103"/>
                  <a:gd name="connsiteY5" fmla="*/ 70764 h 727188"/>
                  <a:gd name="connsiteX6" fmla="*/ 103722 w 303103"/>
                  <a:gd name="connsiteY6" fmla="*/ 686079 h 727188"/>
                  <a:gd name="connsiteX0" fmla="*/ 87638 w 302259"/>
                  <a:gd name="connsiteY0" fmla="*/ 345854 h 733673"/>
                  <a:gd name="connsiteX1" fmla="*/ 161933 w 302259"/>
                  <a:gd name="connsiteY1" fmla="*/ 696374 h 733673"/>
                  <a:gd name="connsiteX2" fmla="*/ 299093 w 302259"/>
                  <a:gd name="connsiteY2" fmla="*/ 686849 h 733673"/>
                  <a:gd name="connsiteX3" fmla="*/ 253374 w 302259"/>
                  <a:gd name="connsiteY3" fmla="*/ 370620 h 733673"/>
                  <a:gd name="connsiteX4" fmla="*/ 177173 w 302259"/>
                  <a:gd name="connsiteY4" fmla="*/ 41054 h 733673"/>
                  <a:gd name="connsiteX5" fmla="*/ 1913 w 302259"/>
                  <a:gd name="connsiteY5" fmla="*/ 77249 h 733673"/>
                  <a:gd name="connsiteX6" fmla="*/ 102878 w 302259"/>
                  <a:gd name="connsiteY6" fmla="*/ 692564 h 733673"/>
                  <a:gd name="connsiteX0" fmla="*/ 102668 w 317289"/>
                  <a:gd name="connsiteY0" fmla="*/ 323878 h 711697"/>
                  <a:gd name="connsiteX1" fmla="*/ 176963 w 317289"/>
                  <a:gd name="connsiteY1" fmla="*/ 674398 h 711697"/>
                  <a:gd name="connsiteX2" fmla="*/ 314123 w 317289"/>
                  <a:gd name="connsiteY2" fmla="*/ 664873 h 711697"/>
                  <a:gd name="connsiteX3" fmla="*/ 268404 w 317289"/>
                  <a:gd name="connsiteY3" fmla="*/ 348644 h 711697"/>
                  <a:gd name="connsiteX4" fmla="*/ 192203 w 317289"/>
                  <a:gd name="connsiteY4" fmla="*/ 19078 h 711697"/>
                  <a:gd name="connsiteX5" fmla="*/ 16943 w 317289"/>
                  <a:gd name="connsiteY5" fmla="*/ 55273 h 711697"/>
                  <a:gd name="connsiteX6" fmla="*/ 18280 w 317289"/>
                  <a:gd name="connsiteY6" fmla="*/ 185958 h 711697"/>
                  <a:gd name="connsiteX7" fmla="*/ 117908 w 317289"/>
                  <a:gd name="connsiteY7" fmla="*/ 670588 h 711697"/>
                  <a:gd name="connsiteX0" fmla="*/ 102668 w 317289"/>
                  <a:gd name="connsiteY0" fmla="*/ 352600 h 740419"/>
                  <a:gd name="connsiteX1" fmla="*/ 176963 w 317289"/>
                  <a:gd name="connsiteY1" fmla="*/ 703120 h 740419"/>
                  <a:gd name="connsiteX2" fmla="*/ 314123 w 317289"/>
                  <a:gd name="connsiteY2" fmla="*/ 693595 h 740419"/>
                  <a:gd name="connsiteX3" fmla="*/ 268404 w 317289"/>
                  <a:gd name="connsiteY3" fmla="*/ 377366 h 740419"/>
                  <a:gd name="connsiteX4" fmla="*/ 192203 w 317289"/>
                  <a:gd name="connsiteY4" fmla="*/ 47800 h 740419"/>
                  <a:gd name="connsiteX5" fmla="*/ 16943 w 317289"/>
                  <a:gd name="connsiteY5" fmla="*/ 19225 h 740419"/>
                  <a:gd name="connsiteX6" fmla="*/ 18280 w 317289"/>
                  <a:gd name="connsiteY6" fmla="*/ 214680 h 740419"/>
                  <a:gd name="connsiteX7" fmla="*/ 117908 w 317289"/>
                  <a:gd name="connsiteY7" fmla="*/ 699310 h 740419"/>
                  <a:gd name="connsiteX0" fmla="*/ 108385 w 323006"/>
                  <a:gd name="connsiteY0" fmla="*/ 368215 h 756034"/>
                  <a:gd name="connsiteX1" fmla="*/ 182680 w 323006"/>
                  <a:gd name="connsiteY1" fmla="*/ 718735 h 756034"/>
                  <a:gd name="connsiteX2" fmla="*/ 319840 w 323006"/>
                  <a:gd name="connsiteY2" fmla="*/ 709210 h 756034"/>
                  <a:gd name="connsiteX3" fmla="*/ 274121 w 323006"/>
                  <a:gd name="connsiteY3" fmla="*/ 392981 h 756034"/>
                  <a:gd name="connsiteX4" fmla="*/ 197920 w 323006"/>
                  <a:gd name="connsiteY4" fmla="*/ 63415 h 756034"/>
                  <a:gd name="connsiteX5" fmla="*/ 22660 w 323006"/>
                  <a:gd name="connsiteY5" fmla="*/ 34840 h 756034"/>
                  <a:gd name="connsiteX6" fmla="*/ 23997 w 323006"/>
                  <a:gd name="connsiteY6" fmla="*/ 230295 h 756034"/>
                  <a:gd name="connsiteX7" fmla="*/ 123625 w 323006"/>
                  <a:gd name="connsiteY7" fmla="*/ 714925 h 756034"/>
                  <a:gd name="connsiteX0" fmla="*/ 102669 w 317290"/>
                  <a:gd name="connsiteY0" fmla="*/ 368215 h 756034"/>
                  <a:gd name="connsiteX1" fmla="*/ 176964 w 317290"/>
                  <a:gd name="connsiteY1" fmla="*/ 718735 h 756034"/>
                  <a:gd name="connsiteX2" fmla="*/ 314124 w 317290"/>
                  <a:gd name="connsiteY2" fmla="*/ 709210 h 756034"/>
                  <a:gd name="connsiteX3" fmla="*/ 268405 w 317290"/>
                  <a:gd name="connsiteY3" fmla="*/ 392981 h 756034"/>
                  <a:gd name="connsiteX4" fmla="*/ 192204 w 317290"/>
                  <a:gd name="connsiteY4" fmla="*/ 63415 h 756034"/>
                  <a:gd name="connsiteX5" fmla="*/ 16944 w 317290"/>
                  <a:gd name="connsiteY5" fmla="*/ 34840 h 756034"/>
                  <a:gd name="connsiteX6" fmla="*/ 18281 w 317290"/>
                  <a:gd name="connsiteY6" fmla="*/ 230295 h 756034"/>
                  <a:gd name="connsiteX7" fmla="*/ 117909 w 317290"/>
                  <a:gd name="connsiteY7" fmla="*/ 714925 h 756034"/>
                  <a:gd name="connsiteX0" fmla="*/ 102669 w 317290"/>
                  <a:gd name="connsiteY0" fmla="*/ 368215 h 756034"/>
                  <a:gd name="connsiteX1" fmla="*/ 176964 w 317290"/>
                  <a:gd name="connsiteY1" fmla="*/ 718735 h 756034"/>
                  <a:gd name="connsiteX2" fmla="*/ 314124 w 317290"/>
                  <a:gd name="connsiteY2" fmla="*/ 709210 h 756034"/>
                  <a:gd name="connsiteX3" fmla="*/ 268405 w 317290"/>
                  <a:gd name="connsiteY3" fmla="*/ 392981 h 756034"/>
                  <a:gd name="connsiteX4" fmla="*/ 192204 w 317290"/>
                  <a:gd name="connsiteY4" fmla="*/ 63415 h 756034"/>
                  <a:gd name="connsiteX5" fmla="*/ 16944 w 317290"/>
                  <a:gd name="connsiteY5" fmla="*/ 34840 h 756034"/>
                  <a:gd name="connsiteX6" fmla="*/ 18281 w 317290"/>
                  <a:gd name="connsiteY6" fmla="*/ 230295 h 756034"/>
                  <a:gd name="connsiteX0" fmla="*/ 115872 w 330493"/>
                  <a:gd name="connsiteY0" fmla="*/ 360753 h 748572"/>
                  <a:gd name="connsiteX1" fmla="*/ 190167 w 330493"/>
                  <a:gd name="connsiteY1" fmla="*/ 711273 h 748572"/>
                  <a:gd name="connsiteX2" fmla="*/ 327327 w 330493"/>
                  <a:gd name="connsiteY2" fmla="*/ 701748 h 748572"/>
                  <a:gd name="connsiteX3" fmla="*/ 281608 w 330493"/>
                  <a:gd name="connsiteY3" fmla="*/ 385519 h 748572"/>
                  <a:gd name="connsiteX4" fmla="*/ 205407 w 330493"/>
                  <a:gd name="connsiteY4" fmla="*/ 55953 h 748572"/>
                  <a:gd name="connsiteX5" fmla="*/ 30147 w 330493"/>
                  <a:gd name="connsiteY5" fmla="*/ 27378 h 748572"/>
                  <a:gd name="connsiteX6" fmla="*/ 31484 w 330493"/>
                  <a:gd name="connsiteY6" fmla="*/ 222833 h 748572"/>
                  <a:gd name="connsiteX0" fmla="*/ 107406 w 322027"/>
                  <a:gd name="connsiteY0" fmla="*/ 371932 h 759751"/>
                  <a:gd name="connsiteX1" fmla="*/ 181701 w 322027"/>
                  <a:gd name="connsiteY1" fmla="*/ 722452 h 759751"/>
                  <a:gd name="connsiteX2" fmla="*/ 318861 w 322027"/>
                  <a:gd name="connsiteY2" fmla="*/ 712927 h 759751"/>
                  <a:gd name="connsiteX3" fmla="*/ 273142 w 322027"/>
                  <a:gd name="connsiteY3" fmla="*/ 396698 h 759751"/>
                  <a:gd name="connsiteX4" fmla="*/ 196941 w 322027"/>
                  <a:gd name="connsiteY4" fmla="*/ 67132 h 759751"/>
                  <a:gd name="connsiteX5" fmla="*/ 35016 w 322027"/>
                  <a:gd name="connsiteY5" fmla="*/ 23317 h 759751"/>
                  <a:gd name="connsiteX6" fmla="*/ 23018 w 322027"/>
                  <a:gd name="connsiteY6" fmla="*/ 234012 h 759751"/>
                  <a:gd name="connsiteX0" fmla="*/ 107406 w 324175"/>
                  <a:gd name="connsiteY0" fmla="*/ 371712 h 759852"/>
                  <a:gd name="connsiteX1" fmla="*/ 181701 w 324175"/>
                  <a:gd name="connsiteY1" fmla="*/ 722232 h 759852"/>
                  <a:gd name="connsiteX2" fmla="*/ 318861 w 324175"/>
                  <a:gd name="connsiteY2" fmla="*/ 712707 h 759852"/>
                  <a:gd name="connsiteX3" fmla="*/ 288382 w 324175"/>
                  <a:gd name="connsiteY3" fmla="*/ 390763 h 759852"/>
                  <a:gd name="connsiteX4" fmla="*/ 196941 w 324175"/>
                  <a:gd name="connsiteY4" fmla="*/ 66912 h 759852"/>
                  <a:gd name="connsiteX5" fmla="*/ 35016 w 324175"/>
                  <a:gd name="connsiteY5" fmla="*/ 23097 h 759852"/>
                  <a:gd name="connsiteX6" fmla="*/ 23018 w 324175"/>
                  <a:gd name="connsiteY6" fmla="*/ 233792 h 75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175" h="759852">
                    <a:moveTo>
                      <a:pt x="107406" y="371712"/>
                    </a:moveTo>
                    <a:cubicBezTo>
                      <a:pt x="145188" y="544273"/>
                      <a:pt x="146459" y="665400"/>
                      <a:pt x="181701" y="722232"/>
                    </a:cubicBezTo>
                    <a:cubicBezTo>
                      <a:pt x="216944" y="779065"/>
                      <a:pt x="301081" y="767952"/>
                      <a:pt x="318861" y="712707"/>
                    </a:cubicBezTo>
                    <a:cubicBezTo>
                      <a:pt x="336641" y="657462"/>
                      <a:pt x="305527" y="496490"/>
                      <a:pt x="288382" y="390763"/>
                    </a:cubicBezTo>
                    <a:cubicBezTo>
                      <a:pt x="271237" y="285036"/>
                      <a:pt x="239169" y="128190"/>
                      <a:pt x="196941" y="66912"/>
                    </a:cubicBezTo>
                    <a:cubicBezTo>
                      <a:pt x="154713" y="5634"/>
                      <a:pt x="94483" y="-23766"/>
                      <a:pt x="35016" y="23097"/>
                    </a:cubicBezTo>
                    <a:cubicBezTo>
                      <a:pt x="-24451" y="69960"/>
                      <a:pt x="6191" y="131240"/>
                      <a:pt x="23018" y="233792"/>
                    </a:cubicBezTo>
                  </a:path>
                </a:pathLst>
              </a:custGeom>
              <a:noFill/>
              <a:ln w="34925">
                <a:solidFill>
                  <a:srgbClr val="26A4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Téglalap 67"/>
            <p:cNvSpPr/>
            <p:nvPr/>
          </p:nvSpPr>
          <p:spPr>
            <a:xfrm>
              <a:off x="2036713" y="3945615"/>
              <a:ext cx="46024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hu-HU" dirty="0"/>
                <a:t>2. Mutassátok be egymásnak a megírt énekeket!</a:t>
              </a:r>
            </a:p>
          </p:txBody>
        </p:sp>
      </p:grpSp>
      <p:pic>
        <p:nvPicPr>
          <p:cNvPr id="74" name="Kép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0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629</Words>
  <Application>Microsoft Office PowerPoint</Application>
  <PresentationFormat>Szélesvásznú</PresentationFormat>
  <Paragraphs>126</Paragraphs>
  <Slides>11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AGaramondPro-Regular</vt:lpstr>
      <vt:lpstr>Arial</vt:lpstr>
      <vt:lpstr>Bahnschrift</vt:lpstr>
      <vt:lpstr>Calibri</vt:lpstr>
      <vt:lpstr>Times-Italic</vt:lpstr>
      <vt:lpstr>TimesNewRoman</vt:lpstr>
      <vt:lpstr>Times-Roman</vt:lpstr>
      <vt:lpstr>Office-téma</vt:lpstr>
      <vt:lpstr>1_Office-téma</vt:lpstr>
      <vt:lpstr>7_Office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39</cp:revision>
  <dcterms:created xsi:type="dcterms:W3CDTF">2021-12-02T08:52:40Z</dcterms:created>
  <dcterms:modified xsi:type="dcterms:W3CDTF">2021-12-08T10:19:57Z</dcterms:modified>
</cp:coreProperties>
</file>