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6" r:id="rId2"/>
    <p:sldId id="387" r:id="rId3"/>
    <p:sldId id="388" r:id="rId4"/>
    <p:sldId id="400" r:id="rId5"/>
    <p:sldId id="402" r:id="rId6"/>
    <p:sldId id="409" r:id="rId7"/>
    <p:sldId id="403" r:id="rId8"/>
    <p:sldId id="405" r:id="rId9"/>
    <p:sldId id="406" r:id="rId10"/>
    <p:sldId id="407" r:id="rId11"/>
    <p:sldId id="408" r:id="rId12"/>
    <p:sldId id="396" r:id="rId13"/>
    <p:sldId id="410" r:id="rId14"/>
    <p:sldId id="303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418762"/>
    <a:srgbClr val="9ED0B6"/>
    <a:srgbClr val="FFEBAB"/>
    <a:srgbClr val="FFE07D"/>
    <a:srgbClr val="FFD961"/>
    <a:srgbClr val="FFC91D"/>
    <a:srgbClr val="FFC715"/>
    <a:srgbClr val="FFCE33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emf"/><Relationship Id="rId1" Type="http://schemas.openxmlformats.org/officeDocument/2006/relationships/image" Target="../media/image12.wmf"/><Relationship Id="rId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e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hyperlink" Target="https://wordwall.net/hu/resource/1017797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83181" y="939479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rgbClr val="FEFCDE"/>
          </a:solidFill>
          <a:ln>
            <a:solidFill>
              <a:schemeClr val="tx1"/>
            </a:solidFill>
          </a:ln>
          <a:effectLst>
            <a:outerShdw blurRad="50800" dist="38100" dir="270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rgbClr val="9ED0B6"/>
                </a:solidFill>
                <a:latin typeface="Arial Rounded MT Bold" panose="020F0704030504030204" pitchFamily="34" charset="0"/>
              </a:rPr>
              <a:t>A református </a:t>
            </a:r>
            <a:endParaRPr lang="hu-HU" sz="6000" dirty="0">
              <a:solidFill>
                <a:srgbClr val="9ED0B6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pt-BR" sz="6000" dirty="0">
                <a:solidFill>
                  <a:srgbClr val="9ED0B6"/>
                </a:solidFill>
                <a:latin typeface="Arial Rounded MT Bold" panose="020F0704030504030204" pitchFamily="34" charset="0"/>
              </a:rPr>
              <a:t>egyházi év ünnepei </a:t>
            </a:r>
            <a:endParaRPr lang="hu-HU" sz="19900" dirty="0">
              <a:solidFill>
                <a:srgbClr val="9ED0B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kerekített téglalap 35"/>
          <p:cNvSpPr/>
          <p:nvPr/>
        </p:nvSpPr>
        <p:spPr>
          <a:xfrm>
            <a:off x="1097610" y="1364527"/>
            <a:ext cx="4000388" cy="1253187"/>
          </a:xfrm>
          <a:prstGeom prst="roundRect">
            <a:avLst/>
          </a:prstGeom>
          <a:solidFill>
            <a:srgbClr val="FFCD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Nézd meg a képet és válaszolj a következő kérdésekre!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1097610" y="3003239"/>
            <a:ext cx="4000388" cy="921699"/>
          </a:xfrm>
          <a:prstGeom prst="roundRect">
            <a:avLst/>
          </a:prstGeom>
          <a:solidFill>
            <a:srgbClr val="FFDA6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Hogyan kapcsolódik ez a kép pünkösd ünnepéhez?</a:t>
            </a:r>
          </a:p>
        </p:txBody>
      </p:sp>
      <p:sp>
        <p:nvSpPr>
          <p:cNvPr id="45" name="Lekerekített téglalap 44"/>
          <p:cNvSpPr/>
          <p:nvPr/>
        </p:nvSpPr>
        <p:spPr>
          <a:xfrm>
            <a:off x="1097610" y="4310463"/>
            <a:ext cx="4000388" cy="921699"/>
          </a:xfrm>
          <a:prstGeom prst="roundRect">
            <a:avLst/>
          </a:prstGeom>
          <a:solidFill>
            <a:srgbClr val="FFE9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Idézzétek fel a pünkösdi történetet!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271052" y="163076"/>
            <a:ext cx="4047993" cy="6531848"/>
            <a:chOff x="-1075148" y="206264"/>
            <a:chExt cx="4047993" cy="6531848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1069503" y="206264"/>
              <a:ext cx="1903342" cy="3243294"/>
              <a:chOff x="2753380" y="80106"/>
              <a:chExt cx="2136223" cy="3932975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 rot="21290204">
                <a:off x="2753380" y="1309229"/>
                <a:ext cx="1757596" cy="2703852"/>
                <a:chOff x="5707695" y="857620"/>
                <a:chExt cx="1458183" cy="2557483"/>
              </a:xfrm>
            </p:grpSpPr>
            <p:sp>
              <p:nvSpPr>
                <p:cNvPr id="32" name="Szabadkézi sokszög 31"/>
                <p:cNvSpPr/>
                <p:nvPr/>
              </p:nvSpPr>
              <p:spPr>
                <a:xfrm rot="1644096">
                  <a:off x="6553629" y="2090979"/>
                  <a:ext cx="612249" cy="132412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Szabadkézi sokszög 32"/>
                <p:cNvSpPr/>
                <p:nvPr/>
              </p:nvSpPr>
              <p:spPr>
                <a:xfrm rot="540513" flipH="1">
                  <a:off x="6671575" y="2485901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" name="Szabadkézi sokszög 33"/>
                <p:cNvSpPr/>
                <p:nvPr/>
              </p:nvSpPr>
              <p:spPr>
                <a:xfrm rot="540513" flipH="1">
                  <a:off x="5707695" y="1541582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" name="Szabadkézi sokszög 34"/>
                <p:cNvSpPr/>
                <p:nvPr/>
              </p:nvSpPr>
              <p:spPr>
                <a:xfrm rot="15712525">
                  <a:off x="6443777" y="2217414"/>
                  <a:ext cx="382487" cy="35942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Szabadkézi sokszög 36"/>
                <p:cNvSpPr/>
                <p:nvPr/>
              </p:nvSpPr>
              <p:spPr>
                <a:xfrm rot="540513">
                  <a:off x="5713862" y="1739079"/>
                  <a:ext cx="215063" cy="477935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Szabadkézi sokszög 37"/>
                <p:cNvSpPr/>
                <p:nvPr/>
              </p:nvSpPr>
              <p:spPr>
                <a:xfrm rot="1606815">
                  <a:off x="6515124" y="857620"/>
                  <a:ext cx="401334" cy="110813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" name="Szabadkézi sokszög 45"/>
                <p:cNvSpPr/>
                <p:nvPr/>
              </p:nvSpPr>
              <p:spPr>
                <a:xfrm rot="1606815" flipH="1">
                  <a:off x="6650778" y="1182307"/>
                  <a:ext cx="241099" cy="634120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" name="Szabadkézi sokszög 46"/>
                <p:cNvSpPr/>
                <p:nvPr/>
              </p:nvSpPr>
              <p:spPr>
                <a:xfrm rot="15712525" flipH="1" flipV="1">
                  <a:off x="6067255" y="1167588"/>
                  <a:ext cx="408240" cy="28657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3" name="Csoportba foglalás 22"/>
              <p:cNvGrpSpPr/>
              <p:nvPr/>
            </p:nvGrpSpPr>
            <p:grpSpPr>
              <a:xfrm rot="21290204">
                <a:off x="3958068" y="80106"/>
                <a:ext cx="931535" cy="1614456"/>
                <a:chOff x="5707695" y="857620"/>
                <a:chExt cx="1458183" cy="2557483"/>
              </a:xfrm>
            </p:grpSpPr>
            <p:sp>
              <p:nvSpPr>
                <p:cNvPr id="24" name="Szabadkézi sokszög 23"/>
                <p:cNvSpPr/>
                <p:nvPr/>
              </p:nvSpPr>
              <p:spPr>
                <a:xfrm rot="1644096">
                  <a:off x="6553629" y="2090979"/>
                  <a:ext cx="612249" cy="132412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" name="Szabadkézi sokszög 24"/>
                <p:cNvSpPr/>
                <p:nvPr/>
              </p:nvSpPr>
              <p:spPr>
                <a:xfrm rot="540513" flipH="1">
                  <a:off x="6671575" y="2485901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" name="Szabadkézi sokszög 25"/>
                <p:cNvSpPr/>
                <p:nvPr/>
              </p:nvSpPr>
              <p:spPr>
                <a:xfrm rot="540513" flipH="1">
                  <a:off x="5707695" y="1541582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Szabadkézi sokszög 26"/>
                <p:cNvSpPr/>
                <p:nvPr/>
              </p:nvSpPr>
              <p:spPr>
                <a:xfrm rot="15712525">
                  <a:off x="6443777" y="2217414"/>
                  <a:ext cx="382487" cy="35942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Szabadkézi sokszög 27"/>
                <p:cNvSpPr/>
                <p:nvPr/>
              </p:nvSpPr>
              <p:spPr>
                <a:xfrm rot="540513">
                  <a:off x="5713862" y="1739079"/>
                  <a:ext cx="215063" cy="477935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Szabadkézi sokszög 28"/>
                <p:cNvSpPr/>
                <p:nvPr/>
              </p:nvSpPr>
              <p:spPr>
                <a:xfrm rot="1606815">
                  <a:off x="6515124" y="857620"/>
                  <a:ext cx="401334" cy="110813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" name="Szabadkézi sokszög 29"/>
                <p:cNvSpPr/>
                <p:nvPr/>
              </p:nvSpPr>
              <p:spPr>
                <a:xfrm rot="1606815" flipH="1">
                  <a:off x="6650778" y="1182307"/>
                  <a:ext cx="241099" cy="634120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" name="Szabadkézi sokszög 30"/>
                <p:cNvSpPr/>
                <p:nvPr/>
              </p:nvSpPr>
              <p:spPr>
                <a:xfrm rot="15712525" flipH="1" flipV="1">
                  <a:off x="6067255" y="1167588"/>
                  <a:ext cx="408240" cy="28657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3" name="Csoportba foglalás 12"/>
            <p:cNvGrpSpPr/>
            <p:nvPr/>
          </p:nvGrpSpPr>
          <p:grpSpPr>
            <a:xfrm>
              <a:off x="-1075148" y="2045676"/>
              <a:ext cx="3979844" cy="4692436"/>
              <a:chOff x="679480" y="2418256"/>
              <a:chExt cx="4049343" cy="4558041"/>
            </a:xfrm>
          </p:grpSpPr>
          <p:sp>
            <p:nvSpPr>
              <p:cNvPr id="14" name="Szabadkézi sokszög 13"/>
              <p:cNvSpPr/>
              <p:nvPr/>
            </p:nvSpPr>
            <p:spPr>
              <a:xfrm rot="228036">
                <a:off x="844178" y="2418256"/>
                <a:ext cx="2531298" cy="42363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D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 rot="1619563" flipH="1">
                <a:off x="2793010" y="3767390"/>
                <a:ext cx="1935813" cy="32089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21073555">
                <a:off x="1288484" y="2811694"/>
                <a:ext cx="2890669" cy="4046281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91076 w 3193448"/>
                  <a:gd name="connsiteY0" fmla="*/ 509418 h 5532843"/>
                  <a:gd name="connsiteX1" fmla="*/ 2083674 w 3193448"/>
                  <a:gd name="connsiteY1" fmla="*/ 902957 h 5532843"/>
                  <a:gd name="connsiteX2" fmla="*/ 2778155 w 3193448"/>
                  <a:gd name="connsiteY2" fmla="*/ 2326643 h 5532843"/>
                  <a:gd name="connsiteX3" fmla="*/ 3188611 w 3193448"/>
                  <a:gd name="connsiteY3" fmla="*/ 4446845 h 5532843"/>
                  <a:gd name="connsiteX4" fmla="*/ 2511937 w 3193448"/>
                  <a:gd name="connsiteY4" fmla="*/ 5532830 h 5532843"/>
                  <a:gd name="connsiteX5" fmla="*/ 661666 w 3193448"/>
                  <a:gd name="connsiteY5" fmla="*/ 4467187 h 5532843"/>
                  <a:gd name="connsiteX6" fmla="*/ 77947 w 3193448"/>
                  <a:gd name="connsiteY6" fmla="*/ 2883373 h 5532843"/>
                  <a:gd name="connsiteX7" fmla="*/ 205627 w 3193448"/>
                  <a:gd name="connsiteY7" fmla="*/ 1504687 h 5532843"/>
                  <a:gd name="connsiteX8" fmla="*/ 1886904 w 3193448"/>
                  <a:gd name="connsiteY8" fmla="*/ 132 h 5532843"/>
                  <a:gd name="connsiteX9" fmla="*/ 1678560 w 3193448"/>
                  <a:gd name="connsiteY9" fmla="*/ 1585863 h 5532843"/>
                  <a:gd name="connsiteX10" fmla="*/ 1759583 w 3193448"/>
                  <a:gd name="connsiteY10" fmla="*/ 2037276 h 5532843"/>
                  <a:gd name="connsiteX11" fmla="*/ 1967927 w 3193448"/>
                  <a:gd name="connsiteY11" fmla="*/ 636739 h 5532843"/>
                  <a:gd name="connsiteX12" fmla="*/ 1991076 w 3193448"/>
                  <a:gd name="connsiteY12" fmla="*/ 671463 h 5532843"/>
                  <a:gd name="connsiteX0" fmla="*/ 1939718 w 3142090"/>
                  <a:gd name="connsiteY0" fmla="*/ 241961 h 5265386"/>
                  <a:gd name="connsiteX1" fmla="*/ 2032316 w 3142090"/>
                  <a:gd name="connsiteY1" fmla="*/ 635500 h 5265386"/>
                  <a:gd name="connsiteX2" fmla="*/ 2726797 w 3142090"/>
                  <a:gd name="connsiteY2" fmla="*/ 2059186 h 5265386"/>
                  <a:gd name="connsiteX3" fmla="*/ 3137253 w 3142090"/>
                  <a:gd name="connsiteY3" fmla="*/ 4179388 h 5265386"/>
                  <a:gd name="connsiteX4" fmla="*/ 2460579 w 3142090"/>
                  <a:gd name="connsiteY4" fmla="*/ 5265373 h 5265386"/>
                  <a:gd name="connsiteX5" fmla="*/ 610308 w 3142090"/>
                  <a:gd name="connsiteY5" fmla="*/ 4199730 h 5265386"/>
                  <a:gd name="connsiteX6" fmla="*/ 26589 w 3142090"/>
                  <a:gd name="connsiteY6" fmla="*/ 2615916 h 5265386"/>
                  <a:gd name="connsiteX7" fmla="*/ 154269 w 3142090"/>
                  <a:gd name="connsiteY7" fmla="*/ 1237230 h 5265386"/>
                  <a:gd name="connsiteX8" fmla="*/ 643568 w 3142090"/>
                  <a:gd name="connsiteY8" fmla="*/ 167 h 5265386"/>
                  <a:gd name="connsiteX9" fmla="*/ 1627202 w 3142090"/>
                  <a:gd name="connsiteY9" fmla="*/ 1318406 h 5265386"/>
                  <a:gd name="connsiteX10" fmla="*/ 1708225 w 3142090"/>
                  <a:gd name="connsiteY10" fmla="*/ 1769819 h 5265386"/>
                  <a:gd name="connsiteX11" fmla="*/ 1916569 w 3142090"/>
                  <a:gd name="connsiteY11" fmla="*/ 369282 h 5265386"/>
                  <a:gd name="connsiteX12" fmla="*/ 1939718 w 3142090"/>
                  <a:gd name="connsiteY12" fmla="*/ 404006 h 5265386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708225 w 3142090"/>
                  <a:gd name="connsiteY10" fmla="*/ 1769822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487508 w 3142090"/>
                  <a:gd name="connsiteY10" fmla="*/ 545465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2664857 w 3867229"/>
                  <a:gd name="connsiteY0" fmla="*/ 241990 h 5265413"/>
                  <a:gd name="connsiteX1" fmla="*/ 2757455 w 3867229"/>
                  <a:gd name="connsiteY1" fmla="*/ 635529 h 5265413"/>
                  <a:gd name="connsiteX2" fmla="*/ 3451936 w 3867229"/>
                  <a:gd name="connsiteY2" fmla="*/ 2059215 h 5265413"/>
                  <a:gd name="connsiteX3" fmla="*/ 3862392 w 3867229"/>
                  <a:gd name="connsiteY3" fmla="*/ 4179417 h 5265413"/>
                  <a:gd name="connsiteX4" fmla="*/ 3185718 w 3867229"/>
                  <a:gd name="connsiteY4" fmla="*/ 5265402 h 5265413"/>
                  <a:gd name="connsiteX5" fmla="*/ 1335447 w 3867229"/>
                  <a:gd name="connsiteY5" fmla="*/ 4199759 h 5265413"/>
                  <a:gd name="connsiteX6" fmla="*/ 5573 w 3867229"/>
                  <a:gd name="connsiteY6" fmla="*/ 3277280 h 5265413"/>
                  <a:gd name="connsiteX7" fmla="*/ 879408 w 3867229"/>
                  <a:gd name="connsiteY7" fmla="*/ 1237259 h 5265413"/>
                  <a:gd name="connsiteX8" fmla="*/ 1368707 w 3867229"/>
                  <a:gd name="connsiteY8" fmla="*/ 196 h 5265413"/>
                  <a:gd name="connsiteX9" fmla="*/ 1882102 w 3867229"/>
                  <a:gd name="connsiteY9" fmla="*/ 1319444 h 5265413"/>
                  <a:gd name="connsiteX10" fmla="*/ 2212647 w 3867229"/>
                  <a:gd name="connsiteY10" fmla="*/ 545491 h 5265413"/>
                  <a:gd name="connsiteX11" fmla="*/ 2641708 w 3867229"/>
                  <a:gd name="connsiteY11" fmla="*/ 369311 h 5265413"/>
                  <a:gd name="connsiteX12" fmla="*/ 2664857 w 3867229"/>
                  <a:gd name="connsiteY12" fmla="*/ 404035 h 5265413"/>
                  <a:gd name="connsiteX0" fmla="*/ 2660205 w 3862577"/>
                  <a:gd name="connsiteY0" fmla="*/ 241990 h 5308925"/>
                  <a:gd name="connsiteX1" fmla="*/ 2752803 w 3862577"/>
                  <a:gd name="connsiteY1" fmla="*/ 635529 h 5308925"/>
                  <a:gd name="connsiteX2" fmla="*/ 3447284 w 3862577"/>
                  <a:gd name="connsiteY2" fmla="*/ 2059215 h 5308925"/>
                  <a:gd name="connsiteX3" fmla="*/ 3857740 w 3862577"/>
                  <a:gd name="connsiteY3" fmla="*/ 4179417 h 5308925"/>
                  <a:gd name="connsiteX4" fmla="*/ 3181066 w 3862577"/>
                  <a:gd name="connsiteY4" fmla="*/ 5265402 h 5308925"/>
                  <a:gd name="connsiteX5" fmla="*/ 765323 w 3862577"/>
                  <a:gd name="connsiteY5" fmla="*/ 4914461 h 5308925"/>
                  <a:gd name="connsiteX6" fmla="*/ 921 w 3862577"/>
                  <a:gd name="connsiteY6" fmla="*/ 3277280 h 5308925"/>
                  <a:gd name="connsiteX7" fmla="*/ 874756 w 3862577"/>
                  <a:gd name="connsiteY7" fmla="*/ 1237259 h 5308925"/>
                  <a:gd name="connsiteX8" fmla="*/ 1364055 w 3862577"/>
                  <a:gd name="connsiteY8" fmla="*/ 196 h 5308925"/>
                  <a:gd name="connsiteX9" fmla="*/ 1877450 w 3862577"/>
                  <a:gd name="connsiteY9" fmla="*/ 1319444 h 5308925"/>
                  <a:gd name="connsiteX10" fmla="*/ 2207995 w 3862577"/>
                  <a:gd name="connsiteY10" fmla="*/ 545491 h 5308925"/>
                  <a:gd name="connsiteX11" fmla="*/ 2637056 w 3862577"/>
                  <a:gd name="connsiteY11" fmla="*/ 369311 h 5308925"/>
                  <a:gd name="connsiteX12" fmla="*/ 2660205 w 3862577"/>
                  <a:gd name="connsiteY12" fmla="*/ 404035 h 5308925"/>
                  <a:gd name="connsiteX0" fmla="*/ 2659946 w 3893083"/>
                  <a:gd name="connsiteY0" fmla="*/ 241990 h 5290486"/>
                  <a:gd name="connsiteX1" fmla="*/ 2752544 w 3893083"/>
                  <a:gd name="connsiteY1" fmla="*/ 635529 h 5290486"/>
                  <a:gd name="connsiteX2" fmla="*/ 3447025 w 3893083"/>
                  <a:gd name="connsiteY2" fmla="*/ 2059215 h 5290486"/>
                  <a:gd name="connsiteX3" fmla="*/ 3857481 w 3893083"/>
                  <a:gd name="connsiteY3" fmla="*/ 4179417 h 5290486"/>
                  <a:gd name="connsiteX4" fmla="*/ 2527957 w 3893083"/>
                  <a:gd name="connsiteY4" fmla="*/ 5244218 h 5290486"/>
                  <a:gd name="connsiteX5" fmla="*/ 765064 w 3893083"/>
                  <a:gd name="connsiteY5" fmla="*/ 4914461 h 5290486"/>
                  <a:gd name="connsiteX6" fmla="*/ 662 w 3893083"/>
                  <a:gd name="connsiteY6" fmla="*/ 3277280 h 5290486"/>
                  <a:gd name="connsiteX7" fmla="*/ 874497 w 3893083"/>
                  <a:gd name="connsiteY7" fmla="*/ 1237259 h 5290486"/>
                  <a:gd name="connsiteX8" fmla="*/ 1363796 w 3893083"/>
                  <a:gd name="connsiteY8" fmla="*/ 196 h 5290486"/>
                  <a:gd name="connsiteX9" fmla="*/ 1877191 w 3893083"/>
                  <a:gd name="connsiteY9" fmla="*/ 1319444 h 5290486"/>
                  <a:gd name="connsiteX10" fmla="*/ 2207736 w 3893083"/>
                  <a:gd name="connsiteY10" fmla="*/ 545491 h 5290486"/>
                  <a:gd name="connsiteX11" fmla="*/ 2636797 w 3893083"/>
                  <a:gd name="connsiteY11" fmla="*/ 369311 h 5290486"/>
                  <a:gd name="connsiteX12" fmla="*/ 2659946 w 3893083"/>
                  <a:gd name="connsiteY12" fmla="*/ 404035 h 5290486"/>
                  <a:gd name="connsiteX0" fmla="*/ 2659946 w 3744052"/>
                  <a:gd name="connsiteY0" fmla="*/ 241990 h 5327867"/>
                  <a:gd name="connsiteX1" fmla="*/ 2752544 w 3744052"/>
                  <a:gd name="connsiteY1" fmla="*/ 635529 h 5327867"/>
                  <a:gd name="connsiteX2" fmla="*/ 3447025 w 3744052"/>
                  <a:gd name="connsiteY2" fmla="*/ 2059215 h 5327867"/>
                  <a:gd name="connsiteX3" fmla="*/ 3695528 w 3744052"/>
                  <a:gd name="connsiteY3" fmla="*/ 3657805 h 5327867"/>
                  <a:gd name="connsiteX4" fmla="*/ 2527957 w 3744052"/>
                  <a:gd name="connsiteY4" fmla="*/ 5244218 h 5327867"/>
                  <a:gd name="connsiteX5" fmla="*/ 765064 w 3744052"/>
                  <a:gd name="connsiteY5" fmla="*/ 4914461 h 5327867"/>
                  <a:gd name="connsiteX6" fmla="*/ 662 w 3744052"/>
                  <a:gd name="connsiteY6" fmla="*/ 3277280 h 5327867"/>
                  <a:gd name="connsiteX7" fmla="*/ 874497 w 3744052"/>
                  <a:gd name="connsiteY7" fmla="*/ 1237259 h 5327867"/>
                  <a:gd name="connsiteX8" fmla="*/ 1363796 w 3744052"/>
                  <a:gd name="connsiteY8" fmla="*/ 196 h 5327867"/>
                  <a:gd name="connsiteX9" fmla="*/ 1877191 w 3744052"/>
                  <a:gd name="connsiteY9" fmla="*/ 1319444 h 5327867"/>
                  <a:gd name="connsiteX10" fmla="*/ 2207736 w 3744052"/>
                  <a:gd name="connsiteY10" fmla="*/ 545491 h 5327867"/>
                  <a:gd name="connsiteX11" fmla="*/ 2636797 w 3744052"/>
                  <a:gd name="connsiteY11" fmla="*/ 369311 h 5327867"/>
                  <a:gd name="connsiteX12" fmla="*/ 2659946 w 3744052"/>
                  <a:gd name="connsiteY12" fmla="*/ 404035 h 5327867"/>
                  <a:gd name="connsiteX0" fmla="*/ 2659946 w 3730966"/>
                  <a:gd name="connsiteY0" fmla="*/ 325135 h 5411012"/>
                  <a:gd name="connsiteX1" fmla="*/ 3639941 w 3730966"/>
                  <a:gd name="connsiteY1" fmla="*/ 87300 h 5411012"/>
                  <a:gd name="connsiteX2" fmla="*/ 3447025 w 3730966"/>
                  <a:gd name="connsiteY2" fmla="*/ 2142360 h 5411012"/>
                  <a:gd name="connsiteX3" fmla="*/ 3695528 w 3730966"/>
                  <a:gd name="connsiteY3" fmla="*/ 3740950 h 5411012"/>
                  <a:gd name="connsiteX4" fmla="*/ 2527957 w 3730966"/>
                  <a:gd name="connsiteY4" fmla="*/ 5327363 h 5411012"/>
                  <a:gd name="connsiteX5" fmla="*/ 765064 w 3730966"/>
                  <a:gd name="connsiteY5" fmla="*/ 4997606 h 5411012"/>
                  <a:gd name="connsiteX6" fmla="*/ 662 w 3730966"/>
                  <a:gd name="connsiteY6" fmla="*/ 3360425 h 5411012"/>
                  <a:gd name="connsiteX7" fmla="*/ 874497 w 3730966"/>
                  <a:gd name="connsiteY7" fmla="*/ 1320404 h 5411012"/>
                  <a:gd name="connsiteX8" fmla="*/ 1363796 w 3730966"/>
                  <a:gd name="connsiteY8" fmla="*/ 83341 h 5411012"/>
                  <a:gd name="connsiteX9" fmla="*/ 1877191 w 3730966"/>
                  <a:gd name="connsiteY9" fmla="*/ 1402589 h 5411012"/>
                  <a:gd name="connsiteX10" fmla="*/ 2207736 w 3730966"/>
                  <a:gd name="connsiteY10" fmla="*/ 628636 h 5411012"/>
                  <a:gd name="connsiteX11" fmla="*/ 2636797 w 3730966"/>
                  <a:gd name="connsiteY11" fmla="*/ 452456 h 5411012"/>
                  <a:gd name="connsiteX12" fmla="*/ 2659946 w 3730966"/>
                  <a:gd name="connsiteY12" fmla="*/ 487180 h 5411012"/>
                  <a:gd name="connsiteX0" fmla="*/ 2659946 w 3730966"/>
                  <a:gd name="connsiteY0" fmla="*/ 476299 h 5562176"/>
                  <a:gd name="connsiteX1" fmla="*/ 3639941 w 3730966"/>
                  <a:gd name="connsiteY1" fmla="*/ 238464 h 5562176"/>
                  <a:gd name="connsiteX2" fmla="*/ 3447025 w 3730966"/>
                  <a:gd name="connsiteY2" fmla="*/ 2293524 h 5562176"/>
                  <a:gd name="connsiteX3" fmla="*/ 3695528 w 3730966"/>
                  <a:gd name="connsiteY3" fmla="*/ 3892114 h 5562176"/>
                  <a:gd name="connsiteX4" fmla="*/ 2527957 w 3730966"/>
                  <a:gd name="connsiteY4" fmla="*/ 5478527 h 5562176"/>
                  <a:gd name="connsiteX5" fmla="*/ 765064 w 3730966"/>
                  <a:gd name="connsiteY5" fmla="*/ 5148770 h 5562176"/>
                  <a:gd name="connsiteX6" fmla="*/ 662 w 3730966"/>
                  <a:gd name="connsiteY6" fmla="*/ 3511589 h 5562176"/>
                  <a:gd name="connsiteX7" fmla="*/ 874497 w 3730966"/>
                  <a:gd name="connsiteY7" fmla="*/ 1471568 h 5562176"/>
                  <a:gd name="connsiteX8" fmla="*/ 1363796 w 3730966"/>
                  <a:gd name="connsiteY8" fmla="*/ 234505 h 5562176"/>
                  <a:gd name="connsiteX9" fmla="*/ 1877191 w 3730966"/>
                  <a:gd name="connsiteY9" fmla="*/ 1553753 h 5562176"/>
                  <a:gd name="connsiteX10" fmla="*/ 2207736 w 3730966"/>
                  <a:gd name="connsiteY10" fmla="*/ 779800 h 5562176"/>
                  <a:gd name="connsiteX11" fmla="*/ 2636797 w 3730966"/>
                  <a:gd name="connsiteY11" fmla="*/ 603620 h 5562176"/>
                  <a:gd name="connsiteX12" fmla="*/ 2659946 w 3730966"/>
                  <a:gd name="connsiteY12" fmla="*/ 638344 h 5562176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12" fmla="*/ 2659946 w 3730966"/>
                  <a:gd name="connsiteY12" fmla="*/ 463533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0" fmla="*/ 3639941 w 3717283"/>
                  <a:gd name="connsiteY0" fmla="*/ 4156 h 5327868"/>
                  <a:gd name="connsiteX1" fmla="*/ 3314081 w 3717283"/>
                  <a:gd name="connsiteY1" fmla="*/ 903106 h 5327868"/>
                  <a:gd name="connsiteX2" fmla="*/ 3695528 w 3717283"/>
                  <a:gd name="connsiteY2" fmla="*/ 3657806 h 5327868"/>
                  <a:gd name="connsiteX3" fmla="*/ 2527957 w 3717283"/>
                  <a:gd name="connsiteY3" fmla="*/ 5244219 h 5327868"/>
                  <a:gd name="connsiteX4" fmla="*/ 765064 w 3717283"/>
                  <a:gd name="connsiteY4" fmla="*/ 4914462 h 5327868"/>
                  <a:gd name="connsiteX5" fmla="*/ 662 w 3717283"/>
                  <a:gd name="connsiteY5" fmla="*/ 3277281 h 5327868"/>
                  <a:gd name="connsiteX6" fmla="*/ 874497 w 3717283"/>
                  <a:gd name="connsiteY6" fmla="*/ 1237260 h 5327868"/>
                  <a:gd name="connsiteX7" fmla="*/ 1363796 w 3717283"/>
                  <a:gd name="connsiteY7" fmla="*/ 197 h 5327868"/>
                  <a:gd name="connsiteX8" fmla="*/ 1877191 w 3717283"/>
                  <a:gd name="connsiteY8" fmla="*/ 1319445 h 5327868"/>
                  <a:gd name="connsiteX0" fmla="*/ 3639941 w 3713579"/>
                  <a:gd name="connsiteY0" fmla="*/ 4156 h 5327868"/>
                  <a:gd name="connsiteX1" fmla="*/ 3314081 w 3713579"/>
                  <a:gd name="connsiteY1" fmla="*/ 903106 h 5327868"/>
                  <a:gd name="connsiteX2" fmla="*/ 3695528 w 3713579"/>
                  <a:gd name="connsiteY2" fmla="*/ 3657806 h 5327868"/>
                  <a:gd name="connsiteX3" fmla="*/ 2527957 w 3713579"/>
                  <a:gd name="connsiteY3" fmla="*/ 5244219 h 5327868"/>
                  <a:gd name="connsiteX4" fmla="*/ 765064 w 3713579"/>
                  <a:gd name="connsiteY4" fmla="*/ 4914462 h 5327868"/>
                  <a:gd name="connsiteX5" fmla="*/ 662 w 3713579"/>
                  <a:gd name="connsiteY5" fmla="*/ 3277281 h 5327868"/>
                  <a:gd name="connsiteX6" fmla="*/ 874497 w 3713579"/>
                  <a:gd name="connsiteY6" fmla="*/ 1237260 h 5327868"/>
                  <a:gd name="connsiteX7" fmla="*/ 1363796 w 3713579"/>
                  <a:gd name="connsiteY7" fmla="*/ 197 h 5327868"/>
                  <a:gd name="connsiteX8" fmla="*/ 1877191 w 3713579"/>
                  <a:gd name="connsiteY8" fmla="*/ 1319445 h 5327868"/>
                  <a:gd name="connsiteX0" fmla="*/ 3639941 w 3842719"/>
                  <a:gd name="connsiteY0" fmla="*/ 4156 h 5359115"/>
                  <a:gd name="connsiteX1" fmla="*/ 3314081 w 3842719"/>
                  <a:gd name="connsiteY1" fmla="*/ 903106 h 5359115"/>
                  <a:gd name="connsiteX2" fmla="*/ 3824318 w 3842719"/>
                  <a:gd name="connsiteY2" fmla="*/ 3227947 h 5359115"/>
                  <a:gd name="connsiteX3" fmla="*/ 2527957 w 3842719"/>
                  <a:gd name="connsiteY3" fmla="*/ 5244219 h 5359115"/>
                  <a:gd name="connsiteX4" fmla="*/ 765064 w 3842719"/>
                  <a:gd name="connsiteY4" fmla="*/ 4914462 h 5359115"/>
                  <a:gd name="connsiteX5" fmla="*/ 662 w 3842719"/>
                  <a:gd name="connsiteY5" fmla="*/ 3277281 h 5359115"/>
                  <a:gd name="connsiteX6" fmla="*/ 874497 w 3842719"/>
                  <a:gd name="connsiteY6" fmla="*/ 1237260 h 5359115"/>
                  <a:gd name="connsiteX7" fmla="*/ 1363796 w 3842719"/>
                  <a:gd name="connsiteY7" fmla="*/ 197 h 5359115"/>
                  <a:gd name="connsiteX8" fmla="*/ 1877191 w 3842719"/>
                  <a:gd name="connsiteY8" fmla="*/ 1319445 h 5359115"/>
                  <a:gd name="connsiteX0" fmla="*/ 3314081 w 3842719"/>
                  <a:gd name="connsiteY0" fmla="*/ 903106 h 5359115"/>
                  <a:gd name="connsiteX1" fmla="*/ 3824318 w 3842719"/>
                  <a:gd name="connsiteY1" fmla="*/ 3227947 h 5359115"/>
                  <a:gd name="connsiteX2" fmla="*/ 2527957 w 3842719"/>
                  <a:gd name="connsiteY2" fmla="*/ 5244219 h 5359115"/>
                  <a:gd name="connsiteX3" fmla="*/ 765064 w 3842719"/>
                  <a:gd name="connsiteY3" fmla="*/ 4914462 h 5359115"/>
                  <a:gd name="connsiteX4" fmla="*/ 662 w 3842719"/>
                  <a:gd name="connsiteY4" fmla="*/ 3277281 h 5359115"/>
                  <a:gd name="connsiteX5" fmla="*/ 874497 w 3842719"/>
                  <a:gd name="connsiteY5" fmla="*/ 1237260 h 5359115"/>
                  <a:gd name="connsiteX6" fmla="*/ 1363796 w 3842719"/>
                  <a:gd name="connsiteY6" fmla="*/ 197 h 5359115"/>
                  <a:gd name="connsiteX7" fmla="*/ 1877191 w 3842719"/>
                  <a:gd name="connsiteY7" fmla="*/ 1319445 h 5359115"/>
                  <a:gd name="connsiteX0" fmla="*/ 3670997 w 3885409"/>
                  <a:gd name="connsiteY0" fmla="*/ 0 h 5434517"/>
                  <a:gd name="connsiteX1" fmla="*/ 3824318 w 3885409"/>
                  <a:gd name="connsiteY1" fmla="*/ 3303349 h 5434517"/>
                  <a:gd name="connsiteX2" fmla="*/ 2527957 w 3885409"/>
                  <a:gd name="connsiteY2" fmla="*/ 5319621 h 5434517"/>
                  <a:gd name="connsiteX3" fmla="*/ 765064 w 3885409"/>
                  <a:gd name="connsiteY3" fmla="*/ 4989864 h 5434517"/>
                  <a:gd name="connsiteX4" fmla="*/ 662 w 3885409"/>
                  <a:gd name="connsiteY4" fmla="*/ 3352683 h 5434517"/>
                  <a:gd name="connsiteX5" fmla="*/ 874497 w 3885409"/>
                  <a:gd name="connsiteY5" fmla="*/ 1312662 h 5434517"/>
                  <a:gd name="connsiteX6" fmla="*/ 1363796 w 3885409"/>
                  <a:gd name="connsiteY6" fmla="*/ 75599 h 5434517"/>
                  <a:gd name="connsiteX7" fmla="*/ 1877191 w 3885409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1854599 w 3844963"/>
                  <a:gd name="connsiteY8" fmla="*/ 139682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400795 w 3844963"/>
                  <a:gd name="connsiteY8" fmla="*/ 99385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3236104 w 3844963"/>
                  <a:gd name="connsiteY8" fmla="*/ 21307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820329 w 3844963"/>
                  <a:gd name="connsiteY8" fmla="*/ 655741 h 5434517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363796 w 3844963"/>
                  <a:gd name="connsiteY6" fmla="*/ 84371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2306005 w 3844963"/>
                  <a:gd name="connsiteY6" fmla="*/ 384998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33062"/>
                  <a:gd name="connsiteY0" fmla="*/ 8772 h 5308999"/>
                  <a:gd name="connsiteX1" fmla="*/ 3823804 w 3833062"/>
                  <a:gd name="connsiteY1" fmla="*/ 3312121 h 5308999"/>
                  <a:gd name="connsiteX2" fmla="*/ 2936696 w 3833062"/>
                  <a:gd name="connsiteY2" fmla="*/ 5156540 h 5308999"/>
                  <a:gd name="connsiteX3" fmla="*/ 764550 w 3833062"/>
                  <a:gd name="connsiteY3" fmla="*/ 4998636 h 5308999"/>
                  <a:gd name="connsiteX4" fmla="*/ 148 w 3833062"/>
                  <a:gd name="connsiteY4" fmla="*/ 3361455 h 5308999"/>
                  <a:gd name="connsiteX5" fmla="*/ 715045 w 3833062"/>
                  <a:gd name="connsiteY5" fmla="*/ 1081688 h 5308999"/>
                  <a:gd name="connsiteX6" fmla="*/ 2305491 w 3833062"/>
                  <a:gd name="connsiteY6" fmla="*/ 384998 h 5308999"/>
                  <a:gd name="connsiteX7" fmla="*/ 1876677 w 3833062"/>
                  <a:gd name="connsiteY7" fmla="*/ 1403619 h 5308999"/>
                  <a:gd name="connsiteX8" fmla="*/ 2555216 w 3833062"/>
                  <a:gd name="connsiteY8" fmla="*/ 480558 h 5308999"/>
                  <a:gd name="connsiteX9" fmla="*/ 3678599 w 3833062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79338 w 3835723"/>
                  <a:gd name="connsiteY7" fmla="*/ 1403619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83917 w 3835723"/>
                  <a:gd name="connsiteY7" fmla="*/ 2100855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5085" h="5308999">
                    <a:moveTo>
                      <a:pt x="3672506" y="8772"/>
                    </a:moveTo>
                    <a:cubicBezTo>
                      <a:pt x="2802989" y="1385262"/>
                      <a:pt x="3948125" y="2454160"/>
                      <a:pt x="3825827" y="3312121"/>
                    </a:cubicBezTo>
                    <a:cubicBezTo>
                      <a:pt x="3703529" y="4170082"/>
                      <a:pt x="3448595" y="4875454"/>
                      <a:pt x="2938719" y="5156540"/>
                    </a:cubicBezTo>
                    <a:cubicBezTo>
                      <a:pt x="2428843" y="5437626"/>
                      <a:pt x="1255998" y="5297817"/>
                      <a:pt x="766573" y="4998636"/>
                    </a:cubicBezTo>
                    <a:cubicBezTo>
                      <a:pt x="277148" y="4699455"/>
                      <a:pt x="33058" y="3949456"/>
                      <a:pt x="2171" y="3361455"/>
                    </a:cubicBezTo>
                    <a:cubicBezTo>
                      <a:pt x="-28716" y="2773454"/>
                      <a:pt x="275082" y="1915004"/>
                      <a:pt x="581250" y="1470631"/>
                    </a:cubicBezTo>
                    <a:cubicBezTo>
                      <a:pt x="887418" y="1026258"/>
                      <a:pt x="2006181" y="483529"/>
                      <a:pt x="1839179" y="695218"/>
                    </a:cubicBezTo>
                    <a:cubicBezTo>
                      <a:pt x="1672177" y="906907"/>
                      <a:pt x="1728549" y="1678024"/>
                      <a:pt x="1848226" y="1642247"/>
                    </a:cubicBezTo>
                    <a:cubicBezTo>
                      <a:pt x="1967903" y="1606470"/>
                      <a:pt x="2256919" y="714495"/>
                      <a:pt x="2557239" y="480558"/>
                    </a:cubicBezTo>
                    <a:cubicBezTo>
                      <a:pt x="2857559" y="246622"/>
                      <a:pt x="3291830" y="6256"/>
                      <a:pt x="3680622" y="0"/>
                    </a:cubicBezTo>
                  </a:path>
                </a:pathLst>
              </a:custGeom>
              <a:solidFill>
                <a:srgbClr val="FFFF0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rot="21073555">
                <a:off x="1401210" y="2972444"/>
                <a:ext cx="2672587" cy="3806336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91076 w 3193448"/>
                  <a:gd name="connsiteY0" fmla="*/ 509418 h 5532843"/>
                  <a:gd name="connsiteX1" fmla="*/ 2083674 w 3193448"/>
                  <a:gd name="connsiteY1" fmla="*/ 902957 h 5532843"/>
                  <a:gd name="connsiteX2" fmla="*/ 2778155 w 3193448"/>
                  <a:gd name="connsiteY2" fmla="*/ 2326643 h 5532843"/>
                  <a:gd name="connsiteX3" fmla="*/ 3188611 w 3193448"/>
                  <a:gd name="connsiteY3" fmla="*/ 4446845 h 5532843"/>
                  <a:gd name="connsiteX4" fmla="*/ 2511937 w 3193448"/>
                  <a:gd name="connsiteY4" fmla="*/ 5532830 h 5532843"/>
                  <a:gd name="connsiteX5" fmla="*/ 661666 w 3193448"/>
                  <a:gd name="connsiteY5" fmla="*/ 4467187 h 5532843"/>
                  <a:gd name="connsiteX6" fmla="*/ 77947 w 3193448"/>
                  <a:gd name="connsiteY6" fmla="*/ 2883373 h 5532843"/>
                  <a:gd name="connsiteX7" fmla="*/ 205627 w 3193448"/>
                  <a:gd name="connsiteY7" fmla="*/ 1504687 h 5532843"/>
                  <a:gd name="connsiteX8" fmla="*/ 1886904 w 3193448"/>
                  <a:gd name="connsiteY8" fmla="*/ 132 h 5532843"/>
                  <a:gd name="connsiteX9" fmla="*/ 1678560 w 3193448"/>
                  <a:gd name="connsiteY9" fmla="*/ 1585863 h 5532843"/>
                  <a:gd name="connsiteX10" fmla="*/ 1759583 w 3193448"/>
                  <a:gd name="connsiteY10" fmla="*/ 2037276 h 5532843"/>
                  <a:gd name="connsiteX11" fmla="*/ 1967927 w 3193448"/>
                  <a:gd name="connsiteY11" fmla="*/ 636739 h 5532843"/>
                  <a:gd name="connsiteX12" fmla="*/ 1991076 w 3193448"/>
                  <a:gd name="connsiteY12" fmla="*/ 671463 h 5532843"/>
                  <a:gd name="connsiteX0" fmla="*/ 1939718 w 3142090"/>
                  <a:gd name="connsiteY0" fmla="*/ 241961 h 5265386"/>
                  <a:gd name="connsiteX1" fmla="*/ 2032316 w 3142090"/>
                  <a:gd name="connsiteY1" fmla="*/ 635500 h 5265386"/>
                  <a:gd name="connsiteX2" fmla="*/ 2726797 w 3142090"/>
                  <a:gd name="connsiteY2" fmla="*/ 2059186 h 5265386"/>
                  <a:gd name="connsiteX3" fmla="*/ 3137253 w 3142090"/>
                  <a:gd name="connsiteY3" fmla="*/ 4179388 h 5265386"/>
                  <a:gd name="connsiteX4" fmla="*/ 2460579 w 3142090"/>
                  <a:gd name="connsiteY4" fmla="*/ 5265373 h 5265386"/>
                  <a:gd name="connsiteX5" fmla="*/ 610308 w 3142090"/>
                  <a:gd name="connsiteY5" fmla="*/ 4199730 h 5265386"/>
                  <a:gd name="connsiteX6" fmla="*/ 26589 w 3142090"/>
                  <a:gd name="connsiteY6" fmla="*/ 2615916 h 5265386"/>
                  <a:gd name="connsiteX7" fmla="*/ 154269 w 3142090"/>
                  <a:gd name="connsiteY7" fmla="*/ 1237230 h 5265386"/>
                  <a:gd name="connsiteX8" fmla="*/ 643568 w 3142090"/>
                  <a:gd name="connsiteY8" fmla="*/ 167 h 5265386"/>
                  <a:gd name="connsiteX9" fmla="*/ 1627202 w 3142090"/>
                  <a:gd name="connsiteY9" fmla="*/ 1318406 h 5265386"/>
                  <a:gd name="connsiteX10" fmla="*/ 1708225 w 3142090"/>
                  <a:gd name="connsiteY10" fmla="*/ 1769819 h 5265386"/>
                  <a:gd name="connsiteX11" fmla="*/ 1916569 w 3142090"/>
                  <a:gd name="connsiteY11" fmla="*/ 369282 h 5265386"/>
                  <a:gd name="connsiteX12" fmla="*/ 1939718 w 3142090"/>
                  <a:gd name="connsiteY12" fmla="*/ 404006 h 5265386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708225 w 3142090"/>
                  <a:gd name="connsiteY10" fmla="*/ 1769822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487508 w 3142090"/>
                  <a:gd name="connsiteY10" fmla="*/ 545465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2664857 w 3867229"/>
                  <a:gd name="connsiteY0" fmla="*/ 241990 h 5265413"/>
                  <a:gd name="connsiteX1" fmla="*/ 2757455 w 3867229"/>
                  <a:gd name="connsiteY1" fmla="*/ 635529 h 5265413"/>
                  <a:gd name="connsiteX2" fmla="*/ 3451936 w 3867229"/>
                  <a:gd name="connsiteY2" fmla="*/ 2059215 h 5265413"/>
                  <a:gd name="connsiteX3" fmla="*/ 3862392 w 3867229"/>
                  <a:gd name="connsiteY3" fmla="*/ 4179417 h 5265413"/>
                  <a:gd name="connsiteX4" fmla="*/ 3185718 w 3867229"/>
                  <a:gd name="connsiteY4" fmla="*/ 5265402 h 5265413"/>
                  <a:gd name="connsiteX5" fmla="*/ 1335447 w 3867229"/>
                  <a:gd name="connsiteY5" fmla="*/ 4199759 h 5265413"/>
                  <a:gd name="connsiteX6" fmla="*/ 5573 w 3867229"/>
                  <a:gd name="connsiteY6" fmla="*/ 3277280 h 5265413"/>
                  <a:gd name="connsiteX7" fmla="*/ 879408 w 3867229"/>
                  <a:gd name="connsiteY7" fmla="*/ 1237259 h 5265413"/>
                  <a:gd name="connsiteX8" fmla="*/ 1368707 w 3867229"/>
                  <a:gd name="connsiteY8" fmla="*/ 196 h 5265413"/>
                  <a:gd name="connsiteX9" fmla="*/ 1882102 w 3867229"/>
                  <a:gd name="connsiteY9" fmla="*/ 1319444 h 5265413"/>
                  <a:gd name="connsiteX10" fmla="*/ 2212647 w 3867229"/>
                  <a:gd name="connsiteY10" fmla="*/ 545491 h 5265413"/>
                  <a:gd name="connsiteX11" fmla="*/ 2641708 w 3867229"/>
                  <a:gd name="connsiteY11" fmla="*/ 369311 h 5265413"/>
                  <a:gd name="connsiteX12" fmla="*/ 2664857 w 3867229"/>
                  <a:gd name="connsiteY12" fmla="*/ 404035 h 5265413"/>
                  <a:gd name="connsiteX0" fmla="*/ 2660205 w 3862577"/>
                  <a:gd name="connsiteY0" fmla="*/ 241990 h 5308925"/>
                  <a:gd name="connsiteX1" fmla="*/ 2752803 w 3862577"/>
                  <a:gd name="connsiteY1" fmla="*/ 635529 h 5308925"/>
                  <a:gd name="connsiteX2" fmla="*/ 3447284 w 3862577"/>
                  <a:gd name="connsiteY2" fmla="*/ 2059215 h 5308925"/>
                  <a:gd name="connsiteX3" fmla="*/ 3857740 w 3862577"/>
                  <a:gd name="connsiteY3" fmla="*/ 4179417 h 5308925"/>
                  <a:gd name="connsiteX4" fmla="*/ 3181066 w 3862577"/>
                  <a:gd name="connsiteY4" fmla="*/ 5265402 h 5308925"/>
                  <a:gd name="connsiteX5" fmla="*/ 765323 w 3862577"/>
                  <a:gd name="connsiteY5" fmla="*/ 4914461 h 5308925"/>
                  <a:gd name="connsiteX6" fmla="*/ 921 w 3862577"/>
                  <a:gd name="connsiteY6" fmla="*/ 3277280 h 5308925"/>
                  <a:gd name="connsiteX7" fmla="*/ 874756 w 3862577"/>
                  <a:gd name="connsiteY7" fmla="*/ 1237259 h 5308925"/>
                  <a:gd name="connsiteX8" fmla="*/ 1364055 w 3862577"/>
                  <a:gd name="connsiteY8" fmla="*/ 196 h 5308925"/>
                  <a:gd name="connsiteX9" fmla="*/ 1877450 w 3862577"/>
                  <a:gd name="connsiteY9" fmla="*/ 1319444 h 5308925"/>
                  <a:gd name="connsiteX10" fmla="*/ 2207995 w 3862577"/>
                  <a:gd name="connsiteY10" fmla="*/ 545491 h 5308925"/>
                  <a:gd name="connsiteX11" fmla="*/ 2637056 w 3862577"/>
                  <a:gd name="connsiteY11" fmla="*/ 369311 h 5308925"/>
                  <a:gd name="connsiteX12" fmla="*/ 2660205 w 3862577"/>
                  <a:gd name="connsiteY12" fmla="*/ 404035 h 5308925"/>
                  <a:gd name="connsiteX0" fmla="*/ 2659946 w 3893083"/>
                  <a:gd name="connsiteY0" fmla="*/ 241990 h 5290486"/>
                  <a:gd name="connsiteX1" fmla="*/ 2752544 w 3893083"/>
                  <a:gd name="connsiteY1" fmla="*/ 635529 h 5290486"/>
                  <a:gd name="connsiteX2" fmla="*/ 3447025 w 3893083"/>
                  <a:gd name="connsiteY2" fmla="*/ 2059215 h 5290486"/>
                  <a:gd name="connsiteX3" fmla="*/ 3857481 w 3893083"/>
                  <a:gd name="connsiteY3" fmla="*/ 4179417 h 5290486"/>
                  <a:gd name="connsiteX4" fmla="*/ 2527957 w 3893083"/>
                  <a:gd name="connsiteY4" fmla="*/ 5244218 h 5290486"/>
                  <a:gd name="connsiteX5" fmla="*/ 765064 w 3893083"/>
                  <a:gd name="connsiteY5" fmla="*/ 4914461 h 5290486"/>
                  <a:gd name="connsiteX6" fmla="*/ 662 w 3893083"/>
                  <a:gd name="connsiteY6" fmla="*/ 3277280 h 5290486"/>
                  <a:gd name="connsiteX7" fmla="*/ 874497 w 3893083"/>
                  <a:gd name="connsiteY7" fmla="*/ 1237259 h 5290486"/>
                  <a:gd name="connsiteX8" fmla="*/ 1363796 w 3893083"/>
                  <a:gd name="connsiteY8" fmla="*/ 196 h 5290486"/>
                  <a:gd name="connsiteX9" fmla="*/ 1877191 w 3893083"/>
                  <a:gd name="connsiteY9" fmla="*/ 1319444 h 5290486"/>
                  <a:gd name="connsiteX10" fmla="*/ 2207736 w 3893083"/>
                  <a:gd name="connsiteY10" fmla="*/ 545491 h 5290486"/>
                  <a:gd name="connsiteX11" fmla="*/ 2636797 w 3893083"/>
                  <a:gd name="connsiteY11" fmla="*/ 369311 h 5290486"/>
                  <a:gd name="connsiteX12" fmla="*/ 2659946 w 3893083"/>
                  <a:gd name="connsiteY12" fmla="*/ 404035 h 5290486"/>
                  <a:gd name="connsiteX0" fmla="*/ 2659946 w 3744052"/>
                  <a:gd name="connsiteY0" fmla="*/ 241990 h 5327867"/>
                  <a:gd name="connsiteX1" fmla="*/ 2752544 w 3744052"/>
                  <a:gd name="connsiteY1" fmla="*/ 635529 h 5327867"/>
                  <a:gd name="connsiteX2" fmla="*/ 3447025 w 3744052"/>
                  <a:gd name="connsiteY2" fmla="*/ 2059215 h 5327867"/>
                  <a:gd name="connsiteX3" fmla="*/ 3695528 w 3744052"/>
                  <a:gd name="connsiteY3" fmla="*/ 3657805 h 5327867"/>
                  <a:gd name="connsiteX4" fmla="*/ 2527957 w 3744052"/>
                  <a:gd name="connsiteY4" fmla="*/ 5244218 h 5327867"/>
                  <a:gd name="connsiteX5" fmla="*/ 765064 w 3744052"/>
                  <a:gd name="connsiteY5" fmla="*/ 4914461 h 5327867"/>
                  <a:gd name="connsiteX6" fmla="*/ 662 w 3744052"/>
                  <a:gd name="connsiteY6" fmla="*/ 3277280 h 5327867"/>
                  <a:gd name="connsiteX7" fmla="*/ 874497 w 3744052"/>
                  <a:gd name="connsiteY7" fmla="*/ 1237259 h 5327867"/>
                  <a:gd name="connsiteX8" fmla="*/ 1363796 w 3744052"/>
                  <a:gd name="connsiteY8" fmla="*/ 196 h 5327867"/>
                  <a:gd name="connsiteX9" fmla="*/ 1877191 w 3744052"/>
                  <a:gd name="connsiteY9" fmla="*/ 1319444 h 5327867"/>
                  <a:gd name="connsiteX10" fmla="*/ 2207736 w 3744052"/>
                  <a:gd name="connsiteY10" fmla="*/ 545491 h 5327867"/>
                  <a:gd name="connsiteX11" fmla="*/ 2636797 w 3744052"/>
                  <a:gd name="connsiteY11" fmla="*/ 369311 h 5327867"/>
                  <a:gd name="connsiteX12" fmla="*/ 2659946 w 3744052"/>
                  <a:gd name="connsiteY12" fmla="*/ 404035 h 5327867"/>
                  <a:gd name="connsiteX0" fmla="*/ 2659946 w 3730966"/>
                  <a:gd name="connsiteY0" fmla="*/ 325135 h 5411012"/>
                  <a:gd name="connsiteX1" fmla="*/ 3639941 w 3730966"/>
                  <a:gd name="connsiteY1" fmla="*/ 87300 h 5411012"/>
                  <a:gd name="connsiteX2" fmla="*/ 3447025 w 3730966"/>
                  <a:gd name="connsiteY2" fmla="*/ 2142360 h 5411012"/>
                  <a:gd name="connsiteX3" fmla="*/ 3695528 w 3730966"/>
                  <a:gd name="connsiteY3" fmla="*/ 3740950 h 5411012"/>
                  <a:gd name="connsiteX4" fmla="*/ 2527957 w 3730966"/>
                  <a:gd name="connsiteY4" fmla="*/ 5327363 h 5411012"/>
                  <a:gd name="connsiteX5" fmla="*/ 765064 w 3730966"/>
                  <a:gd name="connsiteY5" fmla="*/ 4997606 h 5411012"/>
                  <a:gd name="connsiteX6" fmla="*/ 662 w 3730966"/>
                  <a:gd name="connsiteY6" fmla="*/ 3360425 h 5411012"/>
                  <a:gd name="connsiteX7" fmla="*/ 874497 w 3730966"/>
                  <a:gd name="connsiteY7" fmla="*/ 1320404 h 5411012"/>
                  <a:gd name="connsiteX8" fmla="*/ 1363796 w 3730966"/>
                  <a:gd name="connsiteY8" fmla="*/ 83341 h 5411012"/>
                  <a:gd name="connsiteX9" fmla="*/ 1877191 w 3730966"/>
                  <a:gd name="connsiteY9" fmla="*/ 1402589 h 5411012"/>
                  <a:gd name="connsiteX10" fmla="*/ 2207736 w 3730966"/>
                  <a:gd name="connsiteY10" fmla="*/ 628636 h 5411012"/>
                  <a:gd name="connsiteX11" fmla="*/ 2636797 w 3730966"/>
                  <a:gd name="connsiteY11" fmla="*/ 452456 h 5411012"/>
                  <a:gd name="connsiteX12" fmla="*/ 2659946 w 3730966"/>
                  <a:gd name="connsiteY12" fmla="*/ 487180 h 5411012"/>
                  <a:gd name="connsiteX0" fmla="*/ 2659946 w 3730966"/>
                  <a:gd name="connsiteY0" fmla="*/ 476299 h 5562176"/>
                  <a:gd name="connsiteX1" fmla="*/ 3639941 w 3730966"/>
                  <a:gd name="connsiteY1" fmla="*/ 238464 h 5562176"/>
                  <a:gd name="connsiteX2" fmla="*/ 3447025 w 3730966"/>
                  <a:gd name="connsiteY2" fmla="*/ 2293524 h 5562176"/>
                  <a:gd name="connsiteX3" fmla="*/ 3695528 w 3730966"/>
                  <a:gd name="connsiteY3" fmla="*/ 3892114 h 5562176"/>
                  <a:gd name="connsiteX4" fmla="*/ 2527957 w 3730966"/>
                  <a:gd name="connsiteY4" fmla="*/ 5478527 h 5562176"/>
                  <a:gd name="connsiteX5" fmla="*/ 765064 w 3730966"/>
                  <a:gd name="connsiteY5" fmla="*/ 5148770 h 5562176"/>
                  <a:gd name="connsiteX6" fmla="*/ 662 w 3730966"/>
                  <a:gd name="connsiteY6" fmla="*/ 3511589 h 5562176"/>
                  <a:gd name="connsiteX7" fmla="*/ 874497 w 3730966"/>
                  <a:gd name="connsiteY7" fmla="*/ 1471568 h 5562176"/>
                  <a:gd name="connsiteX8" fmla="*/ 1363796 w 3730966"/>
                  <a:gd name="connsiteY8" fmla="*/ 234505 h 5562176"/>
                  <a:gd name="connsiteX9" fmla="*/ 1877191 w 3730966"/>
                  <a:gd name="connsiteY9" fmla="*/ 1553753 h 5562176"/>
                  <a:gd name="connsiteX10" fmla="*/ 2207736 w 3730966"/>
                  <a:gd name="connsiteY10" fmla="*/ 779800 h 5562176"/>
                  <a:gd name="connsiteX11" fmla="*/ 2636797 w 3730966"/>
                  <a:gd name="connsiteY11" fmla="*/ 603620 h 5562176"/>
                  <a:gd name="connsiteX12" fmla="*/ 2659946 w 3730966"/>
                  <a:gd name="connsiteY12" fmla="*/ 638344 h 5562176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12" fmla="*/ 2659946 w 3730966"/>
                  <a:gd name="connsiteY12" fmla="*/ 463533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0" fmla="*/ 3639941 w 3717283"/>
                  <a:gd name="connsiteY0" fmla="*/ 4156 h 5327868"/>
                  <a:gd name="connsiteX1" fmla="*/ 3314081 w 3717283"/>
                  <a:gd name="connsiteY1" fmla="*/ 903106 h 5327868"/>
                  <a:gd name="connsiteX2" fmla="*/ 3695528 w 3717283"/>
                  <a:gd name="connsiteY2" fmla="*/ 3657806 h 5327868"/>
                  <a:gd name="connsiteX3" fmla="*/ 2527957 w 3717283"/>
                  <a:gd name="connsiteY3" fmla="*/ 5244219 h 5327868"/>
                  <a:gd name="connsiteX4" fmla="*/ 765064 w 3717283"/>
                  <a:gd name="connsiteY4" fmla="*/ 4914462 h 5327868"/>
                  <a:gd name="connsiteX5" fmla="*/ 662 w 3717283"/>
                  <a:gd name="connsiteY5" fmla="*/ 3277281 h 5327868"/>
                  <a:gd name="connsiteX6" fmla="*/ 874497 w 3717283"/>
                  <a:gd name="connsiteY6" fmla="*/ 1237260 h 5327868"/>
                  <a:gd name="connsiteX7" fmla="*/ 1363796 w 3717283"/>
                  <a:gd name="connsiteY7" fmla="*/ 197 h 5327868"/>
                  <a:gd name="connsiteX8" fmla="*/ 1877191 w 3717283"/>
                  <a:gd name="connsiteY8" fmla="*/ 1319445 h 5327868"/>
                  <a:gd name="connsiteX0" fmla="*/ 3639941 w 3713579"/>
                  <a:gd name="connsiteY0" fmla="*/ 4156 h 5327868"/>
                  <a:gd name="connsiteX1" fmla="*/ 3314081 w 3713579"/>
                  <a:gd name="connsiteY1" fmla="*/ 903106 h 5327868"/>
                  <a:gd name="connsiteX2" fmla="*/ 3695528 w 3713579"/>
                  <a:gd name="connsiteY2" fmla="*/ 3657806 h 5327868"/>
                  <a:gd name="connsiteX3" fmla="*/ 2527957 w 3713579"/>
                  <a:gd name="connsiteY3" fmla="*/ 5244219 h 5327868"/>
                  <a:gd name="connsiteX4" fmla="*/ 765064 w 3713579"/>
                  <a:gd name="connsiteY4" fmla="*/ 4914462 h 5327868"/>
                  <a:gd name="connsiteX5" fmla="*/ 662 w 3713579"/>
                  <a:gd name="connsiteY5" fmla="*/ 3277281 h 5327868"/>
                  <a:gd name="connsiteX6" fmla="*/ 874497 w 3713579"/>
                  <a:gd name="connsiteY6" fmla="*/ 1237260 h 5327868"/>
                  <a:gd name="connsiteX7" fmla="*/ 1363796 w 3713579"/>
                  <a:gd name="connsiteY7" fmla="*/ 197 h 5327868"/>
                  <a:gd name="connsiteX8" fmla="*/ 1877191 w 3713579"/>
                  <a:gd name="connsiteY8" fmla="*/ 1319445 h 5327868"/>
                  <a:gd name="connsiteX0" fmla="*/ 3639941 w 3842719"/>
                  <a:gd name="connsiteY0" fmla="*/ 4156 h 5359115"/>
                  <a:gd name="connsiteX1" fmla="*/ 3314081 w 3842719"/>
                  <a:gd name="connsiteY1" fmla="*/ 903106 h 5359115"/>
                  <a:gd name="connsiteX2" fmla="*/ 3824318 w 3842719"/>
                  <a:gd name="connsiteY2" fmla="*/ 3227947 h 5359115"/>
                  <a:gd name="connsiteX3" fmla="*/ 2527957 w 3842719"/>
                  <a:gd name="connsiteY3" fmla="*/ 5244219 h 5359115"/>
                  <a:gd name="connsiteX4" fmla="*/ 765064 w 3842719"/>
                  <a:gd name="connsiteY4" fmla="*/ 4914462 h 5359115"/>
                  <a:gd name="connsiteX5" fmla="*/ 662 w 3842719"/>
                  <a:gd name="connsiteY5" fmla="*/ 3277281 h 5359115"/>
                  <a:gd name="connsiteX6" fmla="*/ 874497 w 3842719"/>
                  <a:gd name="connsiteY6" fmla="*/ 1237260 h 5359115"/>
                  <a:gd name="connsiteX7" fmla="*/ 1363796 w 3842719"/>
                  <a:gd name="connsiteY7" fmla="*/ 197 h 5359115"/>
                  <a:gd name="connsiteX8" fmla="*/ 1877191 w 3842719"/>
                  <a:gd name="connsiteY8" fmla="*/ 1319445 h 5359115"/>
                  <a:gd name="connsiteX0" fmla="*/ 3314081 w 3842719"/>
                  <a:gd name="connsiteY0" fmla="*/ 903106 h 5359115"/>
                  <a:gd name="connsiteX1" fmla="*/ 3824318 w 3842719"/>
                  <a:gd name="connsiteY1" fmla="*/ 3227947 h 5359115"/>
                  <a:gd name="connsiteX2" fmla="*/ 2527957 w 3842719"/>
                  <a:gd name="connsiteY2" fmla="*/ 5244219 h 5359115"/>
                  <a:gd name="connsiteX3" fmla="*/ 765064 w 3842719"/>
                  <a:gd name="connsiteY3" fmla="*/ 4914462 h 5359115"/>
                  <a:gd name="connsiteX4" fmla="*/ 662 w 3842719"/>
                  <a:gd name="connsiteY4" fmla="*/ 3277281 h 5359115"/>
                  <a:gd name="connsiteX5" fmla="*/ 874497 w 3842719"/>
                  <a:gd name="connsiteY5" fmla="*/ 1237260 h 5359115"/>
                  <a:gd name="connsiteX6" fmla="*/ 1363796 w 3842719"/>
                  <a:gd name="connsiteY6" fmla="*/ 197 h 5359115"/>
                  <a:gd name="connsiteX7" fmla="*/ 1877191 w 3842719"/>
                  <a:gd name="connsiteY7" fmla="*/ 1319445 h 5359115"/>
                  <a:gd name="connsiteX0" fmla="*/ 3670997 w 3885409"/>
                  <a:gd name="connsiteY0" fmla="*/ 0 h 5434517"/>
                  <a:gd name="connsiteX1" fmla="*/ 3824318 w 3885409"/>
                  <a:gd name="connsiteY1" fmla="*/ 3303349 h 5434517"/>
                  <a:gd name="connsiteX2" fmla="*/ 2527957 w 3885409"/>
                  <a:gd name="connsiteY2" fmla="*/ 5319621 h 5434517"/>
                  <a:gd name="connsiteX3" fmla="*/ 765064 w 3885409"/>
                  <a:gd name="connsiteY3" fmla="*/ 4989864 h 5434517"/>
                  <a:gd name="connsiteX4" fmla="*/ 662 w 3885409"/>
                  <a:gd name="connsiteY4" fmla="*/ 3352683 h 5434517"/>
                  <a:gd name="connsiteX5" fmla="*/ 874497 w 3885409"/>
                  <a:gd name="connsiteY5" fmla="*/ 1312662 h 5434517"/>
                  <a:gd name="connsiteX6" fmla="*/ 1363796 w 3885409"/>
                  <a:gd name="connsiteY6" fmla="*/ 75599 h 5434517"/>
                  <a:gd name="connsiteX7" fmla="*/ 1877191 w 3885409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1854599 w 3844963"/>
                  <a:gd name="connsiteY8" fmla="*/ 139682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400795 w 3844963"/>
                  <a:gd name="connsiteY8" fmla="*/ 99385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3236104 w 3844963"/>
                  <a:gd name="connsiteY8" fmla="*/ 21307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820329 w 3844963"/>
                  <a:gd name="connsiteY8" fmla="*/ 655741 h 5434517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363796 w 3844963"/>
                  <a:gd name="connsiteY6" fmla="*/ 84371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2306005 w 3844963"/>
                  <a:gd name="connsiteY6" fmla="*/ 384998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33062"/>
                  <a:gd name="connsiteY0" fmla="*/ 8772 h 5308999"/>
                  <a:gd name="connsiteX1" fmla="*/ 3823804 w 3833062"/>
                  <a:gd name="connsiteY1" fmla="*/ 3312121 h 5308999"/>
                  <a:gd name="connsiteX2" fmla="*/ 2936696 w 3833062"/>
                  <a:gd name="connsiteY2" fmla="*/ 5156540 h 5308999"/>
                  <a:gd name="connsiteX3" fmla="*/ 764550 w 3833062"/>
                  <a:gd name="connsiteY3" fmla="*/ 4998636 h 5308999"/>
                  <a:gd name="connsiteX4" fmla="*/ 148 w 3833062"/>
                  <a:gd name="connsiteY4" fmla="*/ 3361455 h 5308999"/>
                  <a:gd name="connsiteX5" fmla="*/ 715045 w 3833062"/>
                  <a:gd name="connsiteY5" fmla="*/ 1081688 h 5308999"/>
                  <a:gd name="connsiteX6" fmla="*/ 2305491 w 3833062"/>
                  <a:gd name="connsiteY6" fmla="*/ 384998 h 5308999"/>
                  <a:gd name="connsiteX7" fmla="*/ 1876677 w 3833062"/>
                  <a:gd name="connsiteY7" fmla="*/ 1403619 h 5308999"/>
                  <a:gd name="connsiteX8" fmla="*/ 2555216 w 3833062"/>
                  <a:gd name="connsiteY8" fmla="*/ 480558 h 5308999"/>
                  <a:gd name="connsiteX9" fmla="*/ 3678599 w 3833062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79338 w 3835723"/>
                  <a:gd name="connsiteY7" fmla="*/ 1403619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83917 w 3835723"/>
                  <a:gd name="connsiteY7" fmla="*/ 2100855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5085" h="5308999">
                    <a:moveTo>
                      <a:pt x="3672506" y="8772"/>
                    </a:moveTo>
                    <a:cubicBezTo>
                      <a:pt x="2802989" y="1385262"/>
                      <a:pt x="3948125" y="2454160"/>
                      <a:pt x="3825827" y="3312121"/>
                    </a:cubicBezTo>
                    <a:cubicBezTo>
                      <a:pt x="3703529" y="4170082"/>
                      <a:pt x="3448595" y="4875454"/>
                      <a:pt x="2938719" y="5156540"/>
                    </a:cubicBezTo>
                    <a:cubicBezTo>
                      <a:pt x="2428843" y="5437626"/>
                      <a:pt x="1255998" y="5297817"/>
                      <a:pt x="766573" y="4998636"/>
                    </a:cubicBezTo>
                    <a:cubicBezTo>
                      <a:pt x="277148" y="4699455"/>
                      <a:pt x="33058" y="3949456"/>
                      <a:pt x="2171" y="3361455"/>
                    </a:cubicBezTo>
                    <a:cubicBezTo>
                      <a:pt x="-28716" y="2773454"/>
                      <a:pt x="275082" y="1915004"/>
                      <a:pt x="581250" y="1470631"/>
                    </a:cubicBezTo>
                    <a:cubicBezTo>
                      <a:pt x="887418" y="1026258"/>
                      <a:pt x="2006181" y="483529"/>
                      <a:pt x="1839179" y="695218"/>
                    </a:cubicBezTo>
                    <a:cubicBezTo>
                      <a:pt x="1672177" y="906907"/>
                      <a:pt x="1728549" y="1678024"/>
                      <a:pt x="1848226" y="1642247"/>
                    </a:cubicBezTo>
                    <a:cubicBezTo>
                      <a:pt x="1967903" y="1606470"/>
                      <a:pt x="2256919" y="714495"/>
                      <a:pt x="2557239" y="480558"/>
                    </a:cubicBezTo>
                    <a:cubicBezTo>
                      <a:pt x="2857559" y="246622"/>
                      <a:pt x="3291830" y="6256"/>
                      <a:pt x="3680622" y="0"/>
                    </a:cubicBezTo>
                  </a:path>
                </a:pathLst>
              </a:custGeom>
              <a:solidFill>
                <a:srgbClr val="D60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 rot="21290204">
                <a:off x="1620079" y="4068507"/>
                <a:ext cx="2690950" cy="2050719"/>
              </a:xfrm>
              <a:custGeom>
                <a:avLst/>
                <a:gdLst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313768 w 2797643"/>
                  <a:gd name="connsiteY2" fmla="*/ 90687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6926"/>
                  <a:gd name="connsiteY0" fmla="*/ 93 h 2327700"/>
                  <a:gd name="connsiteX1" fmla="*/ 586058 w 2796926"/>
                  <a:gd name="connsiteY1" fmla="*/ 529683 h 2327700"/>
                  <a:gd name="connsiteX2" fmla="*/ 1222328 w 2796926"/>
                  <a:gd name="connsiteY2" fmla="*/ 880203 h 2327700"/>
                  <a:gd name="connsiteX3" fmla="*/ 1523318 w 2796926"/>
                  <a:gd name="connsiteY3" fmla="*/ 746853 h 2327700"/>
                  <a:gd name="connsiteX4" fmla="*/ 1751918 w 2796926"/>
                  <a:gd name="connsiteY4" fmla="*/ 636363 h 2327700"/>
                  <a:gd name="connsiteX5" fmla="*/ 1885268 w 2796926"/>
                  <a:gd name="connsiteY5" fmla="*/ 693513 h 2327700"/>
                  <a:gd name="connsiteX6" fmla="*/ 1930988 w 2796926"/>
                  <a:gd name="connsiteY6" fmla="*/ 800193 h 2327700"/>
                  <a:gd name="connsiteX7" fmla="*/ 1843358 w 2796926"/>
                  <a:gd name="connsiteY7" fmla="*/ 861153 h 2327700"/>
                  <a:gd name="connsiteX8" fmla="*/ 1767158 w 2796926"/>
                  <a:gd name="connsiteY8" fmla="*/ 998313 h 2327700"/>
                  <a:gd name="connsiteX9" fmla="*/ 2239598 w 2796926"/>
                  <a:gd name="connsiteY9" fmla="*/ 857343 h 2327700"/>
                  <a:gd name="connsiteX10" fmla="*/ 2780618 w 2796926"/>
                  <a:gd name="connsiteY10" fmla="*/ 663033 h 2327700"/>
                  <a:gd name="connsiteX11" fmla="*/ 2590118 w 2796926"/>
                  <a:gd name="connsiteY11" fmla="*/ 1063083 h 2327700"/>
                  <a:gd name="connsiteX12" fmla="*/ 1927178 w 2796926"/>
                  <a:gd name="connsiteY12" fmla="*/ 1596483 h 2327700"/>
                  <a:gd name="connsiteX13" fmla="*/ 1397588 w 2796926"/>
                  <a:gd name="connsiteY13" fmla="*/ 1756503 h 2327700"/>
                  <a:gd name="connsiteX14" fmla="*/ 1210898 w 2796926"/>
                  <a:gd name="connsiteY14" fmla="*/ 1706973 h 2327700"/>
                  <a:gd name="connsiteX15" fmla="*/ 978488 w 2796926"/>
                  <a:gd name="connsiteY15" fmla="*/ 1908903 h 2327700"/>
                  <a:gd name="connsiteX16" fmla="*/ 719408 w 2796926"/>
                  <a:gd name="connsiteY16" fmla="*/ 2320383 h 2327700"/>
                  <a:gd name="connsiteX17" fmla="*/ 475568 w 2796926"/>
                  <a:gd name="connsiteY17" fmla="*/ 2145123 h 2327700"/>
                  <a:gd name="connsiteX18" fmla="*/ 266018 w 2796926"/>
                  <a:gd name="connsiteY18" fmla="*/ 1802223 h 2327700"/>
                  <a:gd name="connsiteX19" fmla="*/ 216488 w 2796926"/>
                  <a:gd name="connsiteY19" fmla="*/ 1604103 h 2327700"/>
                  <a:gd name="connsiteX20" fmla="*/ 654638 w 2796926"/>
                  <a:gd name="connsiteY20" fmla="*/ 1592673 h 2327700"/>
                  <a:gd name="connsiteX21" fmla="*/ 795608 w 2796926"/>
                  <a:gd name="connsiteY21" fmla="*/ 1562193 h 2327700"/>
                  <a:gd name="connsiteX22" fmla="*/ 582248 w 2796926"/>
                  <a:gd name="connsiteY22" fmla="*/ 1436463 h 2327700"/>
                  <a:gd name="connsiteX23" fmla="*/ 266018 w 2796926"/>
                  <a:gd name="connsiteY23" fmla="*/ 1219293 h 2327700"/>
                  <a:gd name="connsiteX24" fmla="*/ 45038 w 2796926"/>
                  <a:gd name="connsiteY24" fmla="*/ 903063 h 2327700"/>
                  <a:gd name="connsiteX25" fmla="*/ 10748 w 2796926"/>
                  <a:gd name="connsiteY25" fmla="*/ 571593 h 2327700"/>
                  <a:gd name="connsiteX26" fmla="*/ 170768 w 2796926"/>
                  <a:gd name="connsiteY26" fmla="*/ 93 h 2327700"/>
                  <a:gd name="connsiteX0" fmla="*/ 170768 w 2745982"/>
                  <a:gd name="connsiteY0" fmla="*/ 93 h 2327700"/>
                  <a:gd name="connsiteX1" fmla="*/ 586058 w 2745982"/>
                  <a:gd name="connsiteY1" fmla="*/ 529683 h 2327700"/>
                  <a:gd name="connsiteX2" fmla="*/ 1222328 w 2745982"/>
                  <a:gd name="connsiteY2" fmla="*/ 880203 h 2327700"/>
                  <a:gd name="connsiteX3" fmla="*/ 1523318 w 2745982"/>
                  <a:gd name="connsiteY3" fmla="*/ 746853 h 2327700"/>
                  <a:gd name="connsiteX4" fmla="*/ 1751918 w 2745982"/>
                  <a:gd name="connsiteY4" fmla="*/ 636363 h 2327700"/>
                  <a:gd name="connsiteX5" fmla="*/ 1885268 w 2745982"/>
                  <a:gd name="connsiteY5" fmla="*/ 693513 h 2327700"/>
                  <a:gd name="connsiteX6" fmla="*/ 1930988 w 2745982"/>
                  <a:gd name="connsiteY6" fmla="*/ 800193 h 2327700"/>
                  <a:gd name="connsiteX7" fmla="*/ 1843358 w 2745982"/>
                  <a:gd name="connsiteY7" fmla="*/ 861153 h 2327700"/>
                  <a:gd name="connsiteX8" fmla="*/ 1767158 w 2745982"/>
                  <a:gd name="connsiteY8" fmla="*/ 998313 h 2327700"/>
                  <a:gd name="connsiteX9" fmla="*/ 2239598 w 2745982"/>
                  <a:gd name="connsiteY9" fmla="*/ 857343 h 2327700"/>
                  <a:gd name="connsiteX10" fmla="*/ 2723468 w 2745982"/>
                  <a:gd name="connsiteY10" fmla="*/ 689703 h 2327700"/>
                  <a:gd name="connsiteX11" fmla="*/ 2590118 w 2745982"/>
                  <a:gd name="connsiteY11" fmla="*/ 1063083 h 2327700"/>
                  <a:gd name="connsiteX12" fmla="*/ 1927178 w 2745982"/>
                  <a:gd name="connsiteY12" fmla="*/ 1596483 h 2327700"/>
                  <a:gd name="connsiteX13" fmla="*/ 1397588 w 2745982"/>
                  <a:gd name="connsiteY13" fmla="*/ 1756503 h 2327700"/>
                  <a:gd name="connsiteX14" fmla="*/ 1210898 w 2745982"/>
                  <a:gd name="connsiteY14" fmla="*/ 1706973 h 2327700"/>
                  <a:gd name="connsiteX15" fmla="*/ 978488 w 2745982"/>
                  <a:gd name="connsiteY15" fmla="*/ 1908903 h 2327700"/>
                  <a:gd name="connsiteX16" fmla="*/ 719408 w 2745982"/>
                  <a:gd name="connsiteY16" fmla="*/ 2320383 h 2327700"/>
                  <a:gd name="connsiteX17" fmla="*/ 475568 w 2745982"/>
                  <a:gd name="connsiteY17" fmla="*/ 2145123 h 2327700"/>
                  <a:gd name="connsiteX18" fmla="*/ 266018 w 2745982"/>
                  <a:gd name="connsiteY18" fmla="*/ 1802223 h 2327700"/>
                  <a:gd name="connsiteX19" fmla="*/ 216488 w 2745982"/>
                  <a:gd name="connsiteY19" fmla="*/ 1604103 h 2327700"/>
                  <a:gd name="connsiteX20" fmla="*/ 654638 w 2745982"/>
                  <a:gd name="connsiteY20" fmla="*/ 1592673 h 2327700"/>
                  <a:gd name="connsiteX21" fmla="*/ 795608 w 2745982"/>
                  <a:gd name="connsiteY21" fmla="*/ 1562193 h 2327700"/>
                  <a:gd name="connsiteX22" fmla="*/ 582248 w 2745982"/>
                  <a:gd name="connsiteY22" fmla="*/ 1436463 h 2327700"/>
                  <a:gd name="connsiteX23" fmla="*/ 266018 w 2745982"/>
                  <a:gd name="connsiteY23" fmla="*/ 1219293 h 2327700"/>
                  <a:gd name="connsiteX24" fmla="*/ 45038 w 2745982"/>
                  <a:gd name="connsiteY24" fmla="*/ 903063 h 2327700"/>
                  <a:gd name="connsiteX25" fmla="*/ 10748 w 2745982"/>
                  <a:gd name="connsiteY25" fmla="*/ 571593 h 2327700"/>
                  <a:gd name="connsiteX26" fmla="*/ 170768 w 2745982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210898 w 2731304"/>
                  <a:gd name="connsiteY14" fmla="*/ 170697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172798 w 2731304"/>
                  <a:gd name="connsiteY14" fmla="*/ 173745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36329"/>
                  <a:gd name="connsiteX1" fmla="*/ 586058 w 2731304"/>
                  <a:gd name="connsiteY1" fmla="*/ 529683 h 2336329"/>
                  <a:gd name="connsiteX2" fmla="*/ 1222328 w 2731304"/>
                  <a:gd name="connsiteY2" fmla="*/ 880203 h 2336329"/>
                  <a:gd name="connsiteX3" fmla="*/ 1523318 w 2731304"/>
                  <a:gd name="connsiteY3" fmla="*/ 746853 h 2336329"/>
                  <a:gd name="connsiteX4" fmla="*/ 1751918 w 2731304"/>
                  <a:gd name="connsiteY4" fmla="*/ 636363 h 2336329"/>
                  <a:gd name="connsiteX5" fmla="*/ 1885268 w 2731304"/>
                  <a:gd name="connsiteY5" fmla="*/ 693513 h 2336329"/>
                  <a:gd name="connsiteX6" fmla="*/ 1930988 w 2731304"/>
                  <a:gd name="connsiteY6" fmla="*/ 800193 h 2336329"/>
                  <a:gd name="connsiteX7" fmla="*/ 1843358 w 2731304"/>
                  <a:gd name="connsiteY7" fmla="*/ 861153 h 2336329"/>
                  <a:gd name="connsiteX8" fmla="*/ 1767158 w 2731304"/>
                  <a:gd name="connsiteY8" fmla="*/ 998313 h 2336329"/>
                  <a:gd name="connsiteX9" fmla="*/ 2239598 w 2731304"/>
                  <a:gd name="connsiteY9" fmla="*/ 857343 h 2336329"/>
                  <a:gd name="connsiteX10" fmla="*/ 2723468 w 2731304"/>
                  <a:gd name="connsiteY10" fmla="*/ 689703 h 2336329"/>
                  <a:gd name="connsiteX11" fmla="*/ 2494868 w 2731304"/>
                  <a:gd name="connsiteY11" fmla="*/ 1112613 h 2336329"/>
                  <a:gd name="connsiteX12" fmla="*/ 1927178 w 2731304"/>
                  <a:gd name="connsiteY12" fmla="*/ 1596483 h 2336329"/>
                  <a:gd name="connsiteX13" fmla="*/ 1397588 w 2731304"/>
                  <a:gd name="connsiteY13" fmla="*/ 1756503 h 2336329"/>
                  <a:gd name="connsiteX14" fmla="*/ 1172798 w 2731304"/>
                  <a:gd name="connsiteY14" fmla="*/ 1737453 h 2336329"/>
                  <a:gd name="connsiteX15" fmla="*/ 978488 w 2731304"/>
                  <a:gd name="connsiteY15" fmla="*/ 1908903 h 2336329"/>
                  <a:gd name="connsiteX16" fmla="*/ 719408 w 2731304"/>
                  <a:gd name="connsiteY16" fmla="*/ 2320383 h 2336329"/>
                  <a:gd name="connsiteX17" fmla="*/ 475568 w 2731304"/>
                  <a:gd name="connsiteY17" fmla="*/ 2145123 h 2336329"/>
                  <a:gd name="connsiteX18" fmla="*/ 266018 w 2731304"/>
                  <a:gd name="connsiteY18" fmla="*/ 1802223 h 2336329"/>
                  <a:gd name="connsiteX19" fmla="*/ 216488 w 2731304"/>
                  <a:gd name="connsiteY19" fmla="*/ 1604103 h 2336329"/>
                  <a:gd name="connsiteX20" fmla="*/ 654638 w 2731304"/>
                  <a:gd name="connsiteY20" fmla="*/ 1592673 h 2336329"/>
                  <a:gd name="connsiteX21" fmla="*/ 795608 w 2731304"/>
                  <a:gd name="connsiteY21" fmla="*/ 1562193 h 2336329"/>
                  <a:gd name="connsiteX22" fmla="*/ 582248 w 2731304"/>
                  <a:gd name="connsiteY22" fmla="*/ 1436463 h 2336329"/>
                  <a:gd name="connsiteX23" fmla="*/ 266018 w 2731304"/>
                  <a:gd name="connsiteY23" fmla="*/ 1219293 h 2336329"/>
                  <a:gd name="connsiteX24" fmla="*/ 45038 w 2731304"/>
                  <a:gd name="connsiteY24" fmla="*/ 903063 h 2336329"/>
                  <a:gd name="connsiteX25" fmla="*/ 10748 w 2731304"/>
                  <a:gd name="connsiteY25" fmla="*/ 571593 h 2336329"/>
                  <a:gd name="connsiteX26" fmla="*/ 170768 w 2731304"/>
                  <a:gd name="connsiteY26" fmla="*/ 93 h 2336329"/>
                  <a:gd name="connsiteX0" fmla="*/ 170768 w 2731304"/>
                  <a:gd name="connsiteY0" fmla="*/ 93 h 2322115"/>
                  <a:gd name="connsiteX1" fmla="*/ 586058 w 2731304"/>
                  <a:gd name="connsiteY1" fmla="*/ 529683 h 2322115"/>
                  <a:gd name="connsiteX2" fmla="*/ 1222328 w 2731304"/>
                  <a:gd name="connsiteY2" fmla="*/ 880203 h 2322115"/>
                  <a:gd name="connsiteX3" fmla="*/ 1523318 w 2731304"/>
                  <a:gd name="connsiteY3" fmla="*/ 746853 h 2322115"/>
                  <a:gd name="connsiteX4" fmla="*/ 1751918 w 2731304"/>
                  <a:gd name="connsiteY4" fmla="*/ 636363 h 2322115"/>
                  <a:gd name="connsiteX5" fmla="*/ 1885268 w 2731304"/>
                  <a:gd name="connsiteY5" fmla="*/ 693513 h 2322115"/>
                  <a:gd name="connsiteX6" fmla="*/ 1930988 w 2731304"/>
                  <a:gd name="connsiteY6" fmla="*/ 800193 h 2322115"/>
                  <a:gd name="connsiteX7" fmla="*/ 1843358 w 2731304"/>
                  <a:gd name="connsiteY7" fmla="*/ 861153 h 2322115"/>
                  <a:gd name="connsiteX8" fmla="*/ 1767158 w 2731304"/>
                  <a:gd name="connsiteY8" fmla="*/ 998313 h 2322115"/>
                  <a:gd name="connsiteX9" fmla="*/ 2239598 w 2731304"/>
                  <a:gd name="connsiteY9" fmla="*/ 857343 h 2322115"/>
                  <a:gd name="connsiteX10" fmla="*/ 2723468 w 2731304"/>
                  <a:gd name="connsiteY10" fmla="*/ 689703 h 2322115"/>
                  <a:gd name="connsiteX11" fmla="*/ 2494868 w 2731304"/>
                  <a:gd name="connsiteY11" fmla="*/ 1112613 h 2322115"/>
                  <a:gd name="connsiteX12" fmla="*/ 1927178 w 2731304"/>
                  <a:gd name="connsiteY12" fmla="*/ 1596483 h 2322115"/>
                  <a:gd name="connsiteX13" fmla="*/ 1397588 w 2731304"/>
                  <a:gd name="connsiteY13" fmla="*/ 1756503 h 2322115"/>
                  <a:gd name="connsiteX14" fmla="*/ 1172798 w 2731304"/>
                  <a:gd name="connsiteY14" fmla="*/ 1737453 h 2322115"/>
                  <a:gd name="connsiteX15" fmla="*/ 978488 w 2731304"/>
                  <a:gd name="connsiteY15" fmla="*/ 1908903 h 2322115"/>
                  <a:gd name="connsiteX16" fmla="*/ 681308 w 2731304"/>
                  <a:gd name="connsiteY16" fmla="*/ 2305143 h 2322115"/>
                  <a:gd name="connsiteX17" fmla="*/ 475568 w 2731304"/>
                  <a:gd name="connsiteY17" fmla="*/ 2145123 h 2322115"/>
                  <a:gd name="connsiteX18" fmla="*/ 266018 w 2731304"/>
                  <a:gd name="connsiteY18" fmla="*/ 1802223 h 2322115"/>
                  <a:gd name="connsiteX19" fmla="*/ 216488 w 2731304"/>
                  <a:gd name="connsiteY19" fmla="*/ 1604103 h 2322115"/>
                  <a:gd name="connsiteX20" fmla="*/ 654638 w 2731304"/>
                  <a:gd name="connsiteY20" fmla="*/ 1592673 h 2322115"/>
                  <a:gd name="connsiteX21" fmla="*/ 795608 w 2731304"/>
                  <a:gd name="connsiteY21" fmla="*/ 1562193 h 2322115"/>
                  <a:gd name="connsiteX22" fmla="*/ 582248 w 2731304"/>
                  <a:gd name="connsiteY22" fmla="*/ 1436463 h 2322115"/>
                  <a:gd name="connsiteX23" fmla="*/ 266018 w 2731304"/>
                  <a:gd name="connsiteY23" fmla="*/ 1219293 h 2322115"/>
                  <a:gd name="connsiteX24" fmla="*/ 45038 w 2731304"/>
                  <a:gd name="connsiteY24" fmla="*/ 903063 h 2322115"/>
                  <a:gd name="connsiteX25" fmla="*/ 10748 w 2731304"/>
                  <a:gd name="connsiteY25" fmla="*/ 571593 h 2322115"/>
                  <a:gd name="connsiteX26" fmla="*/ 170768 w 2731304"/>
                  <a:gd name="connsiteY26" fmla="*/ 93 h 2322115"/>
                  <a:gd name="connsiteX0" fmla="*/ 170768 w 2731304"/>
                  <a:gd name="connsiteY0" fmla="*/ 93 h 2316331"/>
                  <a:gd name="connsiteX1" fmla="*/ 586058 w 2731304"/>
                  <a:gd name="connsiteY1" fmla="*/ 529683 h 2316331"/>
                  <a:gd name="connsiteX2" fmla="*/ 1222328 w 2731304"/>
                  <a:gd name="connsiteY2" fmla="*/ 880203 h 2316331"/>
                  <a:gd name="connsiteX3" fmla="*/ 1523318 w 2731304"/>
                  <a:gd name="connsiteY3" fmla="*/ 746853 h 2316331"/>
                  <a:gd name="connsiteX4" fmla="*/ 1751918 w 2731304"/>
                  <a:gd name="connsiteY4" fmla="*/ 636363 h 2316331"/>
                  <a:gd name="connsiteX5" fmla="*/ 1885268 w 2731304"/>
                  <a:gd name="connsiteY5" fmla="*/ 693513 h 2316331"/>
                  <a:gd name="connsiteX6" fmla="*/ 1930988 w 2731304"/>
                  <a:gd name="connsiteY6" fmla="*/ 800193 h 2316331"/>
                  <a:gd name="connsiteX7" fmla="*/ 1843358 w 2731304"/>
                  <a:gd name="connsiteY7" fmla="*/ 861153 h 2316331"/>
                  <a:gd name="connsiteX8" fmla="*/ 1767158 w 2731304"/>
                  <a:gd name="connsiteY8" fmla="*/ 998313 h 2316331"/>
                  <a:gd name="connsiteX9" fmla="*/ 2239598 w 2731304"/>
                  <a:gd name="connsiteY9" fmla="*/ 857343 h 2316331"/>
                  <a:gd name="connsiteX10" fmla="*/ 2723468 w 2731304"/>
                  <a:gd name="connsiteY10" fmla="*/ 689703 h 2316331"/>
                  <a:gd name="connsiteX11" fmla="*/ 2494868 w 2731304"/>
                  <a:gd name="connsiteY11" fmla="*/ 1112613 h 2316331"/>
                  <a:gd name="connsiteX12" fmla="*/ 1927178 w 2731304"/>
                  <a:gd name="connsiteY12" fmla="*/ 1596483 h 2316331"/>
                  <a:gd name="connsiteX13" fmla="*/ 1397588 w 2731304"/>
                  <a:gd name="connsiteY13" fmla="*/ 1756503 h 2316331"/>
                  <a:gd name="connsiteX14" fmla="*/ 1172798 w 2731304"/>
                  <a:gd name="connsiteY14" fmla="*/ 1737453 h 2316331"/>
                  <a:gd name="connsiteX15" fmla="*/ 978488 w 2731304"/>
                  <a:gd name="connsiteY15" fmla="*/ 1908903 h 2316331"/>
                  <a:gd name="connsiteX16" fmla="*/ 681308 w 2731304"/>
                  <a:gd name="connsiteY16" fmla="*/ 2305143 h 2316331"/>
                  <a:gd name="connsiteX17" fmla="*/ 445088 w 2731304"/>
                  <a:gd name="connsiteY17" fmla="*/ 2171793 h 2316331"/>
                  <a:gd name="connsiteX18" fmla="*/ 266018 w 2731304"/>
                  <a:gd name="connsiteY18" fmla="*/ 1802223 h 2316331"/>
                  <a:gd name="connsiteX19" fmla="*/ 216488 w 2731304"/>
                  <a:gd name="connsiteY19" fmla="*/ 1604103 h 2316331"/>
                  <a:gd name="connsiteX20" fmla="*/ 654638 w 2731304"/>
                  <a:gd name="connsiteY20" fmla="*/ 1592673 h 2316331"/>
                  <a:gd name="connsiteX21" fmla="*/ 795608 w 2731304"/>
                  <a:gd name="connsiteY21" fmla="*/ 1562193 h 2316331"/>
                  <a:gd name="connsiteX22" fmla="*/ 582248 w 2731304"/>
                  <a:gd name="connsiteY22" fmla="*/ 1436463 h 2316331"/>
                  <a:gd name="connsiteX23" fmla="*/ 266018 w 2731304"/>
                  <a:gd name="connsiteY23" fmla="*/ 1219293 h 2316331"/>
                  <a:gd name="connsiteX24" fmla="*/ 45038 w 2731304"/>
                  <a:gd name="connsiteY24" fmla="*/ 903063 h 2316331"/>
                  <a:gd name="connsiteX25" fmla="*/ 10748 w 2731304"/>
                  <a:gd name="connsiteY25" fmla="*/ 571593 h 2316331"/>
                  <a:gd name="connsiteX26" fmla="*/ 170768 w 2731304"/>
                  <a:gd name="connsiteY26" fmla="*/ 93 h 2316331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95608 w 2731304"/>
                  <a:gd name="connsiteY21" fmla="*/ 156219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07978 w 2731304"/>
                  <a:gd name="connsiteY21" fmla="*/ 152790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34698 w 2731304"/>
                  <a:gd name="connsiteY2" fmla="*/ 84591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690958 w 2731304"/>
                  <a:gd name="connsiteY3" fmla="*/ 62493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9582 w 2740118"/>
                  <a:gd name="connsiteY0" fmla="*/ 92 h 2316137"/>
                  <a:gd name="connsiteX1" fmla="*/ 594872 w 2740118"/>
                  <a:gd name="connsiteY1" fmla="*/ 529682 h 2316137"/>
                  <a:gd name="connsiteX2" fmla="*/ 1280672 w 2740118"/>
                  <a:gd name="connsiteY2" fmla="*/ 887822 h 2316137"/>
                  <a:gd name="connsiteX3" fmla="*/ 1699772 w 2740118"/>
                  <a:gd name="connsiteY3" fmla="*/ 624932 h 2316137"/>
                  <a:gd name="connsiteX4" fmla="*/ 1894082 w 2740118"/>
                  <a:gd name="connsiteY4" fmla="*/ 693512 h 2316137"/>
                  <a:gd name="connsiteX5" fmla="*/ 1939802 w 2740118"/>
                  <a:gd name="connsiteY5" fmla="*/ 800192 h 2316137"/>
                  <a:gd name="connsiteX6" fmla="*/ 1852172 w 2740118"/>
                  <a:gd name="connsiteY6" fmla="*/ 861152 h 2316137"/>
                  <a:gd name="connsiteX7" fmla="*/ 1775972 w 2740118"/>
                  <a:gd name="connsiteY7" fmla="*/ 998312 h 2316137"/>
                  <a:gd name="connsiteX8" fmla="*/ 2248412 w 2740118"/>
                  <a:gd name="connsiteY8" fmla="*/ 857342 h 2316137"/>
                  <a:gd name="connsiteX9" fmla="*/ 2732282 w 2740118"/>
                  <a:gd name="connsiteY9" fmla="*/ 689702 h 2316137"/>
                  <a:gd name="connsiteX10" fmla="*/ 2503682 w 2740118"/>
                  <a:gd name="connsiteY10" fmla="*/ 1112612 h 2316137"/>
                  <a:gd name="connsiteX11" fmla="*/ 1935992 w 2740118"/>
                  <a:gd name="connsiteY11" fmla="*/ 1596482 h 2316137"/>
                  <a:gd name="connsiteX12" fmla="*/ 1406402 w 2740118"/>
                  <a:gd name="connsiteY12" fmla="*/ 1756502 h 2316137"/>
                  <a:gd name="connsiteX13" fmla="*/ 1181612 w 2740118"/>
                  <a:gd name="connsiteY13" fmla="*/ 1737452 h 2316137"/>
                  <a:gd name="connsiteX14" fmla="*/ 987302 w 2740118"/>
                  <a:gd name="connsiteY14" fmla="*/ 1908902 h 2316137"/>
                  <a:gd name="connsiteX15" fmla="*/ 690122 w 2740118"/>
                  <a:gd name="connsiteY15" fmla="*/ 2305142 h 2316137"/>
                  <a:gd name="connsiteX16" fmla="*/ 453902 w 2740118"/>
                  <a:gd name="connsiteY16" fmla="*/ 2171792 h 2316137"/>
                  <a:gd name="connsiteX17" fmla="*/ 210062 w 2740118"/>
                  <a:gd name="connsiteY17" fmla="*/ 1817462 h 2316137"/>
                  <a:gd name="connsiteX18" fmla="*/ 225302 w 2740118"/>
                  <a:gd name="connsiteY18" fmla="*/ 1604102 h 2316137"/>
                  <a:gd name="connsiteX19" fmla="*/ 663452 w 2740118"/>
                  <a:gd name="connsiteY19" fmla="*/ 1592672 h 2316137"/>
                  <a:gd name="connsiteX20" fmla="*/ 716792 w 2740118"/>
                  <a:gd name="connsiteY20" fmla="*/ 1527902 h 2316137"/>
                  <a:gd name="connsiteX21" fmla="*/ 591062 w 2740118"/>
                  <a:gd name="connsiteY21" fmla="*/ 1436462 h 2316137"/>
                  <a:gd name="connsiteX22" fmla="*/ 274832 w 2740118"/>
                  <a:gd name="connsiteY22" fmla="*/ 1219292 h 2316137"/>
                  <a:gd name="connsiteX23" fmla="*/ 30992 w 2740118"/>
                  <a:gd name="connsiteY23" fmla="*/ 918302 h 2316137"/>
                  <a:gd name="connsiteX24" fmla="*/ 19562 w 2740118"/>
                  <a:gd name="connsiteY24" fmla="*/ 571592 h 2316137"/>
                  <a:gd name="connsiteX25" fmla="*/ 179582 w 2740118"/>
                  <a:gd name="connsiteY25" fmla="*/ 92 h 2316137"/>
                  <a:gd name="connsiteX0" fmla="*/ 194474 w 2755010"/>
                  <a:gd name="connsiteY0" fmla="*/ 92 h 2316137"/>
                  <a:gd name="connsiteX1" fmla="*/ 609764 w 2755010"/>
                  <a:gd name="connsiteY1" fmla="*/ 529682 h 2316137"/>
                  <a:gd name="connsiteX2" fmla="*/ 1295564 w 2755010"/>
                  <a:gd name="connsiteY2" fmla="*/ 887822 h 2316137"/>
                  <a:gd name="connsiteX3" fmla="*/ 1714664 w 2755010"/>
                  <a:gd name="connsiteY3" fmla="*/ 624932 h 2316137"/>
                  <a:gd name="connsiteX4" fmla="*/ 1908974 w 2755010"/>
                  <a:gd name="connsiteY4" fmla="*/ 693512 h 2316137"/>
                  <a:gd name="connsiteX5" fmla="*/ 1954694 w 2755010"/>
                  <a:gd name="connsiteY5" fmla="*/ 800192 h 2316137"/>
                  <a:gd name="connsiteX6" fmla="*/ 1867064 w 2755010"/>
                  <a:gd name="connsiteY6" fmla="*/ 861152 h 2316137"/>
                  <a:gd name="connsiteX7" fmla="*/ 1790864 w 2755010"/>
                  <a:gd name="connsiteY7" fmla="*/ 998312 h 2316137"/>
                  <a:gd name="connsiteX8" fmla="*/ 2263304 w 2755010"/>
                  <a:gd name="connsiteY8" fmla="*/ 857342 h 2316137"/>
                  <a:gd name="connsiteX9" fmla="*/ 2747174 w 2755010"/>
                  <a:gd name="connsiteY9" fmla="*/ 689702 h 2316137"/>
                  <a:gd name="connsiteX10" fmla="*/ 2518574 w 2755010"/>
                  <a:gd name="connsiteY10" fmla="*/ 1112612 h 2316137"/>
                  <a:gd name="connsiteX11" fmla="*/ 1950884 w 2755010"/>
                  <a:gd name="connsiteY11" fmla="*/ 1596482 h 2316137"/>
                  <a:gd name="connsiteX12" fmla="*/ 1421294 w 2755010"/>
                  <a:gd name="connsiteY12" fmla="*/ 1756502 h 2316137"/>
                  <a:gd name="connsiteX13" fmla="*/ 1196504 w 2755010"/>
                  <a:gd name="connsiteY13" fmla="*/ 1737452 h 2316137"/>
                  <a:gd name="connsiteX14" fmla="*/ 1002194 w 2755010"/>
                  <a:gd name="connsiteY14" fmla="*/ 1908902 h 2316137"/>
                  <a:gd name="connsiteX15" fmla="*/ 705014 w 2755010"/>
                  <a:gd name="connsiteY15" fmla="*/ 2305142 h 2316137"/>
                  <a:gd name="connsiteX16" fmla="*/ 468794 w 2755010"/>
                  <a:gd name="connsiteY16" fmla="*/ 2171792 h 2316137"/>
                  <a:gd name="connsiteX17" fmla="*/ 224954 w 2755010"/>
                  <a:gd name="connsiteY17" fmla="*/ 1817462 h 2316137"/>
                  <a:gd name="connsiteX18" fmla="*/ 240194 w 2755010"/>
                  <a:gd name="connsiteY18" fmla="*/ 1604102 h 2316137"/>
                  <a:gd name="connsiteX19" fmla="*/ 678344 w 2755010"/>
                  <a:gd name="connsiteY19" fmla="*/ 1592672 h 2316137"/>
                  <a:gd name="connsiteX20" fmla="*/ 731684 w 2755010"/>
                  <a:gd name="connsiteY20" fmla="*/ 1527902 h 2316137"/>
                  <a:gd name="connsiteX21" fmla="*/ 605954 w 2755010"/>
                  <a:gd name="connsiteY21" fmla="*/ 1436462 h 2316137"/>
                  <a:gd name="connsiteX22" fmla="*/ 289724 w 2755010"/>
                  <a:gd name="connsiteY22" fmla="*/ 1219292 h 2316137"/>
                  <a:gd name="connsiteX23" fmla="*/ 45884 w 2755010"/>
                  <a:gd name="connsiteY23" fmla="*/ 918302 h 2316137"/>
                  <a:gd name="connsiteX24" fmla="*/ 11594 w 2755010"/>
                  <a:gd name="connsiteY24" fmla="*/ 571592 h 2316137"/>
                  <a:gd name="connsiteX25" fmla="*/ 194474 w 2755010"/>
                  <a:gd name="connsiteY25" fmla="*/ 92 h 2316137"/>
                  <a:gd name="connsiteX0" fmla="*/ 212193 w 2772729"/>
                  <a:gd name="connsiteY0" fmla="*/ 92 h 2316137"/>
                  <a:gd name="connsiteX1" fmla="*/ 627483 w 2772729"/>
                  <a:gd name="connsiteY1" fmla="*/ 529682 h 2316137"/>
                  <a:gd name="connsiteX2" fmla="*/ 1313283 w 2772729"/>
                  <a:gd name="connsiteY2" fmla="*/ 887822 h 2316137"/>
                  <a:gd name="connsiteX3" fmla="*/ 1732383 w 2772729"/>
                  <a:gd name="connsiteY3" fmla="*/ 624932 h 2316137"/>
                  <a:gd name="connsiteX4" fmla="*/ 1926693 w 2772729"/>
                  <a:gd name="connsiteY4" fmla="*/ 693512 h 2316137"/>
                  <a:gd name="connsiteX5" fmla="*/ 1972413 w 2772729"/>
                  <a:gd name="connsiteY5" fmla="*/ 800192 h 2316137"/>
                  <a:gd name="connsiteX6" fmla="*/ 1884783 w 2772729"/>
                  <a:gd name="connsiteY6" fmla="*/ 861152 h 2316137"/>
                  <a:gd name="connsiteX7" fmla="*/ 1808583 w 2772729"/>
                  <a:gd name="connsiteY7" fmla="*/ 998312 h 2316137"/>
                  <a:gd name="connsiteX8" fmla="*/ 2281023 w 2772729"/>
                  <a:gd name="connsiteY8" fmla="*/ 857342 h 2316137"/>
                  <a:gd name="connsiteX9" fmla="*/ 2764893 w 2772729"/>
                  <a:gd name="connsiteY9" fmla="*/ 689702 h 2316137"/>
                  <a:gd name="connsiteX10" fmla="*/ 2536293 w 2772729"/>
                  <a:gd name="connsiteY10" fmla="*/ 1112612 h 2316137"/>
                  <a:gd name="connsiteX11" fmla="*/ 1968603 w 2772729"/>
                  <a:gd name="connsiteY11" fmla="*/ 1596482 h 2316137"/>
                  <a:gd name="connsiteX12" fmla="*/ 1439013 w 2772729"/>
                  <a:gd name="connsiteY12" fmla="*/ 1756502 h 2316137"/>
                  <a:gd name="connsiteX13" fmla="*/ 1214223 w 2772729"/>
                  <a:gd name="connsiteY13" fmla="*/ 1737452 h 2316137"/>
                  <a:gd name="connsiteX14" fmla="*/ 1019913 w 2772729"/>
                  <a:gd name="connsiteY14" fmla="*/ 1908902 h 2316137"/>
                  <a:gd name="connsiteX15" fmla="*/ 722733 w 2772729"/>
                  <a:gd name="connsiteY15" fmla="*/ 2305142 h 2316137"/>
                  <a:gd name="connsiteX16" fmla="*/ 486513 w 2772729"/>
                  <a:gd name="connsiteY16" fmla="*/ 2171792 h 2316137"/>
                  <a:gd name="connsiteX17" fmla="*/ 242673 w 2772729"/>
                  <a:gd name="connsiteY17" fmla="*/ 1817462 h 2316137"/>
                  <a:gd name="connsiteX18" fmla="*/ 257913 w 2772729"/>
                  <a:gd name="connsiteY18" fmla="*/ 1604102 h 2316137"/>
                  <a:gd name="connsiteX19" fmla="*/ 696063 w 2772729"/>
                  <a:gd name="connsiteY19" fmla="*/ 1592672 h 2316137"/>
                  <a:gd name="connsiteX20" fmla="*/ 749403 w 2772729"/>
                  <a:gd name="connsiteY20" fmla="*/ 1527902 h 2316137"/>
                  <a:gd name="connsiteX21" fmla="*/ 623673 w 2772729"/>
                  <a:gd name="connsiteY21" fmla="*/ 1436462 h 2316137"/>
                  <a:gd name="connsiteX22" fmla="*/ 63603 w 2772729"/>
                  <a:gd name="connsiteY22" fmla="*/ 918302 h 2316137"/>
                  <a:gd name="connsiteX23" fmla="*/ 29313 w 2772729"/>
                  <a:gd name="connsiteY23" fmla="*/ 571592 h 2316137"/>
                  <a:gd name="connsiteX24" fmla="*/ 212193 w 2772729"/>
                  <a:gd name="connsiteY24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57678 w 2781004"/>
                  <a:gd name="connsiteY20" fmla="*/ 152790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182936 w 2743472"/>
                  <a:gd name="connsiteY0" fmla="*/ 92 h 2316137"/>
                  <a:gd name="connsiteX1" fmla="*/ 598226 w 2743472"/>
                  <a:gd name="connsiteY1" fmla="*/ 529682 h 2316137"/>
                  <a:gd name="connsiteX2" fmla="*/ 1284026 w 2743472"/>
                  <a:gd name="connsiteY2" fmla="*/ 887822 h 2316137"/>
                  <a:gd name="connsiteX3" fmla="*/ 1703126 w 2743472"/>
                  <a:gd name="connsiteY3" fmla="*/ 624932 h 2316137"/>
                  <a:gd name="connsiteX4" fmla="*/ 1897436 w 2743472"/>
                  <a:gd name="connsiteY4" fmla="*/ 693512 h 2316137"/>
                  <a:gd name="connsiteX5" fmla="*/ 1943156 w 2743472"/>
                  <a:gd name="connsiteY5" fmla="*/ 800192 h 2316137"/>
                  <a:gd name="connsiteX6" fmla="*/ 1855526 w 2743472"/>
                  <a:gd name="connsiteY6" fmla="*/ 861152 h 2316137"/>
                  <a:gd name="connsiteX7" fmla="*/ 1779326 w 2743472"/>
                  <a:gd name="connsiteY7" fmla="*/ 998312 h 2316137"/>
                  <a:gd name="connsiteX8" fmla="*/ 2251766 w 2743472"/>
                  <a:gd name="connsiteY8" fmla="*/ 857342 h 2316137"/>
                  <a:gd name="connsiteX9" fmla="*/ 2735636 w 2743472"/>
                  <a:gd name="connsiteY9" fmla="*/ 689702 h 2316137"/>
                  <a:gd name="connsiteX10" fmla="*/ 2507036 w 2743472"/>
                  <a:gd name="connsiteY10" fmla="*/ 1112612 h 2316137"/>
                  <a:gd name="connsiteX11" fmla="*/ 1939346 w 2743472"/>
                  <a:gd name="connsiteY11" fmla="*/ 1596482 h 2316137"/>
                  <a:gd name="connsiteX12" fmla="*/ 1409756 w 2743472"/>
                  <a:gd name="connsiteY12" fmla="*/ 1756502 h 2316137"/>
                  <a:gd name="connsiteX13" fmla="*/ 1184966 w 2743472"/>
                  <a:gd name="connsiteY13" fmla="*/ 1737452 h 2316137"/>
                  <a:gd name="connsiteX14" fmla="*/ 990656 w 2743472"/>
                  <a:gd name="connsiteY14" fmla="*/ 1908902 h 2316137"/>
                  <a:gd name="connsiteX15" fmla="*/ 693476 w 2743472"/>
                  <a:gd name="connsiteY15" fmla="*/ 2305142 h 2316137"/>
                  <a:gd name="connsiteX16" fmla="*/ 457256 w 2743472"/>
                  <a:gd name="connsiteY16" fmla="*/ 2171792 h 2316137"/>
                  <a:gd name="connsiteX17" fmla="*/ 213416 w 2743472"/>
                  <a:gd name="connsiteY17" fmla="*/ 1817462 h 2316137"/>
                  <a:gd name="connsiteX18" fmla="*/ 228656 w 2743472"/>
                  <a:gd name="connsiteY18" fmla="*/ 1604102 h 2316137"/>
                  <a:gd name="connsiteX19" fmla="*/ 666806 w 2743472"/>
                  <a:gd name="connsiteY19" fmla="*/ 1592672 h 2316137"/>
                  <a:gd name="connsiteX20" fmla="*/ 758246 w 2743472"/>
                  <a:gd name="connsiteY20" fmla="*/ 1493612 h 2316137"/>
                  <a:gd name="connsiteX21" fmla="*/ 198176 w 2743472"/>
                  <a:gd name="connsiteY21" fmla="*/ 1082132 h 2316137"/>
                  <a:gd name="connsiteX22" fmla="*/ 56 w 2743472"/>
                  <a:gd name="connsiteY22" fmla="*/ 571592 h 2316137"/>
                  <a:gd name="connsiteX23" fmla="*/ 182936 w 2743472"/>
                  <a:gd name="connsiteY23" fmla="*/ 92 h 2316137"/>
                  <a:gd name="connsiteX0" fmla="*/ 167705 w 2728241"/>
                  <a:gd name="connsiteY0" fmla="*/ 244 h 2316289"/>
                  <a:gd name="connsiteX1" fmla="*/ 582995 w 2728241"/>
                  <a:gd name="connsiteY1" fmla="*/ 529834 h 2316289"/>
                  <a:gd name="connsiteX2" fmla="*/ 1268795 w 2728241"/>
                  <a:gd name="connsiteY2" fmla="*/ 887974 h 2316289"/>
                  <a:gd name="connsiteX3" fmla="*/ 1687895 w 2728241"/>
                  <a:gd name="connsiteY3" fmla="*/ 625084 h 2316289"/>
                  <a:gd name="connsiteX4" fmla="*/ 1882205 w 2728241"/>
                  <a:gd name="connsiteY4" fmla="*/ 693664 h 2316289"/>
                  <a:gd name="connsiteX5" fmla="*/ 1927925 w 2728241"/>
                  <a:gd name="connsiteY5" fmla="*/ 800344 h 2316289"/>
                  <a:gd name="connsiteX6" fmla="*/ 1840295 w 2728241"/>
                  <a:gd name="connsiteY6" fmla="*/ 861304 h 2316289"/>
                  <a:gd name="connsiteX7" fmla="*/ 1764095 w 2728241"/>
                  <a:gd name="connsiteY7" fmla="*/ 998464 h 2316289"/>
                  <a:gd name="connsiteX8" fmla="*/ 2236535 w 2728241"/>
                  <a:gd name="connsiteY8" fmla="*/ 857494 h 2316289"/>
                  <a:gd name="connsiteX9" fmla="*/ 2720405 w 2728241"/>
                  <a:gd name="connsiteY9" fmla="*/ 689854 h 2316289"/>
                  <a:gd name="connsiteX10" fmla="*/ 2491805 w 2728241"/>
                  <a:gd name="connsiteY10" fmla="*/ 1112764 h 2316289"/>
                  <a:gd name="connsiteX11" fmla="*/ 1924115 w 2728241"/>
                  <a:gd name="connsiteY11" fmla="*/ 1596634 h 2316289"/>
                  <a:gd name="connsiteX12" fmla="*/ 1394525 w 2728241"/>
                  <a:gd name="connsiteY12" fmla="*/ 1756654 h 2316289"/>
                  <a:gd name="connsiteX13" fmla="*/ 1169735 w 2728241"/>
                  <a:gd name="connsiteY13" fmla="*/ 1737604 h 2316289"/>
                  <a:gd name="connsiteX14" fmla="*/ 975425 w 2728241"/>
                  <a:gd name="connsiteY14" fmla="*/ 1909054 h 2316289"/>
                  <a:gd name="connsiteX15" fmla="*/ 678245 w 2728241"/>
                  <a:gd name="connsiteY15" fmla="*/ 2305294 h 2316289"/>
                  <a:gd name="connsiteX16" fmla="*/ 442025 w 2728241"/>
                  <a:gd name="connsiteY16" fmla="*/ 2171944 h 2316289"/>
                  <a:gd name="connsiteX17" fmla="*/ 198185 w 2728241"/>
                  <a:gd name="connsiteY17" fmla="*/ 1817614 h 2316289"/>
                  <a:gd name="connsiteX18" fmla="*/ 213425 w 2728241"/>
                  <a:gd name="connsiteY18" fmla="*/ 1604254 h 2316289"/>
                  <a:gd name="connsiteX19" fmla="*/ 651575 w 2728241"/>
                  <a:gd name="connsiteY19" fmla="*/ 1592824 h 2316289"/>
                  <a:gd name="connsiteX20" fmla="*/ 743015 w 2728241"/>
                  <a:gd name="connsiteY20" fmla="*/ 1493764 h 2316289"/>
                  <a:gd name="connsiteX21" fmla="*/ 182945 w 2728241"/>
                  <a:gd name="connsiteY21" fmla="*/ 1082284 h 2316289"/>
                  <a:gd name="connsiteX22" fmla="*/ 65 w 2728241"/>
                  <a:gd name="connsiteY22" fmla="*/ 598414 h 2316289"/>
                  <a:gd name="connsiteX23" fmla="*/ 167705 w 2728241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61446" h="2316289">
                    <a:moveTo>
                      <a:pt x="167705" y="244"/>
                    </a:moveTo>
                    <a:cubicBezTo>
                      <a:pt x="264860" y="-11186"/>
                      <a:pt x="399480" y="381879"/>
                      <a:pt x="582995" y="529834"/>
                    </a:cubicBezTo>
                    <a:cubicBezTo>
                      <a:pt x="766510" y="677789"/>
                      <a:pt x="1084645" y="872099"/>
                      <a:pt x="1268795" y="887974"/>
                    </a:cubicBezTo>
                    <a:cubicBezTo>
                      <a:pt x="1452945" y="903849"/>
                      <a:pt x="1585660" y="657469"/>
                      <a:pt x="1687895" y="625084"/>
                    </a:cubicBezTo>
                    <a:cubicBezTo>
                      <a:pt x="1790130" y="592699"/>
                      <a:pt x="1842200" y="664454"/>
                      <a:pt x="1882205" y="693664"/>
                    </a:cubicBezTo>
                    <a:cubicBezTo>
                      <a:pt x="1922210" y="722874"/>
                      <a:pt x="1934910" y="772404"/>
                      <a:pt x="1927925" y="800344"/>
                    </a:cubicBezTo>
                    <a:cubicBezTo>
                      <a:pt x="1920940" y="828284"/>
                      <a:pt x="1867600" y="828284"/>
                      <a:pt x="1840295" y="861304"/>
                    </a:cubicBezTo>
                    <a:cubicBezTo>
                      <a:pt x="1812990" y="894324"/>
                      <a:pt x="1698055" y="999099"/>
                      <a:pt x="1764095" y="998464"/>
                    </a:cubicBezTo>
                    <a:cubicBezTo>
                      <a:pt x="1830135" y="997829"/>
                      <a:pt x="2071435" y="909564"/>
                      <a:pt x="2236535" y="857494"/>
                    </a:cubicBezTo>
                    <a:cubicBezTo>
                      <a:pt x="2401635" y="805424"/>
                      <a:pt x="2712150" y="643499"/>
                      <a:pt x="2754695" y="686044"/>
                    </a:cubicBezTo>
                    <a:cubicBezTo>
                      <a:pt x="2797240" y="728589"/>
                      <a:pt x="2630235" y="960999"/>
                      <a:pt x="2491805" y="1112764"/>
                    </a:cubicBezTo>
                    <a:cubicBezTo>
                      <a:pt x="2353375" y="1264529"/>
                      <a:pt x="2106995" y="1489319"/>
                      <a:pt x="1924115" y="1596634"/>
                    </a:cubicBezTo>
                    <a:cubicBezTo>
                      <a:pt x="1741235" y="1703949"/>
                      <a:pt x="1520255" y="1733159"/>
                      <a:pt x="1394525" y="1756654"/>
                    </a:cubicBezTo>
                    <a:cubicBezTo>
                      <a:pt x="1268795" y="1780149"/>
                      <a:pt x="1239585" y="1712204"/>
                      <a:pt x="1169735" y="1737604"/>
                    </a:cubicBezTo>
                    <a:cubicBezTo>
                      <a:pt x="1099885" y="1763004"/>
                      <a:pt x="1057340" y="1814439"/>
                      <a:pt x="975425" y="1909054"/>
                    </a:cubicBezTo>
                    <a:cubicBezTo>
                      <a:pt x="893510" y="2003669"/>
                      <a:pt x="767145" y="2261479"/>
                      <a:pt x="678245" y="2305294"/>
                    </a:cubicBezTo>
                    <a:cubicBezTo>
                      <a:pt x="589345" y="2349109"/>
                      <a:pt x="522035" y="2253224"/>
                      <a:pt x="442025" y="2171944"/>
                    </a:cubicBezTo>
                    <a:cubicBezTo>
                      <a:pt x="362015" y="2090664"/>
                      <a:pt x="236285" y="1912229"/>
                      <a:pt x="198185" y="1817614"/>
                    </a:cubicBezTo>
                    <a:cubicBezTo>
                      <a:pt x="160085" y="1722999"/>
                      <a:pt x="137860" y="1641719"/>
                      <a:pt x="213425" y="1604254"/>
                    </a:cubicBezTo>
                    <a:cubicBezTo>
                      <a:pt x="288990" y="1566789"/>
                      <a:pt x="563310" y="1611239"/>
                      <a:pt x="651575" y="1592824"/>
                    </a:cubicBezTo>
                    <a:cubicBezTo>
                      <a:pt x="739840" y="1574409"/>
                      <a:pt x="821120" y="1578854"/>
                      <a:pt x="743015" y="1493764"/>
                    </a:cubicBezTo>
                    <a:cubicBezTo>
                      <a:pt x="664910" y="1408674"/>
                      <a:pt x="302960" y="1241669"/>
                      <a:pt x="182945" y="1082284"/>
                    </a:cubicBezTo>
                    <a:cubicBezTo>
                      <a:pt x="62930" y="922899"/>
                      <a:pt x="2605" y="778754"/>
                      <a:pt x="65" y="598414"/>
                    </a:cubicBezTo>
                    <a:cubicBezTo>
                      <a:pt x="-2475" y="418074"/>
                      <a:pt x="70550" y="11674"/>
                      <a:pt x="167705" y="24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abadkézi sokszög 18"/>
              <p:cNvSpPr/>
              <p:nvPr/>
            </p:nvSpPr>
            <p:spPr>
              <a:xfrm rot="21290204">
                <a:off x="1671882" y="4192979"/>
                <a:ext cx="2427206" cy="1829179"/>
              </a:xfrm>
              <a:custGeom>
                <a:avLst/>
                <a:gdLst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313768 w 2797643"/>
                  <a:gd name="connsiteY2" fmla="*/ 90687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6926"/>
                  <a:gd name="connsiteY0" fmla="*/ 93 h 2327700"/>
                  <a:gd name="connsiteX1" fmla="*/ 586058 w 2796926"/>
                  <a:gd name="connsiteY1" fmla="*/ 529683 h 2327700"/>
                  <a:gd name="connsiteX2" fmla="*/ 1222328 w 2796926"/>
                  <a:gd name="connsiteY2" fmla="*/ 880203 h 2327700"/>
                  <a:gd name="connsiteX3" fmla="*/ 1523318 w 2796926"/>
                  <a:gd name="connsiteY3" fmla="*/ 746853 h 2327700"/>
                  <a:gd name="connsiteX4" fmla="*/ 1751918 w 2796926"/>
                  <a:gd name="connsiteY4" fmla="*/ 636363 h 2327700"/>
                  <a:gd name="connsiteX5" fmla="*/ 1885268 w 2796926"/>
                  <a:gd name="connsiteY5" fmla="*/ 693513 h 2327700"/>
                  <a:gd name="connsiteX6" fmla="*/ 1930988 w 2796926"/>
                  <a:gd name="connsiteY6" fmla="*/ 800193 h 2327700"/>
                  <a:gd name="connsiteX7" fmla="*/ 1843358 w 2796926"/>
                  <a:gd name="connsiteY7" fmla="*/ 861153 h 2327700"/>
                  <a:gd name="connsiteX8" fmla="*/ 1767158 w 2796926"/>
                  <a:gd name="connsiteY8" fmla="*/ 998313 h 2327700"/>
                  <a:gd name="connsiteX9" fmla="*/ 2239598 w 2796926"/>
                  <a:gd name="connsiteY9" fmla="*/ 857343 h 2327700"/>
                  <a:gd name="connsiteX10" fmla="*/ 2780618 w 2796926"/>
                  <a:gd name="connsiteY10" fmla="*/ 663033 h 2327700"/>
                  <a:gd name="connsiteX11" fmla="*/ 2590118 w 2796926"/>
                  <a:gd name="connsiteY11" fmla="*/ 1063083 h 2327700"/>
                  <a:gd name="connsiteX12" fmla="*/ 1927178 w 2796926"/>
                  <a:gd name="connsiteY12" fmla="*/ 1596483 h 2327700"/>
                  <a:gd name="connsiteX13" fmla="*/ 1397588 w 2796926"/>
                  <a:gd name="connsiteY13" fmla="*/ 1756503 h 2327700"/>
                  <a:gd name="connsiteX14" fmla="*/ 1210898 w 2796926"/>
                  <a:gd name="connsiteY14" fmla="*/ 1706973 h 2327700"/>
                  <a:gd name="connsiteX15" fmla="*/ 978488 w 2796926"/>
                  <a:gd name="connsiteY15" fmla="*/ 1908903 h 2327700"/>
                  <a:gd name="connsiteX16" fmla="*/ 719408 w 2796926"/>
                  <a:gd name="connsiteY16" fmla="*/ 2320383 h 2327700"/>
                  <a:gd name="connsiteX17" fmla="*/ 475568 w 2796926"/>
                  <a:gd name="connsiteY17" fmla="*/ 2145123 h 2327700"/>
                  <a:gd name="connsiteX18" fmla="*/ 266018 w 2796926"/>
                  <a:gd name="connsiteY18" fmla="*/ 1802223 h 2327700"/>
                  <a:gd name="connsiteX19" fmla="*/ 216488 w 2796926"/>
                  <a:gd name="connsiteY19" fmla="*/ 1604103 h 2327700"/>
                  <a:gd name="connsiteX20" fmla="*/ 654638 w 2796926"/>
                  <a:gd name="connsiteY20" fmla="*/ 1592673 h 2327700"/>
                  <a:gd name="connsiteX21" fmla="*/ 795608 w 2796926"/>
                  <a:gd name="connsiteY21" fmla="*/ 1562193 h 2327700"/>
                  <a:gd name="connsiteX22" fmla="*/ 582248 w 2796926"/>
                  <a:gd name="connsiteY22" fmla="*/ 1436463 h 2327700"/>
                  <a:gd name="connsiteX23" fmla="*/ 266018 w 2796926"/>
                  <a:gd name="connsiteY23" fmla="*/ 1219293 h 2327700"/>
                  <a:gd name="connsiteX24" fmla="*/ 45038 w 2796926"/>
                  <a:gd name="connsiteY24" fmla="*/ 903063 h 2327700"/>
                  <a:gd name="connsiteX25" fmla="*/ 10748 w 2796926"/>
                  <a:gd name="connsiteY25" fmla="*/ 571593 h 2327700"/>
                  <a:gd name="connsiteX26" fmla="*/ 170768 w 2796926"/>
                  <a:gd name="connsiteY26" fmla="*/ 93 h 2327700"/>
                  <a:gd name="connsiteX0" fmla="*/ 170768 w 2745982"/>
                  <a:gd name="connsiteY0" fmla="*/ 93 h 2327700"/>
                  <a:gd name="connsiteX1" fmla="*/ 586058 w 2745982"/>
                  <a:gd name="connsiteY1" fmla="*/ 529683 h 2327700"/>
                  <a:gd name="connsiteX2" fmla="*/ 1222328 w 2745982"/>
                  <a:gd name="connsiteY2" fmla="*/ 880203 h 2327700"/>
                  <a:gd name="connsiteX3" fmla="*/ 1523318 w 2745982"/>
                  <a:gd name="connsiteY3" fmla="*/ 746853 h 2327700"/>
                  <a:gd name="connsiteX4" fmla="*/ 1751918 w 2745982"/>
                  <a:gd name="connsiteY4" fmla="*/ 636363 h 2327700"/>
                  <a:gd name="connsiteX5" fmla="*/ 1885268 w 2745982"/>
                  <a:gd name="connsiteY5" fmla="*/ 693513 h 2327700"/>
                  <a:gd name="connsiteX6" fmla="*/ 1930988 w 2745982"/>
                  <a:gd name="connsiteY6" fmla="*/ 800193 h 2327700"/>
                  <a:gd name="connsiteX7" fmla="*/ 1843358 w 2745982"/>
                  <a:gd name="connsiteY7" fmla="*/ 861153 h 2327700"/>
                  <a:gd name="connsiteX8" fmla="*/ 1767158 w 2745982"/>
                  <a:gd name="connsiteY8" fmla="*/ 998313 h 2327700"/>
                  <a:gd name="connsiteX9" fmla="*/ 2239598 w 2745982"/>
                  <a:gd name="connsiteY9" fmla="*/ 857343 h 2327700"/>
                  <a:gd name="connsiteX10" fmla="*/ 2723468 w 2745982"/>
                  <a:gd name="connsiteY10" fmla="*/ 689703 h 2327700"/>
                  <a:gd name="connsiteX11" fmla="*/ 2590118 w 2745982"/>
                  <a:gd name="connsiteY11" fmla="*/ 1063083 h 2327700"/>
                  <a:gd name="connsiteX12" fmla="*/ 1927178 w 2745982"/>
                  <a:gd name="connsiteY12" fmla="*/ 1596483 h 2327700"/>
                  <a:gd name="connsiteX13" fmla="*/ 1397588 w 2745982"/>
                  <a:gd name="connsiteY13" fmla="*/ 1756503 h 2327700"/>
                  <a:gd name="connsiteX14" fmla="*/ 1210898 w 2745982"/>
                  <a:gd name="connsiteY14" fmla="*/ 1706973 h 2327700"/>
                  <a:gd name="connsiteX15" fmla="*/ 978488 w 2745982"/>
                  <a:gd name="connsiteY15" fmla="*/ 1908903 h 2327700"/>
                  <a:gd name="connsiteX16" fmla="*/ 719408 w 2745982"/>
                  <a:gd name="connsiteY16" fmla="*/ 2320383 h 2327700"/>
                  <a:gd name="connsiteX17" fmla="*/ 475568 w 2745982"/>
                  <a:gd name="connsiteY17" fmla="*/ 2145123 h 2327700"/>
                  <a:gd name="connsiteX18" fmla="*/ 266018 w 2745982"/>
                  <a:gd name="connsiteY18" fmla="*/ 1802223 h 2327700"/>
                  <a:gd name="connsiteX19" fmla="*/ 216488 w 2745982"/>
                  <a:gd name="connsiteY19" fmla="*/ 1604103 h 2327700"/>
                  <a:gd name="connsiteX20" fmla="*/ 654638 w 2745982"/>
                  <a:gd name="connsiteY20" fmla="*/ 1592673 h 2327700"/>
                  <a:gd name="connsiteX21" fmla="*/ 795608 w 2745982"/>
                  <a:gd name="connsiteY21" fmla="*/ 1562193 h 2327700"/>
                  <a:gd name="connsiteX22" fmla="*/ 582248 w 2745982"/>
                  <a:gd name="connsiteY22" fmla="*/ 1436463 h 2327700"/>
                  <a:gd name="connsiteX23" fmla="*/ 266018 w 2745982"/>
                  <a:gd name="connsiteY23" fmla="*/ 1219293 h 2327700"/>
                  <a:gd name="connsiteX24" fmla="*/ 45038 w 2745982"/>
                  <a:gd name="connsiteY24" fmla="*/ 903063 h 2327700"/>
                  <a:gd name="connsiteX25" fmla="*/ 10748 w 2745982"/>
                  <a:gd name="connsiteY25" fmla="*/ 571593 h 2327700"/>
                  <a:gd name="connsiteX26" fmla="*/ 170768 w 2745982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210898 w 2731304"/>
                  <a:gd name="connsiteY14" fmla="*/ 170697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172798 w 2731304"/>
                  <a:gd name="connsiteY14" fmla="*/ 173745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36329"/>
                  <a:gd name="connsiteX1" fmla="*/ 586058 w 2731304"/>
                  <a:gd name="connsiteY1" fmla="*/ 529683 h 2336329"/>
                  <a:gd name="connsiteX2" fmla="*/ 1222328 w 2731304"/>
                  <a:gd name="connsiteY2" fmla="*/ 880203 h 2336329"/>
                  <a:gd name="connsiteX3" fmla="*/ 1523318 w 2731304"/>
                  <a:gd name="connsiteY3" fmla="*/ 746853 h 2336329"/>
                  <a:gd name="connsiteX4" fmla="*/ 1751918 w 2731304"/>
                  <a:gd name="connsiteY4" fmla="*/ 636363 h 2336329"/>
                  <a:gd name="connsiteX5" fmla="*/ 1885268 w 2731304"/>
                  <a:gd name="connsiteY5" fmla="*/ 693513 h 2336329"/>
                  <a:gd name="connsiteX6" fmla="*/ 1930988 w 2731304"/>
                  <a:gd name="connsiteY6" fmla="*/ 800193 h 2336329"/>
                  <a:gd name="connsiteX7" fmla="*/ 1843358 w 2731304"/>
                  <a:gd name="connsiteY7" fmla="*/ 861153 h 2336329"/>
                  <a:gd name="connsiteX8" fmla="*/ 1767158 w 2731304"/>
                  <a:gd name="connsiteY8" fmla="*/ 998313 h 2336329"/>
                  <a:gd name="connsiteX9" fmla="*/ 2239598 w 2731304"/>
                  <a:gd name="connsiteY9" fmla="*/ 857343 h 2336329"/>
                  <a:gd name="connsiteX10" fmla="*/ 2723468 w 2731304"/>
                  <a:gd name="connsiteY10" fmla="*/ 689703 h 2336329"/>
                  <a:gd name="connsiteX11" fmla="*/ 2494868 w 2731304"/>
                  <a:gd name="connsiteY11" fmla="*/ 1112613 h 2336329"/>
                  <a:gd name="connsiteX12" fmla="*/ 1927178 w 2731304"/>
                  <a:gd name="connsiteY12" fmla="*/ 1596483 h 2336329"/>
                  <a:gd name="connsiteX13" fmla="*/ 1397588 w 2731304"/>
                  <a:gd name="connsiteY13" fmla="*/ 1756503 h 2336329"/>
                  <a:gd name="connsiteX14" fmla="*/ 1172798 w 2731304"/>
                  <a:gd name="connsiteY14" fmla="*/ 1737453 h 2336329"/>
                  <a:gd name="connsiteX15" fmla="*/ 978488 w 2731304"/>
                  <a:gd name="connsiteY15" fmla="*/ 1908903 h 2336329"/>
                  <a:gd name="connsiteX16" fmla="*/ 719408 w 2731304"/>
                  <a:gd name="connsiteY16" fmla="*/ 2320383 h 2336329"/>
                  <a:gd name="connsiteX17" fmla="*/ 475568 w 2731304"/>
                  <a:gd name="connsiteY17" fmla="*/ 2145123 h 2336329"/>
                  <a:gd name="connsiteX18" fmla="*/ 266018 w 2731304"/>
                  <a:gd name="connsiteY18" fmla="*/ 1802223 h 2336329"/>
                  <a:gd name="connsiteX19" fmla="*/ 216488 w 2731304"/>
                  <a:gd name="connsiteY19" fmla="*/ 1604103 h 2336329"/>
                  <a:gd name="connsiteX20" fmla="*/ 654638 w 2731304"/>
                  <a:gd name="connsiteY20" fmla="*/ 1592673 h 2336329"/>
                  <a:gd name="connsiteX21" fmla="*/ 795608 w 2731304"/>
                  <a:gd name="connsiteY21" fmla="*/ 1562193 h 2336329"/>
                  <a:gd name="connsiteX22" fmla="*/ 582248 w 2731304"/>
                  <a:gd name="connsiteY22" fmla="*/ 1436463 h 2336329"/>
                  <a:gd name="connsiteX23" fmla="*/ 266018 w 2731304"/>
                  <a:gd name="connsiteY23" fmla="*/ 1219293 h 2336329"/>
                  <a:gd name="connsiteX24" fmla="*/ 45038 w 2731304"/>
                  <a:gd name="connsiteY24" fmla="*/ 903063 h 2336329"/>
                  <a:gd name="connsiteX25" fmla="*/ 10748 w 2731304"/>
                  <a:gd name="connsiteY25" fmla="*/ 571593 h 2336329"/>
                  <a:gd name="connsiteX26" fmla="*/ 170768 w 2731304"/>
                  <a:gd name="connsiteY26" fmla="*/ 93 h 2336329"/>
                  <a:gd name="connsiteX0" fmla="*/ 170768 w 2731304"/>
                  <a:gd name="connsiteY0" fmla="*/ 93 h 2322115"/>
                  <a:gd name="connsiteX1" fmla="*/ 586058 w 2731304"/>
                  <a:gd name="connsiteY1" fmla="*/ 529683 h 2322115"/>
                  <a:gd name="connsiteX2" fmla="*/ 1222328 w 2731304"/>
                  <a:gd name="connsiteY2" fmla="*/ 880203 h 2322115"/>
                  <a:gd name="connsiteX3" fmla="*/ 1523318 w 2731304"/>
                  <a:gd name="connsiteY3" fmla="*/ 746853 h 2322115"/>
                  <a:gd name="connsiteX4" fmla="*/ 1751918 w 2731304"/>
                  <a:gd name="connsiteY4" fmla="*/ 636363 h 2322115"/>
                  <a:gd name="connsiteX5" fmla="*/ 1885268 w 2731304"/>
                  <a:gd name="connsiteY5" fmla="*/ 693513 h 2322115"/>
                  <a:gd name="connsiteX6" fmla="*/ 1930988 w 2731304"/>
                  <a:gd name="connsiteY6" fmla="*/ 800193 h 2322115"/>
                  <a:gd name="connsiteX7" fmla="*/ 1843358 w 2731304"/>
                  <a:gd name="connsiteY7" fmla="*/ 861153 h 2322115"/>
                  <a:gd name="connsiteX8" fmla="*/ 1767158 w 2731304"/>
                  <a:gd name="connsiteY8" fmla="*/ 998313 h 2322115"/>
                  <a:gd name="connsiteX9" fmla="*/ 2239598 w 2731304"/>
                  <a:gd name="connsiteY9" fmla="*/ 857343 h 2322115"/>
                  <a:gd name="connsiteX10" fmla="*/ 2723468 w 2731304"/>
                  <a:gd name="connsiteY10" fmla="*/ 689703 h 2322115"/>
                  <a:gd name="connsiteX11" fmla="*/ 2494868 w 2731304"/>
                  <a:gd name="connsiteY11" fmla="*/ 1112613 h 2322115"/>
                  <a:gd name="connsiteX12" fmla="*/ 1927178 w 2731304"/>
                  <a:gd name="connsiteY12" fmla="*/ 1596483 h 2322115"/>
                  <a:gd name="connsiteX13" fmla="*/ 1397588 w 2731304"/>
                  <a:gd name="connsiteY13" fmla="*/ 1756503 h 2322115"/>
                  <a:gd name="connsiteX14" fmla="*/ 1172798 w 2731304"/>
                  <a:gd name="connsiteY14" fmla="*/ 1737453 h 2322115"/>
                  <a:gd name="connsiteX15" fmla="*/ 978488 w 2731304"/>
                  <a:gd name="connsiteY15" fmla="*/ 1908903 h 2322115"/>
                  <a:gd name="connsiteX16" fmla="*/ 681308 w 2731304"/>
                  <a:gd name="connsiteY16" fmla="*/ 2305143 h 2322115"/>
                  <a:gd name="connsiteX17" fmla="*/ 475568 w 2731304"/>
                  <a:gd name="connsiteY17" fmla="*/ 2145123 h 2322115"/>
                  <a:gd name="connsiteX18" fmla="*/ 266018 w 2731304"/>
                  <a:gd name="connsiteY18" fmla="*/ 1802223 h 2322115"/>
                  <a:gd name="connsiteX19" fmla="*/ 216488 w 2731304"/>
                  <a:gd name="connsiteY19" fmla="*/ 1604103 h 2322115"/>
                  <a:gd name="connsiteX20" fmla="*/ 654638 w 2731304"/>
                  <a:gd name="connsiteY20" fmla="*/ 1592673 h 2322115"/>
                  <a:gd name="connsiteX21" fmla="*/ 795608 w 2731304"/>
                  <a:gd name="connsiteY21" fmla="*/ 1562193 h 2322115"/>
                  <a:gd name="connsiteX22" fmla="*/ 582248 w 2731304"/>
                  <a:gd name="connsiteY22" fmla="*/ 1436463 h 2322115"/>
                  <a:gd name="connsiteX23" fmla="*/ 266018 w 2731304"/>
                  <a:gd name="connsiteY23" fmla="*/ 1219293 h 2322115"/>
                  <a:gd name="connsiteX24" fmla="*/ 45038 w 2731304"/>
                  <a:gd name="connsiteY24" fmla="*/ 903063 h 2322115"/>
                  <a:gd name="connsiteX25" fmla="*/ 10748 w 2731304"/>
                  <a:gd name="connsiteY25" fmla="*/ 571593 h 2322115"/>
                  <a:gd name="connsiteX26" fmla="*/ 170768 w 2731304"/>
                  <a:gd name="connsiteY26" fmla="*/ 93 h 2322115"/>
                  <a:gd name="connsiteX0" fmla="*/ 170768 w 2731304"/>
                  <a:gd name="connsiteY0" fmla="*/ 93 h 2316331"/>
                  <a:gd name="connsiteX1" fmla="*/ 586058 w 2731304"/>
                  <a:gd name="connsiteY1" fmla="*/ 529683 h 2316331"/>
                  <a:gd name="connsiteX2" fmla="*/ 1222328 w 2731304"/>
                  <a:gd name="connsiteY2" fmla="*/ 880203 h 2316331"/>
                  <a:gd name="connsiteX3" fmla="*/ 1523318 w 2731304"/>
                  <a:gd name="connsiteY3" fmla="*/ 746853 h 2316331"/>
                  <a:gd name="connsiteX4" fmla="*/ 1751918 w 2731304"/>
                  <a:gd name="connsiteY4" fmla="*/ 636363 h 2316331"/>
                  <a:gd name="connsiteX5" fmla="*/ 1885268 w 2731304"/>
                  <a:gd name="connsiteY5" fmla="*/ 693513 h 2316331"/>
                  <a:gd name="connsiteX6" fmla="*/ 1930988 w 2731304"/>
                  <a:gd name="connsiteY6" fmla="*/ 800193 h 2316331"/>
                  <a:gd name="connsiteX7" fmla="*/ 1843358 w 2731304"/>
                  <a:gd name="connsiteY7" fmla="*/ 861153 h 2316331"/>
                  <a:gd name="connsiteX8" fmla="*/ 1767158 w 2731304"/>
                  <a:gd name="connsiteY8" fmla="*/ 998313 h 2316331"/>
                  <a:gd name="connsiteX9" fmla="*/ 2239598 w 2731304"/>
                  <a:gd name="connsiteY9" fmla="*/ 857343 h 2316331"/>
                  <a:gd name="connsiteX10" fmla="*/ 2723468 w 2731304"/>
                  <a:gd name="connsiteY10" fmla="*/ 689703 h 2316331"/>
                  <a:gd name="connsiteX11" fmla="*/ 2494868 w 2731304"/>
                  <a:gd name="connsiteY11" fmla="*/ 1112613 h 2316331"/>
                  <a:gd name="connsiteX12" fmla="*/ 1927178 w 2731304"/>
                  <a:gd name="connsiteY12" fmla="*/ 1596483 h 2316331"/>
                  <a:gd name="connsiteX13" fmla="*/ 1397588 w 2731304"/>
                  <a:gd name="connsiteY13" fmla="*/ 1756503 h 2316331"/>
                  <a:gd name="connsiteX14" fmla="*/ 1172798 w 2731304"/>
                  <a:gd name="connsiteY14" fmla="*/ 1737453 h 2316331"/>
                  <a:gd name="connsiteX15" fmla="*/ 978488 w 2731304"/>
                  <a:gd name="connsiteY15" fmla="*/ 1908903 h 2316331"/>
                  <a:gd name="connsiteX16" fmla="*/ 681308 w 2731304"/>
                  <a:gd name="connsiteY16" fmla="*/ 2305143 h 2316331"/>
                  <a:gd name="connsiteX17" fmla="*/ 445088 w 2731304"/>
                  <a:gd name="connsiteY17" fmla="*/ 2171793 h 2316331"/>
                  <a:gd name="connsiteX18" fmla="*/ 266018 w 2731304"/>
                  <a:gd name="connsiteY18" fmla="*/ 1802223 h 2316331"/>
                  <a:gd name="connsiteX19" fmla="*/ 216488 w 2731304"/>
                  <a:gd name="connsiteY19" fmla="*/ 1604103 h 2316331"/>
                  <a:gd name="connsiteX20" fmla="*/ 654638 w 2731304"/>
                  <a:gd name="connsiteY20" fmla="*/ 1592673 h 2316331"/>
                  <a:gd name="connsiteX21" fmla="*/ 795608 w 2731304"/>
                  <a:gd name="connsiteY21" fmla="*/ 1562193 h 2316331"/>
                  <a:gd name="connsiteX22" fmla="*/ 582248 w 2731304"/>
                  <a:gd name="connsiteY22" fmla="*/ 1436463 h 2316331"/>
                  <a:gd name="connsiteX23" fmla="*/ 266018 w 2731304"/>
                  <a:gd name="connsiteY23" fmla="*/ 1219293 h 2316331"/>
                  <a:gd name="connsiteX24" fmla="*/ 45038 w 2731304"/>
                  <a:gd name="connsiteY24" fmla="*/ 903063 h 2316331"/>
                  <a:gd name="connsiteX25" fmla="*/ 10748 w 2731304"/>
                  <a:gd name="connsiteY25" fmla="*/ 571593 h 2316331"/>
                  <a:gd name="connsiteX26" fmla="*/ 170768 w 2731304"/>
                  <a:gd name="connsiteY26" fmla="*/ 93 h 2316331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95608 w 2731304"/>
                  <a:gd name="connsiteY21" fmla="*/ 156219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07978 w 2731304"/>
                  <a:gd name="connsiteY21" fmla="*/ 152790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34698 w 2731304"/>
                  <a:gd name="connsiteY2" fmla="*/ 84591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690958 w 2731304"/>
                  <a:gd name="connsiteY3" fmla="*/ 62493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9582 w 2740118"/>
                  <a:gd name="connsiteY0" fmla="*/ 92 h 2316137"/>
                  <a:gd name="connsiteX1" fmla="*/ 594872 w 2740118"/>
                  <a:gd name="connsiteY1" fmla="*/ 529682 h 2316137"/>
                  <a:gd name="connsiteX2" fmla="*/ 1280672 w 2740118"/>
                  <a:gd name="connsiteY2" fmla="*/ 887822 h 2316137"/>
                  <a:gd name="connsiteX3" fmla="*/ 1699772 w 2740118"/>
                  <a:gd name="connsiteY3" fmla="*/ 624932 h 2316137"/>
                  <a:gd name="connsiteX4" fmla="*/ 1894082 w 2740118"/>
                  <a:gd name="connsiteY4" fmla="*/ 693512 h 2316137"/>
                  <a:gd name="connsiteX5" fmla="*/ 1939802 w 2740118"/>
                  <a:gd name="connsiteY5" fmla="*/ 800192 h 2316137"/>
                  <a:gd name="connsiteX6" fmla="*/ 1852172 w 2740118"/>
                  <a:gd name="connsiteY6" fmla="*/ 861152 h 2316137"/>
                  <a:gd name="connsiteX7" fmla="*/ 1775972 w 2740118"/>
                  <a:gd name="connsiteY7" fmla="*/ 998312 h 2316137"/>
                  <a:gd name="connsiteX8" fmla="*/ 2248412 w 2740118"/>
                  <a:gd name="connsiteY8" fmla="*/ 857342 h 2316137"/>
                  <a:gd name="connsiteX9" fmla="*/ 2732282 w 2740118"/>
                  <a:gd name="connsiteY9" fmla="*/ 689702 h 2316137"/>
                  <a:gd name="connsiteX10" fmla="*/ 2503682 w 2740118"/>
                  <a:gd name="connsiteY10" fmla="*/ 1112612 h 2316137"/>
                  <a:gd name="connsiteX11" fmla="*/ 1935992 w 2740118"/>
                  <a:gd name="connsiteY11" fmla="*/ 1596482 h 2316137"/>
                  <a:gd name="connsiteX12" fmla="*/ 1406402 w 2740118"/>
                  <a:gd name="connsiteY12" fmla="*/ 1756502 h 2316137"/>
                  <a:gd name="connsiteX13" fmla="*/ 1181612 w 2740118"/>
                  <a:gd name="connsiteY13" fmla="*/ 1737452 h 2316137"/>
                  <a:gd name="connsiteX14" fmla="*/ 987302 w 2740118"/>
                  <a:gd name="connsiteY14" fmla="*/ 1908902 h 2316137"/>
                  <a:gd name="connsiteX15" fmla="*/ 690122 w 2740118"/>
                  <a:gd name="connsiteY15" fmla="*/ 2305142 h 2316137"/>
                  <a:gd name="connsiteX16" fmla="*/ 453902 w 2740118"/>
                  <a:gd name="connsiteY16" fmla="*/ 2171792 h 2316137"/>
                  <a:gd name="connsiteX17" fmla="*/ 210062 w 2740118"/>
                  <a:gd name="connsiteY17" fmla="*/ 1817462 h 2316137"/>
                  <a:gd name="connsiteX18" fmla="*/ 225302 w 2740118"/>
                  <a:gd name="connsiteY18" fmla="*/ 1604102 h 2316137"/>
                  <a:gd name="connsiteX19" fmla="*/ 663452 w 2740118"/>
                  <a:gd name="connsiteY19" fmla="*/ 1592672 h 2316137"/>
                  <a:gd name="connsiteX20" fmla="*/ 716792 w 2740118"/>
                  <a:gd name="connsiteY20" fmla="*/ 1527902 h 2316137"/>
                  <a:gd name="connsiteX21" fmla="*/ 591062 w 2740118"/>
                  <a:gd name="connsiteY21" fmla="*/ 1436462 h 2316137"/>
                  <a:gd name="connsiteX22" fmla="*/ 274832 w 2740118"/>
                  <a:gd name="connsiteY22" fmla="*/ 1219292 h 2316137"/>
                  <a:gd name="connsiteX23" fmla="*/ 30992 w 2740118"/>
                  <a:gd name="connsiteY23" fmla="*/ 918302 h 2316137"/>
                  <a:gd name="connsiteX24" fmla="*/ 19562 w 2740118"/>
                  <a:gd name="connsiteY24" fmla="*/ 571592 h 2316137"/>
                  <a:gd name="connsiteX25" fmla="*/ 179582 w 2740118"/>
                  <a:gd name="connsiteY25" fmla="*/ 92 h 2316137"/>
                  <a:gd name="connsiteX0" fmla="*/ 194474 w 2755010"/>
                  <a:gd name="connsiteY0" fmla="*/ 92 h 2316137"/>
                  <a:gd name="connsiteX1" fmla="*/ 609764 w 2755010"/>
                  <a:gd name="connsiteY1" fmla="*/ 529682 h 2316137"/>
                  <a:gd name="connsiteX2" fmla="*/ 1295564 w 2755010"/>
                  <a:gd name="connsiteY2" fmla="*/ 887822 h 2316137"/>
                  <a:gd name="connsiteX3" fmla="*/ 1714664 w 2755010"/>
                  <a:gd name="connsiteY3" fmla="*/ 624932 h 2316137"/>
                  <a:gd name="connsiteX4" fmla="*/ 1908974 w 2755010"/>
                  <a:gd name="connsiteY4" fmla="*/ 693512 h 2316137"/>
                  <a:gd name="connsiteX5" fmla="*/ 1954694 w 2755010"/>
                  <a:gd name="connsiteY5" fmla="*/ 800192 h 2316137"/>
                  <a:gd name="connsiteX6" fmla="*/ 1867064 w 2755010"/>
                  <a:gd name="connsiteY6" fmla="*/ 861152 h 2316137"/>
                  <a:gd name="connsiteX7" fmla="*/ 1790864 w 2755010"/>
                  <a:gd name="connsiteY7" fmla="*/ 998312 h 2316137"/>
                  <a:gd name="connsiteX8" fmla="*/ 2263304 w 2755010"/>
                  <a:gd name="connsiteY8" fmla="*/ 857342 h 2316137"/>
                  <a:gd name="connsiteX9" fmla="*/ 2747174 w 2755010"/>
                  <a:gd name="connsiteY9" fmla="*/ 689702 h 2316137"/>
                  <a:gd name="connsiteX10" fmla="*/ 2518574 w 2755010"/>
                  <a:gd name="connsiteY10" fmla="*/ 1112612 h 2316137"/>
                  <a:gd name="connsiteX11" fmla="*/ 1950884 w 2755010"/>
                  <a:gd name="connsiteY11" fmla="*/ 1596482 h 2316137"/>
                  <a:gd name="connsiteX12" fmla="*/ 1421294 w 2755010"/>
                  <a:gd name="connsiteY12" fmla="*/ 1756502 h 2316137"/>
                  <a:gd name="connsiteX13" fmla="*/ 1196504 w 2755010"/>
                  <a:gd name="connsiteY13" fmla="*/ 1737452 h 2316137"/>
                  <a:gd name="connsiteX14" fmla="*/ 1002194 w 2755010"/>
                  <a:gd name="connsiteY14" fmla="*/ 1908902 h 2316137"/>
                  <a:gd name="connsiteX15" fmla="*/ 705014 w 2755010"/>
                  <a:gd name="connsiteY15" fmla="*/ 2305142 h 2316137"/>
                  <a:gd name="connsiteX16" fmla="*/ 468794 w 2755010"/>
                  <a:gd name="connsiteY16" fmla="*/ 2171792 h 2316137"/>
                  <a:gd name="connsiteX17" fmla="*/ 224954 w 2755010"/>
                  <a:gd name="connsiteY17" fmla="*/ 1817462 h 2316137"/>
                  <a:gd name="connsiteX18" fmla="*/ 240194 w 2755010"/>
                  <a:gd name="connsiteY18" fmla="*/ 1604102 h 2316137"/>
                  <a:gd name="connsiteX19" fmla="*/ 678344 w 2755010"/>
                  <a:gd name="connsiteY19" fmla="*/ 1592672 h 2316137"/>
                  <a:gd name="connsiteX20" fmla="*/ 731684 w 2755010"/>
                  <a:gd name="connsiteY20" fmla="*/ 1527902 h 2316137"/>
                  <a:gd name="connsiteX21" fmla="*/ 605954 w 2755010"/>
                  <a:gd name="connsiteY21" fmla="*/ 1436462 h 2316137"/>
                  <a:gd name="connsiteX22" fmla="*/ 289724 w 2755010"/>
                  <a:gd name="connsiteY22" fmla="*/ 1219292 h 2316137"/>
                  <a:gd name="connsiteX23" fmla="*/ 45884 w 2755010"/>
                  <a:gd name="connsiteY23" fmla="*/ 918302 h 2316137"/>
                  <a:gd name="connsiteX24" fmla="*/ 11594 w 2755010"/>
                  <a:gd name="connsiteY24" fmla="*/ 571592 h 2316137"/>
                  <a:gd name="connsiteX25" fmla="*/ 194474 w 2755010"/>
                  <a:gd name="connsiteY25" fmla="*/ 92 h 2316137"/>
                  <a:gd name="connsiteX0" fmla="*/ 212193 w 2772729"/>
                  <a:gd name="connsiteY0" fmla="*/ 92 h 2316137"/>
                  <a:gd name="connsiteX1" fmla="*/ 627483 w 2772729"/>
                  <a:gd name="connsiteY1" fmla="*/ 529682 h 2316137"/>
                  <a:gd name="connsiteX2" fmla="*/ 1313283 w 2772729"/>
                  <a:gd name="connsiteY2" fmla="*/ 887822 h 2316137"/>
                  <a:gd name="connsiteX3" fmla="*/ 1732383 w 2772729"/>
                  <a:gd name="connsiteY3" fmla="*/ 624932 h 2316137"/>
                  <a:gd name="connsiteX4" fmla="*/ 1926693 w 2772729"/>
                  <a:gd name="connsiteY4" fmla="*/ 693512 h 2316137"/>
                  <a:gd name="connsiteX5" fmla="*/ 1972413 w 2772729"/>
                  <a:gd name="connsiteY5" fmla="*/ 800192 h 2316137"/>
                  <a:gd name="connsiteX6" fmla="*/ 1884783 w 2772729"/>
                  <a:gd name="connsiteY6" fmla="*/ 861152 h 2316137"/>
                  <a:gd name="connsiteX7" fmla="*/ 1808583 w 2772729"/>
                  <a:gd name="connsiteY7" fmla="*/ 998312 h 2316137"/>
                  <a:gd name="connsiteX8" fmla="*/ 2281023 w 2772729"/>
                  <a:gd name="connsiteY8" fmla="*/ 857342 h 2316137"/>
                  <a:gd name="connsiteX9" fmla="*/ 2764893 w 2772729"/>
                  <a:gd name="connsiteY9" fmla="*/ 689702 h 2316137"/>
                  <a:gd name="connsiteX10" fmla="*/ 2536293 w 2772729"/>
                  <a:gd name="connsiteY10" fmla="*/ 1112612 h 2316137"/>
                  <a:gd name="connsiteX11" fmla="*/ 1968603 w 2772729"/>
                  <a:gd name="connsiteY11" fmla="*/ 1596482 h 2316137"/>
                  <a:gd name="connsiteX12" fmla="*/ 1439013 w 2772729"/>
                  <a:gd name="connsiteY12" fmla="*/ 1756502 h 2316137"/>
                  <a:gd name="connsiteX13" fmla="*/ 1214223 w 2772729"/>
                  <a:gd name="connsiteY13" fmla="*/ 1737452 h 2316137"/>
                  <a:gd name="connsiteX14" fmla="*/ 1019913 w 2772729"/>
                  <a:gd name="connsiteY14" fmla="*/ 1908902 h 2316137"/>
                  <a:gd name="connsiteX15" fmla="*/ 722733 w 2772729"/>
                  <a:gd name="connsiteY15" fmla="*/ 2305142 h 2316137"/>
                  <a:gd name="connsiteX16" fmla="*/ 486513 w 2772729"/>
                  <a:gd name="connsiteY16" fmla="*/ 2171792 h 2316137"/>
                  <a:gd name="connsiteX17" fmla="*/ 242673 w 2772729"/>
                  <a:gd name="connsiteY17" fmla="*/ 1817462 h 2316137"/>
                  <a:gd name="connsiteX18" fmla="*/ 257913 w 2772729"/>
                  <a:gd name="connsiteY18" fmla="*/ 1604102 h 2316137"/>
                  <a:gd name="connsiteX19" fmla="*/ 696063 w 2772729"/>
                  <a:gd name="connsiteY19" fmla="*/ 1592672 h 2316137"/>
                  <a:gd name="connsiteX20" fmla="*/ 749403 w 2772729"/>
                  <a:gd name="connsiteY20" fmla="*/ 1527902 h 2316137"/>
                  <a:gd name="connsiteX21" fmla="*/ 623673 w 2772729"/>
                  <a:gd name="connsiteY21" fmla="*/ 1436462 h 2316137"/>
                  <a:gd name="connsiteX22" fmla="*/ 63603 w 2772729"/>
                  <a:gd name="connsiteY22" fmla="*/ 918302 h 2316137"/>
                  <a:gd name="connsiteX23" fmla="*/ 29313 w 2772729"/>
                  <a:gd name="connsiteY23" fmla="*/ 571592 h 2316137"/>
                  <a:gd name="connsiteX24" fmla="*/ 212193 w 2772729"/>
                  <a:gd name="connsiteY24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57678 w 2781004"/>
                  <a:gd name="connsiteY20" fmla="*/ 152790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182936 w 2743472"/>
                  <a:gd name="connsiteY0" fmla="*/ 92 h 2316137"/>
                  <a:gd name="connsiteX1" fmla="*/ 598226 w 2743472"/>
                  <a:gd name="connsiteY1" fmla="*/ 529682 h 2316137"/>
                  <a:gd name="connsiteX2" fmla="*/ 1284026 w 2743472"/>
                  <a:gd name="connsiteY2" fmla="*/ 887822 h 2316137"/>
                  <a:gd name="connsiteX3" fmla="*/ 1703126 w 2743472"/>
                  <a:gd name="connsiteY3" fmla="*/ 624932 h 2316137"/>
                  <a:gd name="connsiteX4" fmla="*/ 1897436 w 2743472"/>
                  <a:gd name="connsiteY4" fmla="*/ 693512 h 2316137"/>
                  <a:gd name="connsiteX5" fmla="*/ 1943156 w 2743472"/>
                  <a:gd name="connsiteY5" fmla="*/ 800192 h 2316137"/>
                  <a:gd name="connsiteX6" fmla="*/ 1855526 w 2743472"/>
                  <a:gd name="connsiteY6" fmla="*/ 861152 h 2316137"/>
                  <a:gd name="connsiteX7" fmla="*/ 1779326 w 2743472"/>
                  <a:gd name="connsiteY7" fmla="*/ 998312 h 2316137"/>
                  <a:gd name="connsiteX8" fmla="*/ 2251766 w 2743472"/>
                  <a:gd name="connsiteY8" fmla="*/ 857342 h 2316137"/>
                  <a:gd name="connsiteX9" fmla="*/ 2735636 w 2743472"/>
                  <a:gd name="connsiteY9" fmla="*/ 689702 h 2316137"/>
                  <a:gd name="connsiteX10" fmla="*/ 2507036 w 2743472"/>
                  <a:gd name="connsiteY10" fmla="*/ 1112612 h 2316137"/>
                  <a:gd name="connsiteX11" fmla="*/ 1939346 w 2743472"/>
                  <a:gd name="connsiteY11" fmla="*/ 1596482 h 2316137"/>
                  <a:gd name="connsiteX12" fmla="*/ 1409756 w 2743472"/>
                  <a:gd name="connsiteY12" fmla="*/ 1756502 h 2316137"/>
                  <a:gd name="connsiteX13" fmla="*/ 1184966 w 2743472"/>
                  <a:gd name="connsiteY13" fmla="*/ 1737452 h 2316137"/>
                  <a:gd name="connsiteX14" fmla="*/ 990656 w 2743472"/>
                  <a:gd name="connsiteY14" fmla="*/ 1908902 h 2316137"/>
                  <a:gd name="connsiteX15" fmla="*/ 693476 w 2743472"/>
                  <a:gd name="connsiteY15" fmla="*/ 2305142 h 2316137"/>
                  <a:gd name="connsiteX16" fmla="*/ 457256 w 2743472"/>
                  <a:gd name="connsiteY16" fmla="*/ 2171792 h 2316137"/>
                  <a:gd name="connsiteX17" fmla="*/ 213416 w 2743472"/>
                  <a:gd name="connsiteY17" fmla="*/ 1817462 h 2316137"/>
                  <a:gd name="connsiteX18" fmla="*/ 228656 w 2743472"/>
                  <a:gd name="connsiteY18" fmla="*/ 1604102 h 2316137"/>
                  <a:gd name="connsiteX19" fmla="*/ 666806 w 2743472"/>
                  <a:gd name="connsiteY19" fmla="*/ 1592672 h 2316137"/>
                  <a:gd name="connsiteX20" fmla="*/ 758246 w 2743472"/>
                  <a:gd name="connsiteY20" fmla="*/ 1493612 h 2316137"/>
                  <a:gd name="connsiteX21" fmla="*/ 198176 w 2743472"/>
                  <a:gd name="connsiteY21" fmla="*/ 1082132 h 2316137"/>
                  <a:gd name="connsiteX22" fmla="*/ 56 w 2743472"/>
                  <a:gd name="connsiteY22" fmla="*/ 571592 h 2316137"/>
                  <a:gd name="connsiteX23" fmla="*/ 182936 w 2743472"/>
                  <a:gd name="connsiteY23" fmla="*/ 92 h 2316137"/>
                  <a:gd name="connsiteX0" fmla="*/ 167705 w 2728241"/>
                  <a:gd name="connsiteY0" fmla="*/ 244 h 2316289"/>
                  <a:gd name="connsiteX1" fmla="*/ 582995 w 2728241"/>
                  <a:gd name="connsiteY1" fmla="*/ 529834 h 2316289"/>
                  <a:gd name="connsiteX2" fmla="*/ 1268795 w 2728241"/>
                  <a:gd name="connsiteY2" fmla="*/ 887974 h 2316289"/>
                  <a:gd name="connsiteX3" fmla="*/ 1687895 w 2728241"/>
                  <a:gd name="connsiteY3" fmla="*/ 625084 h 2316289"/>
                  <a:gd name="connsiteX4" fmla="*/ 1882205 w 2728241"/>
                  <a:gd name="connsiteY4" fmla="*/ 693664 h 2316289"/>
                  <a:gd name="connsiteX5" fmla="*/ 1927925 w 2728241"/>
                  <a:gd name="connsiteY5" fmla="*/ 800344 h 2316289"/>
                  <a:gd name="connsiteX6" fmla="*/ 1840295 w 2728241"/>
                  <a:gd name="connsiteY6" fmla="*/ 861304 h 2316289"/>
                  <a:gd name="connsiteX7" fmla="*/ 1764095 w 2728241"/>
                  <a:gd name="connsiteY7" fmla="*/ 998464 h 2316289"/>
                  <a:gd name="connsiteX8" fmla="*/ 2236535 w 2728241"/>
                  <a:gd name="connsiteY8" fmla="*/ 857494 h 2316289"/>
                  <a:gd name="connsiteX9" fmla="*/ 2720405 w 2728241"/>
                  <a:gd name="connsiteY9" fmla="*/ 689854 h 2316289"/>
                  <a:gd name="connsiteX10" fmla="*/ 2491805 w 2728241"/>
                  <a:gd name="connsiteY10" fmla="*/ 1112764 h 2316289"/>
                  <a:gd name="connsiteX11" fmla="*/ 1924115 w 2728241"/>
                  <a:gd name="connsiteY11" fmla="*/ 1596634 h 2316289"/>
                  <a:gd name="connsiteX12" fmla="*/ 1394525 w 2728241"/>
                  <a:gd name="connsiteY12" fmla="*/ 1756654 h 2316289"/>
                  <a:gd name="connsiteX13" fmla="*/ 1169735 w 2728241"/>
                  <a:gd name="connsiteY13" fmla="*/ 1737604 h 2316289"/>
                  <a:gd name="connsiteX14" fmla="*/ 975425 w 2728241"/>
                  <a:gd name="connsiteY14" fmla="*/ 1909054 h 2316289"/>
                  <a:gd name="connsiteX15" fmla="*/ 678245 w 2728241"/>
                  <a:gd name="connsiteY15" fmla="*/ 2305294 h 2316289"/>
                  <a:gd name="connsiteX16" fmla="*/ 442025 w 2728241"/>
                  <a:gd name="connsiteY16" fmla="*/ 2171944 h 2316289"/>
                  <a:gd name="connsiteX17" fmla="*/ 198185 w 2728241"/>
                  <a:gd name="connsiteY17" fmla="*/ 1817614 h 2316289"/>
                  <a:gd name="connsiteX18" fmla="*/ 213425 w 2728241"/>
                  <a:gd name="connsiteY18" fmla="*/ 1604254 h 2316289"/>
                  <a:gd name="connsiteX19" fmla="*/ 651575 w 2728241"/>
                  <a:gd name="connsiteY19" fmla="*/ 1592824 h 2316289"/>
                  <a:gd name="connsiteX20" fmla="*/ 743015 w 2728241"/>
                  <a:gd name="connsiteY20" fmla="*/ 1493764 h 2316289"/>
                  <a:gd name="connsiteX21" fmla="*/ 182945 w 2728241"/>
                  <a:gd name="connsiteY21" fmla="*/ 1082284 h 2316289"/>
                  <a:gd name="connsiteX22" fmla="*/ 65 w 2728241"/>
                  <a:gd name="connsiteY22" fmla="*/ 598414 h 2316289"/>
                  <a:gd name="connsiteX23" fmla="*/ 167705 w 2728241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61446" h="2316289">
                    <a:moveTo>
                      <a:pt x="167705" y="244"/>
                    </a:moveTo>
                    <a:cubicBezTo>
                      <a:pt x="264860" y="-11186"/>
                      <a:pt x="399480" y="381879"/>
                      <a:pt x="582995" y="529834"/>
                    </a:cubicBezTo>
                    <a:cubicBezTo>
                      <a:pt x="766510" y="677789"/>
                      <a:pt x="1084645" y="872099"/>
                      <a:pt x="1268795" y="887974"/>
                    </a:cubicBezTo>
                    <a:cubicBezTo>
                      <a:pt x="1452945" y="903849"/>
                      <a:pt x="1585660" y="657469"/>
                      <a:pt x="1687895" y="625084"/>
                    </a:cubicBezTo>
                    <a:cubicBezTo>
                      <a:pt x="1790130" y="592699"/>
                      <a:pt x="1842200" y="664454"/>
                      <a:pt x="1882205" y="693664"/>
                    </a:cubicBezTo>
                    <a:cubicBezTo>
                      <a:pt x="1922210" y="722874"/>
                      <a:pt x="1934910" y="772404"/>
                      <a:pt x="1927925" y="800344"/>
                    </a:cubicBezTo>
                    <a:cubicBezTo>
                      <a:pt x="1920940" y="828284"/>
                      <a:pt x="1867600" y="828284"/>
                      <a:pt x="1840295" y="861304"/>
                    </a:cubicBezTo>
                    <a:cubicBezTo>
                      <a:pt x="1812990" y="894324"/>
                      <a:pt x="1698055" y="999099"/>
                      <a:pt x="1764095" y="998464"/>
                    </a:cubicBezTo>
                    <a:cubicBezTo>
                      <a:pt x="1830135" y="997829"/>
                      <a:pt x="2071435" y="909564"/>
                      <a:pt x="2236535" y="857494"/>
                    </a:cubicBezTo>
                    <a:cubicBezTo>
                      <a:pt x="2401635" y="805424"/>
                      <a:pt x="2712150" y="643499"/>
                      <a:pt x="2754695" y="686044"/>
                    </a:cubicBezTo>
                    <a:cubicBezTo>
                      <a:pt x="2797240" y="728589"/>
                      <a:pt x="2630235" y="960999"/>
                      <a:pt x="2491805" y="1112764"/>
                    </a:cubicBezTo>
                    <a:cubicBezTo>
                      <a:pt x="2353375" y="1264529"/>
                      <a:pt x="2106995" y="1489319"/>
                      <a:pt x="1924115" y="1596634"/>
                    </a:cubicBezTo>
                    <a:cubicBezTo>
                      <a:pt x="1741235" y="1703949"/>
                      <a:pt x="1535495" y="1752209"/>
                      <a:pt x="1394525" y="1756654"/>
                    </a:cubicBezTo>
                    <a:cubicBezTo>
                      <a:pt x="1253555" y="1761099"/>
                      <a:pt x="1239585" y="1712204"/>
                      <a:pt x="1169735" y="1737604"/>
                    </a:cubicBezTo>
                    <a:cubicBezTo>
                      <a:pt x="1099885" y="1763004"/>
                      <a:pt x="1057340" y="1814439"/>
                      <a:pt x="975425" y="1909054"/>
                    </a:cubicBezTo>
                    <a:cubicBezTo>
                      <a:pt x="893510" y="2003669"/>
                      <a:pt x="767145" y="2261479"/>
                      <a:pt x="678245" y="2305294"/>
                    </a:cubicBezTo>
                    <a:cubicBezTo>
                      <a:pt x="589345" y="2349109"/>
                      <a:pt x="522035" y="2253224"/>
                      <a:pt x="442025" y="2171944"/>
                    </a:cubicBezTo>
                    <a:cubicBezTo>
                      <a:pt x="362015" y="2090664"/>
                      <a:pt x="236285" y="1912229"/>
                      <a:pt x="198185" y="1817614"/>
                    </a:cubicBezTo>
                    <a:cubicBezTo>
                      <a:pt x="160085" y="1722999"/>
                      <a:pt x="137860" y="1641719"/>
                      <a:pt x="213425" y="1604254"/>
                    </a:cubicBezTo>
                    <a:cubicBezTo>
                      <a:pt x="288990" y="1566789"/>
                      <a:pt x="563310" y="1611239"/>
                      <a:pt x="651575" y="1592824"/>
                    </a:cubicBezTo>
                    <a:cubicBezTo>
                      <a:pt x="739840" y="1574409"/>
                      <a:pt x="821120" y="1578854"/>
                      <a:pt x="743015" y="1493764"/>
                    </a:cubicBezTo>
                    <a:cubicBezTo>
                      <a:pt x="664910" y="1408674"/>
                      <a:pt x="302960" y="1241669"/>
                      <a:pt x="182945" y="1082284"/>
                    </a:cubicBezTo>
                    <a:cubicBezTo>
                      <a:pt x="62930" y="922899"/>
                      <a:pt x="2605" y="778754"/>
                      <a:pt x="65" y="598414"/>
                    </a:cubicBezTo>
                    <a:cubicBezTo>
                      <a:pt x="-2475" y="418074"/>
                      <a:pt x="70550" y="11674"/>
                      <a:pt x="167705" y="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 rot="18417606" flipH="1">
                <a:off x="1427608" y="4232843"/>
                <a:ext cx="1388783" cy="2885040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14925 w 3112563"/>
                  <a:gd name="connsiteY0" fmla="*/ 540215 h 7010858"/>
                  <a:gd name="connsiteX1" fmla="*/ 2007523 w 3112563"/>
                  <a:gd name="connsiteY1" fmla="*/ 933754 h 7010858"/>
                  <a:gd name="connsiteX2" fmla="*/ 2702004 w 3112563"/>
                  <a:gd name="connsiteY2" fmla="*/ 2357440 h 7010858"/>
                  <a:gd name="connsiteX3" fmla="*/ 3112460 w 3112563"/>
                  <a:gd name="connsiteY3" fmla="*/ 4477642 h 7010858"/>
                  <a:gd name="connsiteX4" fmla="*/ 2667772 w 3112563"/>
                  <a:gd name="connsiteY4" fmla="*/ 7010855 h 7010858"/>
                  <a:gd name="connsiteX5" fmla="*/ 585515 w 3112563"/>
                  <a:gd name="connsiteY5" fmla="*/ 4497984 h 7010858"/>
                  <a:gd name="connsiteX6" fmla="*/ 1796 w 3112563"/>
                  <a:gd name="connsiteY6" fmla="*/ 2914170 h 7010858"/>
                  <a:gd name="connsiteX7" fmla="*/ 711158 w 3112563"/>
                  <a:gd name="connsiteY7" fmla="*/ 1385167 h 7010858"/>
                  <a:gd name="connsiteX8" fmla="*/ 1810753 w 3112563"/>
                  <a:gd name="connsiteY8" fmla="*/ 30929 h 7010858"/>
                  <a:gd name="connsiteX9" fmla="*/ 1602409 w 3112563"/>
                  <a:gd name="connsiteY9" fmla="*/ 1616660 h 7010858"/>
                  <a:gd name="connsiteX10" fmla="*/ 1683432 w 3112563"/>
                  <a:gd name="connsiteY10" fmla="*/ 2068073 h 7010858"/>
                  <a:gd name="connsiteX11" fmla="*/ 1891776 w 3112563"/>
                  <a:gd name="connsiteY11" fmla="*/ 667536 h 7010858"/>
                  <a:gd name="connsiteX12" fmla="*/ 1914925 w 3112563"/>
                  <a:gd name="connsiteY12" fmla="*/ 702260 h 7010858"/>
                  <a:gd name="connsiteX0" fmla="*/ 1681109 w 2878747"/>
                  <a:gd name="connsiteY0" fmla="*/ 539865 h 7010508"/>
                  <a:gd name="connsiteX1" fmla="*/ 1773707 w 2878747"/>
                  <a:gd name="connsiteY1" fmla="*/ 933404 h 7010508"/>
                  <a:gd name="connsiteX2" fmla="*/ 2468188 w 2878747"/>
                  <a:gd name="connsiteY2" fmla="*/ 2357090 h 7010508"/>
                  <a:gd name="connsiteX3" fmla="*/ 2878644 w 2878747"/>
                  <a:gd name="connsiteY3" fmla="*/ 4477292 h 7010508"/>
                  <a:gd name="connsiteX4" fmla="*/ 2433956 w 2878747"/>
                  <a:gd name="connsiteY4" fmla="*/ 7010505 h 7010508"/>
                  <a:gd name="connsiteX5" fmla="*/ 351699 w 2878747"/>
                  <a:gd name="connsiteY5" fmla="*/ 4497634 h 7010508"/>
                  <a:gd name="connsiteX6" fmla="*/ 12677 w 2878747"/>
                  <a:gd name="connsiteY6" fmla="*/ 2821875 h 7010508"/>
                  <a:gd name="connsiteX7" fmla="*/ 477342 w 2878747"/>
                  <a:gd name="connsiteY7" fmla="*/ 1384817 h 7010508"/>
                  <a:gd name="connsiteX8" fmla="*/ 1576937 w 2878747"/>
                  <a:gd name="connsiteY8" fmla="*/ 30579 h 7010508"/>
                  <a:gd name="connsiteX9" fmla="*/ 1368593 w 2878747"/>
                  <a:gd name="connsiteY9" fmla="*/ 1616310 h 7010508"/>
                  <a:gd name="connsiteX10" fmla="*/ 1449616 w 2878747"/>
                  <a:gd name="connsiteY10" fmla="*/ 2067723 h 7010508"/>
                  <a:gd name="connsiteX11" fmla="*/ 1657960 w 2878747"/>
                  <a:gd name="connsiteY11" fmla="*/ 667186 h 7010508"/>
                  <a:gd name="connsiteX12" fmla="*/ 1681109 w 2878747"/>
                  <a:gd name="connsiteY12" fmla="*/ 701910 h 7010508"/>
                  <a:gd name="connsiteX0" fmla="*/ 1681109 w 3576763"/>
                  <a:gd name="connsiteY0" fmla="*/ 539865 h 7010697"/>
                  <a:gd name="connsiteX1" fmla="*/ 1773707 w 3576763"/>
                  <a:gd name="connsiteY1" fmla="*/ 933404 h 7010697"/>
                  <a:gd name="connsiteX2" fmla="*/ 2468188 w 3576763"/>
                  <a:gd name="connsiteY2" fmla="*/ 2357090 h 7010697"/>
                  <a:gd name="connsiteX3" fmla="*/ 3576734 w 3576763"/>
                  <a:gd name="connsiteY3" fmla="*/ 4366526 h 7010697"/>
                  <a:gd name="connsiteX4" fmla="*/ 2433956 w 3576763"/>
                  <a:gd name="connsiteY4" fmla="*/ 7010505 h 7010697"/>
                  <a:gd name="connsiteX5" fmla="*/ 351699 w 3576763"/>
                  <a:gd name="connsiteY5" fmla="*/ 4497634 h 7010697"/>
                  <a:gd name="connsiteX6" fmla="*/ 12677 w 3576763"/>
                  <a:gd name="connsiteY6" fmla="*/ 2821875 h 7010697"/>
                  <a:gd name="connsiteX7" fmla="*/ 477342 w 3576763"/>
                  <a:gd name="connsiteY7" fmla="*/ 1384817 h 7010697"/>
                  <a:gd name="connsiteX8" fmla="*/ 1576937 w 3576763"/>
                  <a:gd name="connsiteY8" fmla="*/ 30579 h 7010697"/>
                  <a:gd name="connsiteX9" fmla="*/ 1368593 w 3576763"/>
                  <a:gd name="connsiteY9" fmla="*/ 1616310 h 7010697"/>
                  <a:gd name="connsiteX10" fmla="*/ 1449616 w 3576763"/>
                  <a:gd name="connsiteY10" fmla="*/ 2067723 h 7010697"/>
                  <a:gd name="connsiteX11" fmla="*/ 1657960 w 3576763"/>
                  <a:gd name="connsiteY11" fmla="*/ 667186 h 7010697"/>
                  <a:gd name="connsiteX12" fmla="*/ 1681109 w 3576763"/>
                  <a:gd name="connsiteY12" fmla="*/ 701910 h 701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763" h="7010697">
                    <a:moveTo>
                      <a:pt x="1681109" y="539865"/>
                    </a:moveTo>
                    <a:cubicBezTo>
                      <a:pt x="1661818" y="585199"/>
                      <a:pt x="1642527" y="630533"/>
                      <a:pt x="1773707" y="933404"/>
                    </a:cubicBezTo>
                    <a:cubicBezTo>
                      <a:pt x="1904887" y="1236275"/>
                      <a:pt x="2167684" y="1784903"/>
                      <a:pt x="2468188" y="2357090"/>
                    </a:cubicBezTo>
                    <a:cubicBezTo>
                      <a:pt x="2768693" y="2929277"/>
                      <a:pt x="3582439" y="3590957"/>
                      <a:pt x="3576734" y="4366526"/>
                    </a:cubicBezTo>
                    <a:cubicBezTo>
                      <a:pt x="3571029" y="5142095"/>
                      <a:pt x="2971462" y="6988654"/>
                      <a:pt x="2433956" y="7010505"/>
                    </a:cubicBezTo>
                    <a:cubicBezTo>
                      <a:pt x="1896450" y="7032356"/>
                      <a:pt x="755246" y="5195739"/>
                      <a:pt x="351699" y="4497634"/>
                    </a:cubicBezTo>
                    <a:cubicBezTo>
                      <a:pt x="-51847" y="3799529"/>
                      <a:pt x="-8263" y="3340678"/>
                      <a:pt x="12677" y="2821875"/>
                    </a:cubicBezTo>
                    <a:cubicBezTo>
                      <a:pt x="33617" y="2303072"/>
                      <a:pt x="216632" y="1850033"/>
                      <a:pt x="477342" y="1384817"/>
                    </a:cubicBezTo>
                    <a:cubicBezTo>
                      <a:pt x="738052" y="919601"/>
                      <a:pt x="1649375" y="-198503"/>
                      <a:pt x="1576937" y="30579"/>
                    </a:cubicBezTo>
                    <a:cubicBezTo>
                      <a:pt x="1504499" y="259661"/>
                      <a:pt x="1389813" y="1276786"/>
                      <a:pt x="1368593" y="1616310"/>
                    </a:cubicBezTo>
                    <a:cubicBezTo>
                      <a:pt x="1347373" y="1955834"/>
                      <a:pt x="1401388" y="2225910"/>
                      <a:pt x="1449616" y="2067723"/>
                    </a:cubicBezTo>
                    <a:cubicBezTo>
                      <a:pt x="1497844" y="1909536"/>
                      <a:pt x="1619378" y="894822"/>
                      <a:pt x="1657960" y="667186"/>
                    </a:cubicBezTo>
                    <a:cubicBezTo>
                      <a:pt x="1696542" y="439550"/>
                      <a:pt x="1677251" y="696123"/>
                      <a:pt x="1681109" y="701910"/>
                    </a:cubicBezTo>
                  </a:path>
                </a:pathLst>
              </a:custGeom>
              <a:solidFill>
                <a:srgbClr val="FFC0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 rot="194320" flipH="1">
                <a:off x="2815019" y="3740867"/>
                <a:ext cx="1669010" cy="32089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43" name="Kép 42">
            <a:extLst>
              <a:ext uri="{FF2B5EF4-FFF2-40B4-BE49-F238E27FC236}">
                <a16:creationId xmlns:a16="http://schemas.microsoft.com/office/drawing/2014/main" id="{41B3CD48-1129-42D1-A336-1D3D85A0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992" y="5976576"/>
            <a:ext cx="895008" cy="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1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kerekített téglalap 35"/>
          <p:cNvSpPr/>
          <p:nvPr/>
        </p:nvSpPr>
        <p:spPr>
          <a:xfrm>
            <a:off x="852777" y="383625"/>
            <a:ext cx="3960000" cy="1331377"/>
          </a:xfrm>
          <a:prstGeom prst="roundRect">
            <a:avLst/>
          </a:prstGeom>
          <a:solidFill>
            <a:srgbClr val="F6BB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Mennybemenetel ünnepe: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után 40 nappal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852777" y="1789475"/>
            <a:ext cx="3960000" cy="921699"/>
          </a:xfrm>
          <a:prstGeom prst="roundRect">
            <a:avLst/>
          </a:prstGeom>
          <a:solidFill>
            <a:srgbClr val="FFCE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Pünkösd: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után 50 nappal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852777" y="4221700"/>
            <a:ext cx="3960000" cy="604194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Új kenyér ünnepe</a:t>
            </a:r>
          </a:p>
        </p:txBody>
      </p:sp>
      <p:sp>
        <p:nvSpPr>
          <p:cNvPr id="45" name="Lekerekített téglalap 44"/>
          <p:cNvSpPr/>
          <p:nvPr/>
        </p:nvSpPr>
        <p:spPr>
          <a:xfrm>
            <a:off x="852777" y="2800748"/>
            <a:ext cx="3960000" cy="1331377"/>
          </a:xfrm>
          <a:prstGeom prst="roundRect">
            <a:avLst/>
          </a:prstGeom>
          <a:solidFill>
            <a:srgbClr val="FFD9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Szentháromság vasárnap: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pünkösd utáni vasárnap</a:t>
            </a: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6365948" y="3207561"/>
            <a:ext cx="1479898" cy="2285822"/>
            <a:chOff x="-1075148" y="206264"/>
            <a:chExt cx="4047993" cy="6531848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1069502" y="206264"/>
              <a:ext cx="1903343" cy="3243294"/>
              <a:chOff x="2753379" y="80106"/>
              <a:chExt cx="2136224" cy="3932975"/>
            </a:xfrm>
          </p:grpSpPr>
          <p:grpSp>
            <p:nvGrpSpPr>
              <p:cNvPr id="22" name="Csoportba foglalás 21"/>
              <p:cNvGrpSpPr/>
              <p:nvPr/>
            </p:nvGrpSpPr>
            <p:grpSpPr>
              <a:xfrm rot="21290204">
                <a:off x="2753379" y="1309229"/>
                <a:ext cx="1757596" cy="2703852"/>
                <a:chOff x="5707695" y="857620"/>
                <a:chExt cx="1458183" cy="2557483"/>
              </a:xfrm>
            </p:grpSpPr>
            <p:sp>
              <p:nvSpPr>
                <p:cNvPr id="32" name="Szabadkézi sokszög 31"/>
                <p:cNvSpPr/>
                <p:nvPr/>
              </p:nvSpPr>
              <p:spPr>
                <a:xfrm rot="1644096">
                  <a:off x="6553629" y="2090979"/>
                  <a:ext cx="612249" cy="132412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Szabadkézi sokszög 32"/>
                <p:cNvSpPr/>
                <p:nvPr/>
              </p:nvSpPr>
              <p:spPr>
                <a:xfrm rot="540513" flipH="1">
                  <a:off x="6671575" y="2485901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" name="Szabadkézi sokszög 33"/>
                <p:cNvSpPr/>
                <p:nvPr/>
              </p:nvSpPr>
              <p:spPr>
                <a:xfrm rot="540513" flipH="1">
                  <a:off x="5707695" y="1541582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" name="Szabadkézi sokszög 34"/>
                <p:cNvSpPr/>
                <p:nvPr/>
              </p:nvSpPr>
              <p:spPr>
                <a:xfrm rot="15712525">
                  <a:off x="6443777" y="2217414"/>
                  <a:ext cx="382487" cy="35942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Szabadkézi sokszög 36"/>
                <p:cNvSpPr/>
                <p:nvPr/>
              </p:nvSpPr>
              <p:spPr>
                <a:xfrm rot="540513">
                  <a:off x="5713862" y="1739079"/>
                  <a:ext cx="215063" cy="477935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Szabadkézi sokszög 37"/>
                <p:cNvSpPr/>
                <p:nvPr/>
              </p:nvSpPr>
              <p:spPr>
                <a:xfrm rot="1606815">
                  <a:off x="6515124" y="857620"/>
                  <a:ext cx="401334" cy="110813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" name="Szabadkézi sokszög 45"/>
                <p:cNvSpPr/>
                <p:nvPr/>
              </p:nvSpPr>
              <p:spPr>
                <a:xfrm rot="1606815" flipH="1">
                  <a:off x="6650778" y="1182307"/>
                  <a:ext cx="241099" cy="634120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7" name="Szabadkézi sokszög 46"/>
                <p:cNvSpPr/>
                <p:nvPr/>
              </p:nvSpPr>
              <p:spPr>
                <a:xfrm rot="15712525" flipH="1" flipV="1">
                  <a:off x="6067255" y="1167588"/>
                  <a:ext cx="408240" cy="28657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3" name="Csoportba foglalás 22"/>
              <p:cNvGrpSpPr/>
              <p:nvPr/>
            </p:nvGrpSpPr>
            <p:grpSpPr>
              <a:xfrm rot="21290204">
                <a:off x="3958068" y="80106"/>
                <a:ext cx="931535" cy="1614456"/>
                <a:chOff x="5707695" y="857620"/>
                <a:chExt cx="1458183" cy="2557483"/>
              </a:xfrm>
            </p:grpSpPr>
            <p:sp>
              <p:nvSpPr>
                <p:cNvPr id="24" name="Szabadkézi sokszög 23"/>
                <p:cNvSpPr/>
                <p:nvPr/>
              </p:nvSpPr>
              <p:spPr>
                <a:xfrm rot="1644096">
                  <a:off x="6553629" y="2090979"/>
                  <a:ext cx="612249" cy="132412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5" name="Szabadkézi sokszög 24"/>
                <p:cNvSpPr/>
                <p:nvPr/>
              </p:nvSpPr>
              <p:spPr>
                <a:xfrm rot="540513" flipH="1">
                  <a:off x="6671575" y="2485901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6" name="Szabadkézi sokszög 25"/>
                <p:cNvSpPr/>
                <p:nvPr/>
              </p:nvSpPr>
              <p:spPr>
                <a:xfrm rot="540513" flipH="1">
                  <a:off x="5707695" y="1541582"/>
                  <a:ext cx="357995" cy="835199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7" name="Szabadkézi sokszög 26"/>
                <p:cNvSpPr/>
                <p:nvPr/>
              </p:nvSpPr>
              <p:spPr>
                <a:xfrm rot="15712525">
                  <a:off x="6443777" y="2217414"/>
                  <a:ext cx="382487" cy="35942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Szabadkézi sokszög 27"/>
                <p:cNvSpPr/>
                <p:nvPr/>
              </p:nvSpPr>
              <p:spPr>
                <a:xfrm rot="540513">
                  <a:off x="5713862" y="1739079"/>
                  <a:ext cx="215063" cy="477935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Szabadkézi sokszög 28"/>
                <p:cNvSpPr/>
                <p:nvPr/>
              </p:nvSpPr>
              <p:spPr>
                <a:xfrm rot="1606815">
                  <a:off x="6515124" y="857620"/>
                  <a:ext cx="401334" cy="1108134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" name="Szabadkézi sokszög 29"/>
                <p:cNvSpPr/>
                <p:nvPr/>
              </p:nvSpPr>
              <p:spPr>
                <a:xfrm rot="1606815" flipH="1">
                  <a:off x="6650778" y="1182307"/>
                  <a:ext cx="241099" cy="634120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D60404">
                    <a:alpha val="7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1" name="Szabadkézi sokszög 30"/>
                <p:cNvSpPr/>
                <p:nvPr/>
              </p:nvSpPr>
              <p:spPr>
                <a:xfrm rot="15712525" flipH="1" flipV="1">
                  <a:off x="6067255" y="1167588"/>
                  <a:ext cx="408240" cy="286577"/>
                </a:xfrm>
                <a:custGeom>
                  <a:avLst/>
                  <a:gdLst>
                    <a:gd name="connsiteX0" fmla="*/ 1566 w 1066540"/>
                    <a:gd name="connsiteY0" fmla="*/ 184 h 2769437"/>
                    <a:gd name="connsiteX1" fmla="*/ 707621 w 1066540"/>
                    <a:gd name="connsiteY1" fmla="*/ 578919 h 2769437"/>
                    <a:gd name="connsiteX2" fmla="*/ 1066437 w 1066540"/>
                    <a:gd name="connsiteY2" fmla="*/ 2731810 h 2769437"/>
                    <a:gd name="connsiteX3" fmla="*/ 742346 w 1066540"/>
                    <a:gd name="connsiteY3" fmla="*/ 1852134 h 2769437"/>
                    <a:gd name="connsiteX4" fmla="*/ 522427 w 1066540"/>
                    <a:gd name="connsiteY4" fmla="*/ 613643 h 2769437"/>
                    <a:gd name="connsiteX5" fmla="*/ 1566 w 1066540"/>
                    <a:gd name="connsiteY5" fmla="*/ 184 h 2769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6540" h="2769437">
                      <a:moveTo>
                        <a:pt x="1566" y="184"/>
                      </a:moveTo>
                      <a:cubicBezTo>
                        <a:pt x="32432" y="-5603"/>
                        <a:pt x="530143" y="123648"/>
                        <a:pt x="707621" y="578919"/>
                      </a:cubicBezTo>
                      <a:cubicBezTo>
                        <a:pt x="885099" y="1034190"/>
                        <a:pt x="1060650" y="2519608"/>
                        <a:pt x="1066437" y="2731810"/>
                      </a:cubicBezTo>
                      <a:cubicBezTo>
                        <a:pt x="1072224" y="2944012"/>
                        <a:pt x="833014" y="2205162"/>
                        <a:pt x="742346" y="1852134"/>
                      </a:cubicBezTo>
                      <a:cubicBezTo>
                        <a:pt x="651678" y="1499106"/>
                        <a:pt x="640103" y="918443"/>
                        <a:pt x="522427" y="613643"/>
                      </a:cubicBezTo>
                      <a:cubicBezTo>
                        <a:pt x="404751" y="308843"/>
                        <a:pt x="-29300" y="5971"/>
                        <a:pt x="1566" y="184"/>
                      </a:cubicBezTo>
                      <a:close/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3" name="Csoportba foglalás 12"/>
            <p:cNvGrpSpPr/>
            <p:nvPr/>
          </p:nvGrpSpPr>
          <p:grpSpPr>
            <a:xfrm>
              <a:off x="-1075148" y="2045676"/>
              <a:ext cx="3979844" cy="4692436"/>
              <a:chOff x="679480" y="2418256"/>
              <a:chExt cx="4049343" cy="4558041"/>
            </a:xfrm>
          </p:grpSpPr>
          <p:sp>
            <p:nvSpPr>
              <p:cNvPr id="14" name="Szabadkézi sokszög 13"/>
              <p:cNvSpPr/>
              <p:nvPr/>
            </p:nvSpPr>
            <p:spPr>
              <a:xfrm rot="228036">
                <a:off x="844178" y="2418256"/>
                <a:ext cx="2531298" cy="42363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D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" name="Szabadkézi sokszög 14"/>
              <p:cNvSpPr/>
              <p:nvPr/>
            </p:nvSpPr>
            <p:spPr>
              <a:xfrm rot="1619563" flipH="1">
                <a:off x="2793010" y="3767390"/>
                <a:ext cx="1935813" cy="32089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" name="Szabadkézi sokszög 15"/>
              <p:cNvSpPr/>
              <p:nvPr/>
            </p:nvSpPr>
            <p:spPr>
              <a:xfrm rot="21073555">
                <a:off x="1288484" y="2811694"/>
                <a:ext cx="2890669" cy="4046281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91076 w 3193448"/>
                  <a:gd name="connsiteY0" fmla="*/ 509418 h 5532843"/>
                  <a:gd name="connsiteX1" fmla="*/ 2083674 w 3193448"/>
                  <a:gd name="connsiteY1" fmla="*/ 902957 h 5532843"/>
                  <a:gd name="connsiteX2" fmla="*/ 2778155 w 3193448"/>
                  <a:gd name="connsiteY2" fmla="*/ 2326643 h 5532843"/>
                  <a:gd name="connsiteX3" fmla="*/ 3188611 w 3193448"/>
                  <a:gd name="connsiteY3" fmla="*/ 4446845 h 5532843"/>
                  <a:gd name="connsiteX4" fmla="*/ 2511937 w 3193448"/>
                  <a:gd name="connsiteY4" fmla="*/ 5532830 h 5532843"/>
                  <a:gd name="connsiteX5" fmla="*/ 661666 w 3193448"/>
                  <a:gd name="connsiteY5" fmla="*/ 4467187 h 5532843"/>
                  <a:gd name="connsiteX6" fmla="*/ 77947 w 3193448"/>
                  <a:gd name="connsiteY6" fmla="*/ 2883373 h 5532843"/>
                  <a:gd name="connsiteX7" fmla="*/ 205627 w 3193448"/>
                  <a:gd name="connsiteY7" fmla="*/ 1504687 h 5532843"/>
                  <a:gd name="connsiteX8" fmla="*/ 1886904 w 3193448"/>
                  <a:gd name="connsiteY8" fmla="*/ 132 h 5532843"/>
                  <a:gd name="connsiteX9" fmla="*/ 1678560 w 3193448"/>
                  <a:gd name="connsiteY9" fmla="*/ 1585863 h 5532843"/>
                  <a:gd name="connsiteX10" fmla="*/ 1759583 w 3193448"/>
                  <a:gd name="connsiteY10" fmla="*/ 2037276 h 5532843"/>
                  <a:gd name="connsiteX11" fmla="*/ 1967927 w 3193448"/>
                  <a:gd name="connsiteY11" fmla="*/ 636739 h 5532843"/>
                  <a:gd name="connsiteX12" fmla="*/ 1991076 w 3193448"/>
                  <a:gd name="connsiteY12" fmla="*/ 671463 h 5532843"/>
                  <a:gd name="connsiteX0" fmla="*/ 1939718 w 3142090"/>
                  <a:gd name="connsiteY0" fmla="*/ 241961 h 5265386"/>
                  <a:gd name="connsiteX1" fmla="*/ 2032316 w 3142090"/>
                  <a:gd name="connsiteY1" fmla="*/ 635500 h 5265386"/>
                  <a:gd name="connsiteX2" fmla="*/ 2726797 w 3142090"/>
                  <a:gd name="connsiteY2" fmla="*/ 2059186 h 5265386"/>
                  <a:gd name="connsiteX3" fmla="*/ 3137253 w 3142090"/>
                  <a:gd name="connsiteY3" fmla="*/ 4179388 h 5265386"/>
                  <a:gd name="connsiteX4" fmla="*/ 2460579 w 3142090"/>
                  <a:gd name="connsiteY4" fmla="*/ 5265373 h 5265386"/>
                  <a:gd name="connsiteX5" fmla="*/ 610308 w 3142090"/>
                  <a:gd name="connsiteY5" fmla="*/ 4199730 h 5265386"/>
                  <a:gd name="connsiteX6" fmla="*/ 26589 w 3142090"/>
                  <a:gd name="connsiteY6" fmla="*/ 2615916 h 5265386"/>
                  <a:gd name="connsiteX7" fmla="*/ 154269 w 3142090"/>
                  <a:gd name="connsiteY7" fmla="*/ 1237230 h 5265386"/>
                  <a:gd name="connsiteX8" fmla="*/ 643568 w 3142090"/>
                  <a:gd name="connsiteY8" fmla="*/ 167 h 5265386"/>
                  <a:gd name="connsiteX9" fmla="*/ 1627202 w 3142090"/>
                  <a:gd name="connsiteY9" fmla="*/ 1318406 h 5265386"/>
                  <a:gd name="connsiteX10" fmla="*/ 1708225 w 3142090"/>
                  <a:gd name="connsiteY10" fmla="*/ 1769819 h 5265386"/>
                  <a:gd name="connsiteX11" fmla="*/ 1916569 w 3142090"/>
                  <a:gd name="connsiteY11" fmla="*/ 369282 h 5265386"/>
                  <a:gd name="connsiteX12" fmla="*/ 1939718 w 3142090"/>
                  <a:gd name="connsiteY12" fmla="*/ 404006 h 5265386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708225 w 3142090"/>
                  <a:gd name="connsiteY10" fmla="*/ 1769822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487508 w 3142090"/>
                  <a:gd name="connsiteY10" fmla="*/ 545465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2664857 w 3867229"/>
                  <a:gd name="connsiteY0" fmla="*/ 241990 h 5265413"/>
                  <a:gd name="connsiteX1" fmla="*/ 2757455 w 3867229"/>
                  <a:gd name="connsiteY1" fmla="*/ 635529 h 5265413"/>
                  <a:gd name="connsiteX2" fmla="*/ 3451936 w 3867229"/>
                  <a:gd name="connsiteY2" fmla="*/ 2059215 h 5265413"/>
                  <a:gd name="connsiteX3" fmla="*/ 3862392 w 3867229"/>
                  <a:gd name="connsiteY3" fmla="*/ 4179417 h 5265413"/>
                  <a:gd name="connsiteX4" fmla="*/ 3185718 w 3867229"/>
                  <a:gd name="connsiteY4" fmla="*/ 5265402 h 5265413"/>
                  <a:gd name="connsiteX5" fmla="*/ 1335447 w 3867229"/>
                  <a:gd name="connsiteY5" fmla="*/ 4199759 h 5265413"/>
                  <a:gd name="connsiteX6" fmla="*/ 5573 w 3867229"/>
                  <a:gd name="connsiteY6" fmla="*/ 3277280 h 5265413"/>
                  <a:gd name="connsiteX7" fmla="*/ 879408 w 3867229"/>
                  <a:gd name="connsiteY7" fmla="*/ 1237259 h 5265413"/>
                  <a:gd name="connsiteX8" fmla="*/ 1368707 w 3867229"/>
                  <a:gd name="connsiteY8" fmla="*/ 196 h 5265413"/>
                  <a:gd name="connsiteX9" fmla="*/ 1882102 w 3867229"/>
                  <a:gd name="connsiteY9" fmla="*/ 1319444 h 5265413"/>
                  <a:gd name="connsiteX10" fmla="*/ 2212647 w 3867229"/>
                  <a:gd name="connsiteY10" fmla="*/ 545491 h 5265413"/>
                  <a:gd name="connsiteX11" fmla="*/ 2641708 w 3867229"/>
                  <a:gd name="connsiteY11" fmla="*/ 369311 h 5265413"/>
                  <a:gd name="connsiteX12" fmla="*/ 2664857 w 3867229"/>
                  <a:gd name="connsiteY12" fmla="*/ 404035 h 5265413"/>
                  <a:gd name="connsiteX0" fmla="*/ 2660205 w 3862577"/>
                  <a:gd name="connsiteY0" fmla="*/ 241990 h 5308925"/>
                  <a:gd name="connsiteX1" fmla="*/ 2752803 w 3862577"/>
                  <a:gd name="connsiteY1" fmla="*/ 635529 h 5308925"/>
                  <a:gd name="connsiteX2" fmla="*/ 3447284 w 3862577"/>
                  <a:gd name="connsiteY2" fmla="*/ 2059215 h 5308925"/>
                  <a:gd name="connsiteX3" fmla="*/ 3857740 w 3862577"/>
                  <a:gd name="connsiteY3" fmla="*/ 4179417 h 5308925"/>
                  <a:gd name="connsiteX4" fmla="*/ 3181066 w 3862577"/>
                  <a:gd name="connsiteY4" fmla="*/ 5265402 h 5308925"/>
                  <a:gd name="connsiteX5" fmla="*/ 765323 w 3862577"/>
                  <a:gd name="connsiteY5" fmla="*/ 4914461 h 5308925"/>
                  <a:gd name="connsiteX6" fmla="*/ 921 w 3862577"/>
                  <a:gd name="connsiteY6" fmla="*/ 3277280 h 5308925"/>
                  <a:gd name="connsiteX7" fmla="*/ 874756 w 3862577"/>
                  <a:gd name="connsiteY7" fmla="*/ 1237259 h 5308925"/>
                  <a:gd name="connsiteX8" fmla="*/ 1364055 w 3862577"/>
                  <a:gd name="connsiteY8" fmla="*/ 196 h 5308925"/>
                  <a:gd name="connsiteX9" fmla="*/ 1877450 w 3862577"/>
                  <a:gd name="connsiteY9" fmla="*/ 1319444 h 5308925"/>
                  <a:gd name="connsiteX10" fmla="*/ 2207995 w 3862577"/>
                  <a:gd name="connsiteY10" fmla="*/ 545491 h 5308925"/>
                  <a:gd name="connsiteX11" fmla="*/ 2637056 w 3862577"/>
                  <a:gd name="connsiteY11" fmla="*/ 369311 h 5308925"/>
                  <a:gd name="connsiteX12" fmla="*/ 2660205 w 3862577"/>
                  <a:gd name="connsiteY12" fmla="*/ 404035 h 5308925"/>
                  <a:gd name="connsiteX0" fmla="*/ 2659946 w 3893083"/>
                  <a:gd name="connsiteY0" fmla="*/ 241990 h 5290486"/>
                  <a:gd name="connsiteX1" fmla="*/ 2752544 w 3893083"/>
                  <a:gd name="connsiteY1" fmla="*/ 635529 h 5290486"/>
                  <a:gd name="connsiteX2" fmla="*/ 3447025 w 3893083"/>
                  <a:gd name="connsiteY2" fmla="*/ 2059215 h 5290486"/>
                  <a:gd name="connsiteX3" fmla="*/ 3857481 w 3893083"/>
                  <a:gd name="connsiteY3" fmla="*/ 4179417 h 5290486"/>
                  <a:gd name="connsiteX4" fmla="*/ 2527957 w 3893083"/>
                  <a:gd name="connsiteY4" fmla="*/ 5244218 h 5290486"/>
                  <a:gd name="connsiteX5" fmla="*/ 765064 w 3893083"/>
                  <a:gd name="connsiteY5" fmla="*/ 4914461 h 5290486"/>
                  <a:gd name="connsiteX6" fmla="*/ 662 w 3893083"/>
                  <a:gd name="connsiteY6" fmla="*/ 3277280 h 5290486"/>
                  <a:gd name="connsiteX7" fmla="*/ 874497 w 3893083"/>
                  <a:gd name="connsiteY7" fmla="*/ 1237259 h 5290486"/>
                  <a:gd name="connsiteX8" fmla="*/ 1363796 w 3893083"/>
                  <a:gd name="connsiteY8" fmla="*/ 196 h 5290486"/>
                  <a:gd name="connsiteX9" fmla="*/ 1877191 w 3893083"/>
                  <a:gd name="connsiteY9" fmla="*/ 1319444 h 5290486"/>
                  <a:gd name="connsiteX10" fmla="*/ 2207736 w 3893083"/>
                  <a:gd name="connsiteY10" fmla="*/ 545491 h 5290486"/>
                  <a:gd name="connsiteX11" fmla="*/ 2636797 w 3893083"/>
                  <a:gd name="connsiteY11" fmla="*/ 369311 h 5290486"/>
                  <a:gd name="connsiteX12" fmla="*/ 2659946 w 3893083"/>
                  <a:gd name="connsiteY12" fmla="*/ 404035 h 5290486"/>
                  <a:gd name="connsiteX0" fmla="*/ 2659946 w 3744052"/>
                  <a:gd name="connsiteY0" fmla="*/ 241990 h 5327867"/>
                  <a:gd name="connsiteX1" fmla="*/ 2752544 w 3744052"/>
                  <a:gd name="connsiteY1" fmla="*/ 635529 h 5327867"/>
                  <a:gd name="connsiteX2" fmla="*/ 3447025 w 3744052"/>
                  <a:gd name="connsiteY2" fmla="*/ 2059215 h 5327867"/>
                  <a:gd name="connsiteX3" fmla="*/ 3695528 w 3744052"/>
                  <a:gd name="connsiteY3" fmla="*/ 3657805 h 5327867"/>
                  <a:gd name="connsiteX4" fmla="*/ 2527957 w 3744052"/>
                  <a:gd name="connsiteY4" fmla="*/ 5244218 h 5327867"/>
                  <a:gd name="connsiteX5" fmla="*/ 765064 w 3744052"/>
                  <a:gd name="connsiteY5" fmla="*/ 4914461 h 5327867"/>
                  <a:gd name="connsiteX6" fmla="*/ 662 w 3744052"/>
                  <a:gd name="connsiteY6" fmla="*/ 3277280 h 5327867"/>
                  <a:gd name="connsiteX7" fmla="*/ 874497 w 3744052"/>
                  <a:gd name="connsiteY7" fmla="*/ 1237259 h 5327867"/>
                  <a:gd name="connsiteX8" fmla="*/ 1363796 w 3744052"/>
                  <a:gd name="connsiteY8" fmla="*/ 196 h 5327867"/>
                  <a:gd name="connsiteX9" fmla="*/ 1877191 w 3744052"/>
                  <a:gd name="connsiteY9" fmla="*/ 1319444 h 5327867"/>
                  <a:gd name="connsiteX10" fmla="*/ 2207736 w 3744052"/>
                  <a:gd name="connsiteY10" fmla="*/ 545491 h 5327867"/>
                  <a:gd name="connsiteX11" fmla="*/ 2636797 w 3744052"/>
                  <a:gd name="connsiteY11" fmla="*/ 369311 h 5327867"/>
                  <a:gd name="connsiteX12" fmla="*/ 2659946 w 3744052"/>
                  <a:gd name="connsiteY12" fmla="*/ 404035 h 5327867"/>
                  <a:gd name="connsiteX0" fmla="*/ 2659946 w 3730966"/>
                  <a:gd name="connsiteY0" fmla="*/ 325135 h 5411012"/>
                  <a:gd name="connsiteX1" fmla="*/ 3639941 w 3730966"/>
                  <a:gd name="connsiteY1" fmla="*/ 87300 h 5411012"/>
                  <a:gd name="connsiteX2" fmla="*/ 3447025 w 3730966"/>
                  <a:gd name="connsiteY2" fmla="*/ 2142360 h 5411012"/>
                  <a:gd name="connsiteX3" fmla="*/ 3695528 w 3730966"/>
                  <a:gd name="connsiteY3" fmla="*/ 3740950 h 5411012"/>
                  <a:gd name="connsiteX4" fmla="*/ 2527957 w 3730966"/>
                  <a:gd name="connsiteY4" fmla="*/ 5327363 h 5411012"/>
                  <a:gd name="connsiteX5" fmla="*/ 765064 w 3730966"/>
                  <a:gd name="connsiteY5" fmla="*/ 4997606 h 5411012"/>
                  <a:gd name="connsiteX6" fmla="*/ 662 w 3730966"/>
                  <a:gd name="connsiteY6" fmla="*/ 3360425 h 5411012"/>
                  <a:gd name="connsiteX7" fmla="*/ 874497 w 3730966"/>
                  <a:gd name="connsiteY7" fmla="*/ 1320404 h 5411012"/>
                  <a:gd name="connsiteX8" fmla="*/ 1363796 w 3730966"/>
                  <a:gd name="connsiteY8" fmla="*/ 83341 h 5411012"/>
                  <a:gd name="connsiteX9" fmla="*/ 1877191 w 3730966"/>
                  <a:gd name="connsiteY9" fmla="*/ 1402589 h 5411012"/>
                  <a:gd name="connsiteX10" fmla="*/ 2207736 w 3730966"/>
                  <a:gd name="connsiteY10" fmla="*/ 628636 h 5411012"/>
                  <a:gd name="connsiteX11" fmla="*/ 2636797 w 3730966"/>
                  <a:gd name="connsiteY11" fmla="*/ 452456 h 5411012"/>
                  <a:gd name="connsiteX12" fmla="*/ 2659946 w 3730966"/>
                  <a:gd name="connsiteY12" fmla="*/ 487180 h 5411012"/>
                  <a:gd name="connsiteX0" fmla="*/ 2659946 w 3730966"/>
                  <a:gd name="connsiteY0" fmla="*/ 476299 h 5562176"/>
                  <a:gd name="connsiteX1" fmla="*/ 3639941 w 3730966"/>
                  <a:gd name="connsiteY1" fmla="*/ 238464 h 5562176"/>
                  <a:gd name="connsiteX2" fmla="*/ 3447025 w 3730966"/>
                  <a:gd name="connsiteY2" fmla="*/ 2293524 h 5562176"/>
                  <a:gd name="connsiteX3" fmla="*/ 3695528 w 3730966"/>
                  <a:gd name="connsiteY3" fmla="*/ 3892114 h 5562176"/>
                  <a:gd name="connsiteX4" fmla="*/ 2527957 w 3730966"/>
                  <a:gd name="connsiteY4" fmla="*/ 5478527 h 5562176"/>
                  <a:gd name="connsiteX5" fmla="*/ 765064 w 3730966"/>
                  <a:gd name="connsiteY5" fmla="*/ 5148770 h 5562176"/>
                  <a:gd name="connsiteX6" fmla="*/ 662 w 3730966"/>
                  <a:gd name="connsiteY6" fmla="*/ 3511589 h 5562176"/>
                  <a:gd name="connsiteX7" fmla="*/ 874497 w 3730966"/>
                  <a:gd name="connsiteY7" fmla="*/ 1471568 h 5562176"/>
                  <a:gd name="connsiteX8" fmla="*/ 1363796 w 3730966"/>
                  <a:gd name="connsiteY8" fmla="*/ 234505 h 5562176"/>
                  <a:gd name="connsiteX9" fmla="*/ 1877191 w 3730966"/>
                  <a:gd name="connsiteY9" fmla="*/ 1553753 h 5562176"/>
                  <a:gd name="connsiteX10" fmla="*/ 2207736 w 3730966"/>
                  <a:gd name="connsiteY10" fmla="*/ 779800 h 5562176"/>
                  <a:gd name="connsiteX11" fmla="*/ 2636797 w 3730966"/>
                  <a:gd name="connsiteY11" fmla="*/ 603620 h 5562176"/>
                  <a:gd name="connsiteX12" fmla="*/ 2659946 w 3730966"/>
                  <a:gd name="connsiteY12" fmla="*/ 638344 h 5562176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12" fmla="*/ 2659946 w 3730966"/>
                  <a:gd name="connsiteY12" fmla="*/ 463533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0" fmla="*/ 3639941 w 3717283"/>
                  <a:gd name="connsiteY0" fmla="*/ 4156 h 5327868"/>
                  <a:gd name="connsiteX1" fmla="*/ 3314081 w 3717283"/>
                  <a:gd name="connsiteY1" fmla="*/ 903106 h 5327868"/>
                  <a:gd name="connsiteX2" fmla="*/ 3695528 w 3717283"/>
                  <a:gd name="connsiteY2" fmla="*/ 3657806 h 5327868"/>
                  <a:gd name="connsiteX3" fmla="*/ 2527957 w 3717283"/>
                  <a:gd name="connsiteY3" fmla="*/ 5244219 h 5327868"/>
                  <a:gd name="connsiteX4" fmla="*/ 765064 w 3717283"/>
                  <a:gd name="connsiteY4" fmla="*/ 4914462 h 5327868"/>
                  <a:gd name="connsiteX5" fmla="*/ 662 w 3717283"/>
                  <a:gd name="connsiteY5" fmla="*/ 3277281 h 5327868"/>
                  <a:gd name="connsiteX6" fmla="*/ 874497 w 3717283"/>
                  <a:gd name="connsiteY6" fmla="*/ 1237260 h 5327868"/>
                  <a:gd name="connsiteX7" fmla="*/ 1363796 w 3717283"/>
                  <a:gd name="connsiteY7" fmla="*/ 197 h 5327868"/>
                  <a:gd name="connsiteX8" fmla="*/ 1877191 w 3717283"/>
                  <a:gd name="connsiteY8" fmla="*/ 1319445 h 5327868"/>
                  <a:gd name="connsiteX0" fmla="*/ 3639941 w 3713579"/>
                  <a:gd name="connsiteY0" fmla="*/ 4156 h 5327868"/>
                  <a:gd name="connsiteX1" fmla="*/ 3314081 w 3713579"/>
                  <a:gd name="connsiteY1" fmla="*/ 903106 h 5327868"/>
                  <a:gd name="connsiteX2" fmla="*/ 3695528 w 3713579"/>
                  <a:gd name="connsiteY2" fmla="*/ 3657806 h 5327868"/>
                  <a:gd name="connsiteX3" fmla="*/ 2527957 w 3713579"/>
                  <a:gd name="connsiteY3" fmla="*/ 5244219 h 5327868"/>
                  <a:gd name="connsiteX4" fmla="*/ 765064 w 3713579"/>
                  <a:gd name="connsiteY4" fmla="*/ 4914462 h 5327868"/>
                  <a:gd name="connsiteX5" fmla="*/ 662 w 3713579"/>
                  <a:gd name="connsiteY5" fmla="*/ 3277281 h 5327868"/>
                  <a:gd name="connsiteX6" fmla="*/ 874497 w 3713579"/>
                  <a:gd name="connsiteY6" fmla="*/ 1237260 h 5327868"/>
                  <a:gd name="connsiteX7" fmla="*/ 1363796 w 3713579"/>
                  <a:gd name="connsiteY7" fmla="*/ 197 h 5327868"/>
                  <a:gd name="connsiteX8" fmla="*/ 1877191 w 3713579"/>
                  <a:gd name="connsiteY8" fmla="*/ 1319445 h 5327868"/>
                  <a:gd name="connsiteX0" fmla="*/ 3639941 w 3842719"/>
                  <a:gd name="connsiteY0" fmla="*/ 4156 h 5359115"/>
                  <a:gd name="connsiteX1" fmla="*/ 3314081 w 3842719"/>
                  <a:gd name="connsiteY1" fmla="*/ 903106 h 5359115"/>
                  <a:gd name="connsiteX2" fmla="*/ 3824318 w 3842719"/>
                  <a:gd name="connsiteY2" fmla="*/ 3227947 h 5359115"/>
                  <a:gd name="connsiteX3" fmla="*/ 2527957 w 3842719"/>
                  <a:gd name="connsiteY3" fmla="*/ 5244219 h 5359115"/>
                  <a:gd name="connsiteX4" fmla="*/ 765064 w 3842719"/>
                  <a:gd name="connsiteY4" fmla="*/ 4914462 h 5359115"/>
                  <a:gd name="connsiteX5" fmla="*/ 662 w 3842719"/>
                  <a:gd name="connsiteY5" fmla="*/ 3277281 h 5359115"/>
                  <a:gd name="connsiteX6" fmla="*/ 874497 w 3842719"/>
                  <a:gd name="connsiteY6" fmla="*/ 1237260 h 5359115"/>
                  <a:gd name="connsiteX7" fmla="*/ 1363796 w 3842719"/>
                  <a:gd name="connsiteY7" fmla="*/ 197 h 5359115"/>
                  <a:gd name="connsiteX8" fmla="*/ 1877191 w 3842719"/>
                  <a:gd name="connsiteY8" fmla="*/ 1319445 h 5359115"/>
                  <a:gd name="connsiteX0" fmla="*/ 3314081 w 3842719"/>
                  <a:gd name="connsiteY0" fmla="*/ 903106 h 5359115"/>
                  <a:gd name="connsiteX1" fmla="*/ 3824318 w 3842719"/>
                  <a:gd name="connsiteY1" fmla="*/ 3227947 h 5359115"/>
                  <a:gd name="connsiteX2" fmla="*/ 2527957 w 3842719"/>
                  <a:gd name="connsiteY2" fmla="*/ 5244219 h 5359115"/>
                  <a:gd name="connsiteX3" fmla="*/ 765064 w 3842719"/>
                  <a:gd name="connsiteY3" fmla="*/ 4914462 h 5359115"/>
                  <a:gd name="connsiteX4" fmla="*/ 662 w 3842719"/>
                  <a:gd name="connsiteY4" fmla="*/ 3277281 h 5359115"/>
                  <a:gd name="connsiteX5" fmla="*/ 874497 w 3842719"/>
                  <a:gd name="connsiteY5" fmla="*/ 1237260 h 5359115"/>
                  <a:gd name="connsiteX6" fmla="*/ 1363796 w 3842719"/>
                  <a:gd name="connsiteY6" fmla="*/ 197 h 5359115"/>
                  <a:gd name="connsiteX7" fmla="*/ 1877191 w 3842719"/>
                  <a:gd name="connsiteY7" fmla="*/ 1319445 h 5359115"/>
                  <a:gd name="connsiteX0" fmla="*/ 3670997 w 3885409"/>
                  <a:gd name="connsiteY0" fmla="*/ 0 h 5434517"/>
                  <a:gd name="connsiteX1" fmla="*/ 3824318 w 3885409"/>
                  <a:gd name="connsiteY1" fmla="*/ 3303349 h 5434517"/>
                  <a:gd name="connsiteX2" fmla="*/ 2527957 w 3885409"/>
                  <a:gd name="connsiteY2" fmla="*/ 5319621 h 5434517"/>
                  <a:gd name="connsiteX3" fmla="*/ 765064 w 3885409"/>
                  <a:gd name="connsiteY3" fmla="*/ 4989864 h 5434517"/>
                  <a:gd name="connsiteX4" fmla="*/ 662 w 3885409"/>
                  <a:gd name="connsiteY4" fmla="*/ 3352683 h 5434517"/>
                  <a:gd name="connsiteX5" fmla="*/ 874497 w 3885409"/>
                  <a:gd name="connsiteY5" fmla="*/ 1312662 h 5434517"/>
                  <a:gd name="connsiteX6" fmla="*/ 1363796 w 3885409"/>
                  <a:gd name="connsiteY6" fmla="*/ 75599 h 5434517"/>
                  <a:gd name="connsiteX7" fmla="*/ 1877191 w 3885409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1854599 w 3844963"/>
                  <a:gd name="connsiteY8" fmla="*/ 139682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400795 w 3844963"/>
                  <a:gd name="connsiteY8" fmla="*/ 99385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3236104 w 3844963"/>
                  <a:gd name="connsiteY8" fmla="*/ 21307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820329 w 3844963"/>
                  <a:gd name="connsiteY8" fmla="*/ 655741 h 5434517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363796 w 3844963"/>
                  <a:gd name="connsiteY6" fmla="*/ 84371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2306005 w 3844963"/>
                  <a:gd name="connsiteY6" fmla="*/ 384998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33062"/>
                  <a:gd name="connsiteY0" fmla="*/ 8772 h 5308999"/>
                  <a:gd name="connsiteX1" fmla="*/ 3823804 w 3833062"/>
                  <a:gd name="connsiteY1" fmla="*/ 3312121 h 5308999"/>
                  <a:gd name="connsiteX2" fmla="*/ 2936696 w 3833062"/>
                  <a:gd name="connsiteY2" fmla="*/ 5156540 h 5308999"/>
                  <a:gd name="connsiteX3" fmla="*/ 764550 w 3833062"/>
                  <a:gd name="connsiteY3" fmla="*/ 4998636 h 5308999"/>
                  <a:gd name="connsiteX4" fmla="*/ 148 w 3833062"/>
                  <a:gd name="connsiteY4" fmla="*/ 3361455 h 5308999"/>
                  <a:gd name="connsiteX5" fmla="*/ 715045 w 3833062"/>
                  <a:gd name="connsiteY5" fmla="*/ 1081688 h 5308999"/>
                  <a:gd name="connsiteX6" fmla="*/ 2305491 w 3833062"/>
                  <a:gd name="connsiteY6" fmla="*/ 384998 h 5308999"/>
                  <a:gd name="connsiteX7" fmla="*/ 1876677 w 3833062"/>
                  <a:gd name="connsiteY7" fmla="*/ 1403619 h 5308999"/>
                  <a:gd name="connsiteX8" fmla="*/ 2555216 w 3833062"/>
                  <a:gd name="connsiteY8" fmla="*/ 480558 h 5308999"/>
                  <a:gd name="connsiteX9" fmla="*/ 3678599 w 3833062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79338 w 3835723"/>
                  <a:gd name="connsiteY7" fmla="*/ 1403619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83917 w 3835723"/>
                  <a:gd name="connsiteY7" fmla="*/ 2100855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5085" h="5308999">
                    <a:moveTo>
                      <a:pt x="3672506" y="8772"/>
                    </a:moveTo>
                    <a:cubicBezTo>
                      <a:pt x="2802989" y="1385262"/>
                      <a:pt x="3948125" y="2454160"/>
                      <a:pt x="3825827" y="3312121"/>
                    </a:cubicBezTo>
                    <a:cubicBezTo>
                      <a:pt x="3703529" y="4170082"/>
                      <a:pt x="3448595" y="4875454"/>
                      <a:pt x="2938719" y="5156540"/>
                    </a:cubicBezTo>
                    <a:cubicBezTo>
                      <a:pt x="2428843" y="5437626"/>
                      <a:pt x="1255998" y="5297817"/>
                      <a:pt x="766573" y="4998636"/>
                    </a:cubicBezTo>
                    <a:cubicBezTo>
                      <a:pt x="277148" y="4699455"/>
                      <a:pt x="33058" y="3949456"/>
                      <a:pt x="2171" y="3361455"/>
                    </a:cubicBezTo>
                    <a:cubicBezTo>
                      <a:pt x="-28716" y="2773454"/>
                      <a:pt x="275082" y="1915004"/>
                      <a:pt x="581250" y="1470631"/>
                    </a:cubicBezTo>
                    <a:cubicBezTo>
                      <a:pt x="887418" y="1026258"/>
                      <a:pt x="2006181" y="483529"/>
                      <a:pt x="1839179" y="695218"/>
                    </a:cubicBezTo>
                    <a:cubicBezTo>
                      <a:pt x="1672177" y="906907"/>
                      <a:pt x="1728549" y="1678024"/>
                      <a:pt x="1848226" y="1642247"/>
                    </a:cubicBezTo>
                    <a:cubicBezTo>
                      <a:pt x="1967903" y="1606470"/>
                      <a:pt x="2256919" y="714495"/>
                      <a:pt x="2557239" y="480558"/>
                    </a:cubicBezTo>
                    <a:cubicBezTo>
                      <a:pt x="2857559" y="246622"/>
                      <a:pt x="3291830" y="6256"/>
                      <a:pt x="3680622" y="0"/>
                    </a:cubicBezTo>
                  </a:path>
                </a:pathLst>
              </a:custGeom>
              <a:solidFill>
                <a:srgbClr val="FFFF0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7" name="Szabadkézi sokszög 16"/>
              <p:cNvSpPr/>
              <p:nvPr/>
            </p:nvSpPr>
            <p:spPr>
              <a:xfrm rot="21073555">
                <a:off x="1401210" y="2972444"/>
                <a:ext cx="2672587" cy="3806336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91076 w 3193448"/>
                  <a:gd name="connsiteY0" fmla="*/ 509418 h 5532843"/>
                  <a:gd name="connsiteX1" fmla="*/ 2083674 w 3193448"/>
                  <a:gd name="connsiteY1" fmla="*/ 902957 h 5532843"/>
                  <a:gd name="connsiteX2" fmla="*/ 2778155 w 3193448"/>
                  <a:gd name="connsiteY2" fmla="*/ 2326643 h 5532843"/>
                  <a:gd name="connsiteX3" fmla="*/ 3188611 w 3193448"/>
                  <a:gd name="connsiteY3" fmla="*/ 4446845 h 5532843"/>
                  <a:gd name="connsiteX4" fmla="*/ 2511937 w 3193448"/>
                  <a:gd name="connsiteY4" fmla="*/ 5532830 h 5532843"/>
                  <a:gd name="connsiteX5" fmla="*/ 661666 w 3193448"/>
                  <a:gd name="connsiteY5" fmla="*/ 4467187 h 5532843"/>
                  <a:gd name="connsiteX6" fmla="*/ 77947 w 3193448"/>
                  <a:gd name="connsiteY6" fmla="*/ 2883373 h 5532843"/>
                  <a:gd name="connsiteX7" fmla="*/ 205627 w 3193448"/>
                  <a:gd name="connsiteY7" fmla="*/ 1504687 h 5532843"/>
                  <a:gd name="connsiteX8" fmla="*/ 1886904 w 3193448"/>
                  <a:gd name="connsiteY8" fmla="*/ 132 h 5532843"/>
                  <a:gd name="connsiteX9" fmla="*/ 1678560 w 3193448"/>
                  <a:gd name="connsiteY9" fmla="*/ 1585863 h 5532843"/>
                  <a:gd name="connsiteX10" fmla="*/ 1759583 w 3193448"/>
                  <a:gd name="connsiteY10" fmla="*/ 2037276 h 5532843"/>
                  <a:gd name="connsiteX11" fmla="*/ 1967927 w 3193448"/>
                  <a:gd name="connsiteY11" fmla="*/ 636739 h 5532843"/>
                  <a:gd name="connsiteX12" fmla="*/ 1991076 w 3193448"/>
                  <a:gd name="connsiteY12" fmla="*/ 671463 h 5532843"/>
                  <a:gd name="connsiteX0" fmla="*/ 1939718 w 3142090"/>
                  <a:gd name="connsiteY0" fmla="*/ 241961 h 5265386"/>
                  <a:gd name="connsiteX1" fmla="*/ 2032316 w 3142090"/>
                  <a:gd name="connsiteY1" fmla="*/ 635500 h 5265386"/>
                  <a:gd name="connsiteX2" fmla="*/ 2726797 w 3142090"/>
                  <a:gd name="connsiteY2" fmla="*/ 2059186 h 5265386"/>
                  <a:gd name="connsiteX3" fmla="*/ 3137253 w 3142090"/>
                  <a:gd name="connsiteY3" fmla="*/ 4179388 h 5265386"/>
                  <a:gd name="connsiteX4" fmla="*/ 2460579 w 3142090"/>
                  <a:gd name="connsiteY4" fmla="*/ 5265373 h 5265386"/>
                  <a:gd name="connsiteX5" fmla="*/ 610308 w 3142090"/>
                  <a:gd name="connsiteY5" fmla="*/ 4199730 h 5265386"/>
                  <a:gd name="connsiteX6" fmla="*/ 26589 w 3142090"/>
                  <a:gd name="connsiteY6" fmla="*/ 2615916 h 5265386"/>
                  <a:gd name="connsiteX7" fmla="*/ 154269 w 3142090"/>
                  <a:gd name="connsiteY7" fmla="*/ 1237230 h 5265386"/>
                  <a:gd name="connsiteX8" fmla="*/ 643568 w 3142090"/>
                  <a:gd name="connsiteY8" fmla="*/ 167 h 5265386"/>
                  <a:gd name="connsiteX9" fmla="*/ 1627202 w 3142090"/>
                  <a:gd name="connsiteY9" fmla="*/ 1318406 h 5265386"/>
                  <a:gd name="connsiteX10" fmla="*/ 1708225 w 3142090"/>
                  <a:gd name="connsiteY10" fmla="*/ 1769819 h 5265386"/>
                  <a:gd name="connsiteX11" fmla="*/ 1916569 w 3142090"/>
                  <a:gd name="connsiteY11" fmla="*/ 369282 h 5265386"/>
                  <a:gd name="connsiteX12" fmla="*/ 1939718 w 3142090"/>
                  <a:gd name="connsiteY12" fmla="*/ 404006 h 5265386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708225 w 3142090"/>
                  <a:gd name="connsiteY10" fmla="*/ 1769822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1939718 w 3142090"/>
                  <a:gd name="connsiteY0" fmla="*/ 241964 h 5265389"/>
                  <a:gd name="connsiteX1" fmla="*/ 2032316 w 3142090"/>
                  <a:gd name="connsiteY1" fmla="*/ 635503 h 5265389"/>
                  <a:gd name="connsiteX2" fmla="*/ 2726797 w 3142090"/>
                  <a:gd name="connsiteY2" fmla="*/ 2059189 h 5265389"/>
                  <a:gd name="connsiteX3" fmla="*/ 3137253 w 3142090"/>
                  <a:gd name="connsiteY3" fmla="*/ 4179391 h 5265389"/>
                  <a:gd name="connsiteX4" fmla="*/ 2460579 w 3142090"/>
                  <a:gd name="connsiteY4" fmla="*/ 5265376 h 5265389"/>
                  <a:gd name="connsiteX5" fmla="*/ 610308 w 3142090"/>
                  <a:gd name="connsiteY5" fmla="*/ 4199733 h 5265389"/>
                  <a:gd name="connsiteX6" fmla="*/ 26589 w 3142090"/>
                  <a:gd name="connsiteY6" fmla="*/ 2615919 h 5265389"/>
                  <a:gd name="connsiteX7" fmla="*/ 154269 w 3142090"/>
                  <a:gd name="connsiteY7" fmla="*/ 1237233 h 5265389"/>
                  <a:gd name="connsiteX8" fmla="*/ 643568 w 3142090"/>
                  <a:gd name="connsiteY8" fmla="*/ 170 h 5265389"/>
                  <a:gd name="connsiteX9" fmla="*/ 1156963 w 3142090"/>
                  <a:gd name="connsiteY9" fmla="*/ 1319418 h 5265389"/>
                  <a:gd name="connsiteX10" fmla="*/ 1487508 w 3142090"/>
                  <a:gd name="connsiteY10" fmla="*/ 545465 h 5265389"/>
                  <a:gd name="connsiteX11" fmla="*/ 1916569 w 3142090"/>
                  <a:gd name="connsiteY11" fmla="*/ 369285 h 5265389"/>
                  <a:gd name="connsiteX12" fmla="*/ 1939718 w 3142090"/>
                  <a:gd name="connsiteY12" fmla="*/ 404009 h 5265389"/>
                  <a:gd name="connsiteX0" fmla="*/ 2664857 w 3867229"/>
                  <a:gd name="connsiteY0" fmla="*/ 241990 h 5265413"/>
                  <a:gd name="connsiteX1" fmla="*/ 2757455 w 3867229"/>
                  <a:gd name="connsiteY1" fmla="*/ 635529 h 5265413"/>
                  <a:gd name="connsiteX2" fmla="*/ 3451936 w 3867229"/>
                  <a:gd name="connsiteY2" fmla="*/ 2059215 h 5265413"/>
                  <a:gd name="connsiteX3" fmla="*/ 3862392 w 3867229"/>
                  <a:gd name="connsiteY3" fmla="*/ 4179417 h 5265413"/>
                  <a:gd name="connsiteX4" fmla="*/ 3185718 w 3867229"/>
                  <a:gd name="connsiteY4" fmla="*/ 5265402 h 5265413"/>
                  <a:gd name="connsiteX5" fmla="*/ 1335447 w 3867229"/>
                  <a:gd name="connsiteY5" fmla="*/ 4199759 h 5265413"/>
                  <a:gd name="connsiteX6" fmla="*/ 5573 w 3867229"/>
                  <a:gd name="connsiteY6" fmla="*/ 3277280 h 5265413"/>
                  <a:gd name="connsiteX7" fmla="*/ 879408 w 3867229"/>
                  <a:gd name="connsiteY7" fmla="*/ 1237259 h 5265413"/>
                  <a:gd name="connsiteX8" fmla="*/ 1368707 w 3867229"/>
                  <a:gd name="connsiteY8" fmla="*/ 196 h 5265413"/>
                  <a:gd name="connsiteX9" fmla="*/ 1882102 w 3867229"/>
                  <a:gd name="connsiteY9" fmla="*/ 1319444 h 5265413"/>
                  <a:gd name="connsiteX10" fmla="*/ 2212647 w 3867229"/>
                  <a:gd name="connsiteY10" fmla="*/ 545491 h 5265413"/>
                  <a:gd name="connsiteX11" fmla="*/ 2641708 w 3867229"/>
                  <a:gd name="connsiteY11" fmla="*/ 369311 h 5265413"/>
                  <a:gd name="connsiteX12" fmla="*/ 2664857 w 3867229"/>
                  <a:gd name="connsiteY12" fmla="*/ 404035 h 5265413"/>
                  <a:gd name="connsiteX0" fmla="*/ 2660205 w 3862577"/>
                  <a:gd name="connsiteY0" fmla="*/ 241990 h 5308925"/>
                  <a:gd name="connsiteX1" fmla="*/ 2752803 w 3862577"/>
                  <a:gd name="connsiteY1" fmla="*/ 635529 h 5308925"/>
                  <a:gd name="connsiteX2" fmla="*/ 3447284 w 3862577"/>
                  <a:gd name="connsiteY2" fmla="*/ 2059215 h 5308925"/>
                  <a:gd name="connsiteX3" fmla="*/ 3857740 w 3862577"/>
                  <a:gd name="connsiteY3" fmla="*/ 4179417 h 5308925"/>
                  <a:gd name="connsiteX4" fmla="*/ 3181066 w 3862577"/>
                  <a:gd name="connsiteY4" fmla="*/ 5265402 h 5308925"/>
                  <a:gd name="connsiteX5" fmla="*/ 765323 w 3862577"/>
                  <a:gd name="connsiteY5" fmla="*/ 4914461 h 5308925"/>
                  <a:gd name="connsiteX6" fmla="*/ 921 w 3862577"/>
                  <a:gd name="connsiteY6" fmla="*/ 3277280 h 5308925"/>
                  <a:gd name="connsiteX7" fmla="*/ 874756 w 3862577"/>
                  <a:gd name="connsiteY7" fmla="*/ 1237259 h 5308925"/>
                  <a:gd name="connsiteX8" fmla="*/ 1364055 w 3862577"/>
                  <a:gd name="connsiteY8" fmla="*/ 196 h 5308925"/>
                  <a:gd name="connsiteX9" fmla="*/ 1877450 w 3862577"/>
                  <a:gd name="connsiteY9" fmla="*/ 1319444 h 5308925"/>
                  <a:gd name="connsiteX10" fmla="*/ 2207995 w 3862577"/>
                  <a:gd name="connsiteY10" fmla="*/ 545491 h 5308925"/>
                  <a:gd name="connsiteX11" fmla="*/ 2637056 w 3862577"/>
                  <a:gd name="connsiteY11" fmla="*/ 369311 h 5308925"/>
                  <a:gd name="connsiteX12" fmla="*/ 2660205 w 3862577"/>
                  <a:gd name="connsiteY12" fmla="*/ 404035 h 5308925"/>
                  <a:gd name="connsiteX0" fmla="*/ 2659946 w 3893083"/>
                  <a:gd name="connsiteY0" fmla="*/ 241990 h 5290486"/>
                  <a:gd name="connsiteX1" fmla="*/ 2752544 w 3893083"/>
                  <a:gd name="connsiteY1" fmla="*/ 635529 h 5290486"/>
                  <a:gd name="connsiteX2" fmla="*/ 3447025 w 3893083"/>
                  <a:gd name="connsiteY2" fmla="*/ 2059215 h 5290486"/>
                  <a:gd name="connsiteX3" fmla="*/ 3857481 w 3893083"/>
                  <a:gd name="connsiteY3" fmla="*/ 4179417 h 5290486"/>
                  <a:gd name="connsiteX4" fmla="*/ 2527957 w 3893083"/>
                  <a:gd name="connsiteY4" fmla="*/ 5244218 h 5290486"/>
                  <a:gd name="connsiteX5" fmla="*/ 765064 w 3893083"/>
                  <a:gd name="connsiteY5" fmla="*/ 4914461 h 5290486"/>
                  <a:gd name="connsiteX6" fmla="*/ 662 w 3893083"/>
                  <a:gd name="connsiteY6" fmla="*/ 3277280 h 5290486"/>
                  <a:gd name="connsiteX7" fmla="*/ 874497 w 3893083"/>
                  <a:gd name="connsiteY7" fmla="*/ 1237259 h 5290486"/>
                  <a:gd name="connsiteX8" fmla="*/ 1363796 w 3893083"/>
                  <a:gd name="connsiteY8" fmla="*/ 196 h 5290486"/>
                  <a:gd name="connsiteX9" fmla="*/ 1877191 w 3893083"/>
                  <a:gd name="connsiteY9" fmla="*/ 1319444 h 5290486"/>
                  <a:gd name="connsiteX10" fmla="*/ 2207736 w 3893083"/>
                  <a:gd name="connsiteY10" fmla="*/ 545491 h 5290486"/>
                  <a:gd name="connsiteX11" fmla="*/ 2636797 w 3893083"/>
                  <a:gd name="connsiteY11" fmla="*/ 369311 h 5290486"/>
                  <a:gd name="connsiteX12" fmla="*/ 2659946 w 3893083"/>
                  <a:gd name="connsiteY12" fmla="*/ 404035 h 5290486"/>
                  <a:gd name="connsiteX0" fmla="*/ 2659946 w 3744052"/>
                  <a:gd name="connsiteY0" fmla="*/ 241990 h 5327867"/>
                  <a:gd name="connsiteX1" fmla="*/ 2752544 w 3744052"/>
                  <a:gd name="connsiteY1" fmla="*/ 635529 h 5327867"/>
                  <a:gd name="connsiteX2" fmla="*/ 3447025 w 3744052"/>
                  <a:gd name="connsiteY2" fmla="*/ 2059215 h 5327867"/>
                  <a:gd name="connsiteX3" fmla="*/ 3695528 w 3744052"/>
                  <a:gd name="connsiteY3" fmla="*/ 3657805 h 5327867"/>
                  <a:gd name="connsiteX4" fmla="*/ 2527957 w 3744052"/>
                  <a:gd name="connsiteY4" fmla="*/ 5244218 h 5327867"/>
                  <a:gd name="connsiteX5" fmla="*/ 765064 w 3744052"/>
                  <a:gd name="connsiteY5" fmla="*/ 4914461 h 5327867"/>
                  <a:gd name="connsiteX6" fmla="*/ 662 w 3744052"/>
                  <a:gd name="connsiteY6" fmla="*/ 3277280 h 5327867"/>
                  <a:gd name="connsiteX7" fmla="*/ 874497 w 3744052"/>
                  <a:gd name="connsiteY7" fmla="*/ 1237259 h 5327867"/>
                  <a:gd name="connsiteX8" fmla="*/ 1363796 w 3744052"/>
                  <a:gd name="connsiteY8" fmla="*/ 196 h 5327867"/>
                  <a:gd name="connsiteX9" fmla="*/ 1877191 w 3744052"/>
                  <a:gd name="connsiteY9" fmla="*/ 1319444 h 5327867"/>
                  <a:gd name="connsiteX10" fmla="*/ 2207736 w 3744052"/>
                  <a:gd name="connsiteY10" fmla="*/ 545491 h 5327867"/>
                  <a:gd name="connsiteX11" fmla="*/ 2636797 w 3744052"/>
                  <a:gd name="connsiteY11" fmla="*/ 369311 h 5327867"/>
                  <a:gd name="connsiteX12" fmla="*/ 2659946 w 3744052"/>
                  <a:gd name="connsiteY12" fmla="*/ 404035 h 5327867"/>
                  <a:gd name="connsiteX0" fmla="*/ 2659946 w 3730966"/>
                  <a:gd name="connsiteY0" fmla="*/ 325135 h 5411012"/>
                  <a:gd name="connsiteX1" fmla="*/ 3639941 w 3730966"/>
                  <a:gd name="connsiteY1" fmla="*/ 87300 h 5411012"/>
                  <a:gd name="connsiteX2" fmla="*/ 3447025 w 3730966"/>
                  <a:gd name="connsiteY2" fmla="*/ 2142360 h 5411012"/>
                  <a:gd name="connsiteX3" fmla="*/ 3695528 w 3730966"/>
                  <a:gd name="connsiteY3" fmla="*/ 3740950 h 5411012"/>
                  <a:gd name="connsiteX4" fmla="*/ 2527957 w 3730966"/>
                  <a:gd name="connsiteY4" fmla="*/ 5327363 h 5411012"/>
                  <a:gd name="connsiteX5" fmla="*/ 765064 w 3730966"/>
                  <a:gd name="connsiteY5" fmla="*/ 4997606 h 5411012"/>
                  <a:gd name="connsiteX6" fmla="*/ 662 w 3730966"/>
                  <a:gd name="connsiteY6" fmla="*/ 3360425 h 5411012"/>
                  <a:gd name="connsiteX7" fmla="*/ 874497 w 3730966"/>
                  <a:gd name="connsiteY7" fmla="*/ 1320404 h 5411012"/>
                  <a:gd name="connsiteX8" fmla="*/ 1363796 w 3730966"/>
                  <a:gd name="connsiteY8" fmla="*/ 83341 h 5411012"/>
                  <a:gd name="connsiteX9" fmla="*/ 1877191 w 3730966"/>
                  <a:gd name="connsiteY9" fmla="*/ 1402589 h 5411012"/>
                  <a:gd name="connsiteX10" fmla="*/ 2207736 w 3730966"/>
                  <a:gd name="connsiteY10" fmla="*/ 628636 h 5411012"/>
                  <a:gd name="connsiteX11" fmla="*/ 2636797 w 3730966"/>
                  <a:gd name="connsiteY11" fmla="*/ 452456 h 5411012"/>
                  <a:gd name="connsiteX12" fmla="*/ 2659946 w 3730966"/>
                  <a:gd name="connsiteY12" fmla="*/ 487180 h 5411012"/>
                  <a:gd name="connsiteX0" fmla="*/ 2659946 w 3730966"/>
                  <a:gd name="connsiteY0" fmla="*/ 476299 h 5562176"/>
                  <a:gd name="connsiteX1" fmla="*/ 3639941 w 3730966"/>
                  <a:gd name="connsiteY1" fmla="*/ 238464 h 5562176"/>
                  <a:gd name="connsiteX2" fmla="*/ 3447025 w 3730966"/>
                  <a:gd name="connsiteY2" fmla="*/ 2293524 h 5562176"/>
                  <a:gd name="connsiteX3" fmla="*/ 3695528 w 3730966"/>
                  <a:gd name="connsiteY3" fmla="*/ 3892114 h 5562176"/>
                  <a:gd name="connsiteX4" fmla="*/ 2527957 w 3730966"/>
                  <a:gd name="connsiteY4" fmla="*/ 5478527 h 5562176"/>
                  <a:gd name="connsiteX5" fmla="*/ 765064 w 3730966"/>
                  <a:gd name="connsiteY5" fmla="*/ 5148770 h 5562176"/>
                  <a:gd name="connsiteX6" fmla="*/ 662 w 3730966"/>
                  <a:gd name="connsiteY6" fmla="*/ 3511589 h 5562176"/>
                  <a:gd name="connsiteX7" fmla="*/ 874497 w 3730966"/>
                  <a:gd name="connsiteY7" fmla="*/ 1471568 h 5562176"/>
                  <a:gd name="connsiteX8" fmla="*/ 1363796 w 3730966"/>
                  <a:gd name="connsiteY8" fmla="*/ 234505 h 5562176"/>
                  <a:gd name="connsiteX9" fmla="*/ 1877191 w 3730966"/>
                  <a:gd name="connsiteY9" fmla="*/ 1553753 h 5562176"/>
                  <a:gd name="connsiteX10" fmla="*/ 2207736 w 3730966"/>
                  <a:gd name="connsiteY10" fmla="*/ 779800 h 5562176"/>
                  <a:gd name="connsiteX11" fmla="*/ 2636797 w 3730966"/>
                  <a:gd name="connsiteY11" fmla="*/ 603620 h 5562176"/>
                  <a:gd name="connsiteX12" fmla="*/ 2659946 w 3730966"/>
                  <a:gd name="connsiteY12" fmla="*/ 638344 h 5562176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12" fmla="*/ 2659946 w 3730966"/>
                  <a:gd name="connsiteY12" fmla="*/ 463533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11" fmla="*/ 2636797 w 3730966"/>
                  <a:gd name="connsiteY11" fmla="*/ 428809 h 5387365"/>
                  <a:gd name="connsiteX0" fmla="*/ 2659946 w 3730966"/>
                  <a:gd name="connsiteY0" fmla="*/ 301488 h 5387365"/>
                  <a:gd name="connsiteX1" fmla="*/ 3639941 w 3730966"/>
                  <a:gd name="connsiteY1" fmla="*/ 63653 h 5387365"/>
                  <a:gd name="connsiteX2" fmla="*/ 3447025 w 3730966"/>
                  <a:gd name="connsiteY2" fmla="*/ 2118713 h 5387365"/>
                  <a:gd name="connsiteX3" fmla="*/ 3695528 w 3730966"/>
                  <a:gd name="connsiteY3" fmla="*/ 3717303 h 5387365"/>
                  <a:gd name="connsiteX4" fmla="*/ 2527957 w 3730966"/>
                  <a:gd name="connsiteY4" fmla="*/ 5303716 h 5387365"/>
                  <a:gd name="connsiteX5" fmla="*/ 765064 w 3730966"/>
                  <a:gd name="connsiteY5" fmla="*/ 4973959 h 5387365"/>
                  <a:gd name="connsiteX6" fmla="*/ 662 w 3730966"/>
                  <a:gd name="connsiteY6" fmla="*/ 3336778 h 5387365"/>
                  <a:gd name="connsiteX7" fmla="*/ 874497 w 3730966"/>
                  <a:gd name="connsiteY7" fmla="*/ 1296757 h 5387365"/>
                  <a:gd name="connsiteX8" fmla="*/ 1363796 w 3730966"/>
                  <a:gd name="connsiteY8" fmla="*/ 59694 h 5387365"/>
                  <a:gd name="connsiteX9" fmla="*/ 1877191 w 3730966"/>
                  <a:gd name="connsiteY9" fmla="*/ 1378942 h 5387365"/>
                  <a:gd name="connsiteX10" fmla="*/ 2207736 w 3730966"/>
                  <a:gd name="connsiteY10" fmla="*/ 604989 h 5387365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9" fmla="*/ 2207736 w 3730966"/>
                  <a:gd name="connsiteY9" fmla="*/ 545492 h 5327868"/>
                  <a:gd name="connsiteX0" fmla="*/ 3639941 w 3730966"/>
                  <a:gd name="connsiteY0" fmla="*/ 4156 h 5327868"/>
                  <a:gd name="connsiteX1" fmla="*/ 3447025 w 3730966"/>
                  <a:gd name="connsiteY1" fmla="*/ 2059216 h 5327868"/>
                  <a:gd name="connsiteX2" fmla="*/ 3695528 w 3730966"/>
                  <a:gd name="connsiteY2" fmla="*/ 3657806 h 5327868"/>
                  <a:gd name="connsiteX3" fmla="*/ 2527957 w 3730966"/>
                  <a:gd name="connsiteY3" fmla="*/ 5244219 h 5327868"/>
                  <a:gd name="connsiteX4" fmla="*/ 765064 w 3730966"/>
                  <a:gd name="connsiteY4" fmla="*/ 4914462 h 5327868"/>
                  <a:gd name="connsiteX5" fmla="*/ 662 w 3730966"/>
                  <a:gd name="connsiteY5" fmla="*/ 3277281 h 5327868"/>
                  <a:gd name="connsiteX6" fmla="*/ 874497 w 3730966"/>
                  <a:gd name="connsiteY6" fmla="*/ 1237260 h 5327868"/>
                  <a:gd name="connsiteX7" fmla="*/ 1363796 w 3730966"/>
                  <a:gd name="connsiteY7" fmla="*/ 197 h 5327868"/>
                  <a:gd name="connsiteX8" fmla="*/ 1877191 w 3730966"/>
                  <a:gd name="connsiteY8" fmla="*/ 1319445 h 5327868"/>
                  <a:gd name="connsiteX0" fmla="*/ 3639941 w 3717283"/>
                  <a:gd name="connsiteY0" fmla="*/ 4156 h 5327868"/>
                  <a:gd name="connsiteX1" fmla="*/ 3314081 w 3717283"/>
                  <a:gd name="connsiteY1" fmla="*/ 903106 h 5327868"/>
                  <a:gd name="connsiteX2" fmla="*/ 3695528 w 3717283"/>
                  <a:gd name="connsiteY2" fmla="*/ 3657806 h 5327868"/>
                  <a:gd name="connsiteX3" fmla="*/ 2527957 w 3717283"/>
                  <a:gd name="connsiteY3" fmla="*/ 5244219 h 5327868"/>
                  <a:gd name="connsiteX4" fmla="*/ 765064 w 3717283"/>
                  <a:gd name="connsiteY4" fmla="*/ 4914462 h 5327868"/>
                  <a:gd name="connsiteX5" fmla="*/ 662 w 3717283"/>
                  <a:gd name="connsiteY5" fmla="*/ 3277281 h 5327868"/>
                  <a:gd name="connsiteX6" fmla="*/ 874497 w 3717283"/>
                  <a:gd name="connsiteY6" fmla="*/ 1237260 h 5327868"/>
                  <a:gd name="connsiteX7" fmla="*/ 1363796 w 3717283"/>
                  <a:gd name="connsiteY7" fmla="*/ 197 h 5327868"/>
                  <a:gd name="connsiteX8" fmla="*/ 1877191 w 3717283"/>
                  <a:gd name="connsiteY8" fmla="*/ 1319445 h 5327868"/>
                  <a:gd name="connsiteX0" fmla="*/ 3639941 w 3713579"/>
                  <a:gd name="connsiteY0" fmla="*/ 4156 h 5327868"/>
                  <a:gd name="connsiteX1" fmla="*/ 3314081 w 3713579"/>
                  <a:gd name="connsiteY1" fmla="*/ 903106 h 5327868"/>
                  <a:gd name="connsiteX2" fmla="*/ 3695528 w 3713579"/>
                  <a:gd name="connsiteY2" fmla="*/ 3657806 h 5327868"/>
                  <a:gd name="connsiteX3" fmla="*/ 2527957 w 3713579"/>
                  <a:gd name="connsiteY3" fmla="*/ 5244219 h 5327868"/>
                  <a:gd name="connsiteX4" fmla="*/ 765064 w 3713579"/>
                  <a:gd name="connsiteY4" fmla="*/ 4914462 h 5327868"/>
                  <a:gd name="connsiteX5" fmla="*/ 662 w 3713579"/>
                  <a:gd name="connsiteY5" fmla="*/ 3277281 h 5327868"/>
                  <a:gd name="connsiteX6" fmla="*/ 874497 w 3713579"/>
                  <a:gd name="connsiteY6" fmla="*/ 1237260 h 5327868"/>
                  <a:gd name="connsiteX7" fmla="*/ 1363796 w 3713579"/>
                  <a:gd name="connsiteY7" fmla="*/ 197 h 5327868"/>
                  <a:gd name="connsiteX8" fmla="*/ 1877191 w 3713579"/>
                  <a:gd name="connsiteY8" fmla="*/ 1319445 h 5327868"/>
                  <a:gd name="connsiteX0" fmla="*/ 3639941 w 3842719"/>
                  <a:gd name="connsiteY0" fmla="*/ 4156 h 5359115"/>
                  <a:gd name="connsiteX1" fmla="*/ 3314081 w 3842719"/>
                  <a:gd name="connsiteY1" fmla="*/ 903106 h 5359115"/>
                  <a:gd name="connsiteX2" fmla="*/ 3824318 w 3842719"/>
                  <a:gd name="connsiteY2" fmla="*/ 3227947 h 5359115"/>
                  <a:gd name="connsiteX3" fmla="*/ 2527957 w 3842719"/>
                  <a:gd name="connsiteY3" fmla="*/ 5244219 h 5359115"/>
                  <a:gd name="connsiteX4" fmla="*/ 765064 w 3842719"/>
                  <a:gd name="connsiteY4" fmla="*/ 4914462 h 5359115"/>
                  <a:gd name="connsiteX5" fmla="*/ 662 w 3842719"/>
                  <a:gd name="connsiteY5" fmla="*/ 3277281 h 5359115"/>
                  <a:gd name="connsiteX6" fmla="*/ 874497 w 3842719"/>
                  <a:gd name="connsiteY6" fmla="*/ 1237260 h 5359115"/>
                  <a:gd name="connsiteX7" fmla="*/ 1363796 w 3842719"/>
                  <a:gd name="connsiteY7" fmla="*/ 197 h 5359115"/>
                  <a:gd name="connsiteX8" fmla="*/ 1877191 w 3842719"/>
                  <a:gd name="connsiteY8" fmla="*/ 1319445 h 5359115"/>
                  <a:gd name="connsiteX0" fmla="*/ 3314081 w 3842719"/>
                  <a:gd name="connsiteY0" fmla="*/ 903106 h 5359115"/>
                  <a:gd name="connsiteX1" fmla="*/ 3824318 w 3842719"/>
                  <a:gd name="connsiteY1" fmla="*/ 3227947 h 5359115"/>
                  <a:gd name="connsiteX2" fmla="*/ 2527957 w 3842719"/>
                  <a:gd name="connsiteY2" fmla="*/ 5244219 h 5359115"/>
                  <a:gd name="connsiteX3" fmla="*/ 765064 w 3842719"/>
                  <a:gd name="connsiteY3" fmla="*/ 4914462 h 5359115"/>
                  <a:gd name="connsiteX4" fmla="*/ 662 w 3842719"/>
                  <a:gd name="connsiteY4" fmla="*/ 3277281 h 5359115"/>
                  <a:gd name="connsiteX5" fmla="*/ 874497 w 3842719"/>
                  <a:gd name="connsiteY5" fmla="*/ 1237260 h 5359115"/>
                  <a:gd name="connsiteX6" fmla="*/ 1363796 w 3842719"/>
                  <a:gd name="connsiteY6" fmla="*/ 197 h 5359115"/>
                  <a:gd name="connsiteX7" fmla="*/ 1877191 w 3842719"/>
                  <a:gd name="connsiteY7" fmla="*/ 1319445 h 5359115"/>
                  <a:gd name="connsiteX0" fmla="*/ 3670997 w 3885409"/>
                  <a:gd name="connsiteY0" fmla="*/ 0 h 5434517"/>
                  <a:gd name="connsiteX1" fmla="*/ 3824318 w 3885409"/>
                  <a:gd name="connsiteY1" fmla="*/ 3303349 h 5434517"/>
                  <a:gd name="connsiteX2" fmla="*/ 2527957 w 3885409"/>
                  <a:gd name="connsiteY2" fmla="*/ 5319621 h 5434517"/>
                  <a:gd name="connsiteX3" fmla="*/ 765064 w 3885409"/>
                  <a:gd name="connsiteY3" fmla="*/ 4989864 h 5434517"/>
                  <a:gd name="connsiteX4" fmla="*/ 662 w 3885409"/>
                  <a:gd name="connsiteY4" fmla="*/ 3352683 h 5434517"/>
                  <a:gd name="connsiteX5" fmla="*/ 874497 w 3885409"/>
                  <a:gd name="connsiteY5" fmla="*/ 1312662 h 5434517"/>
                  <a:gd name="connsiteX6" fmla="*/ 1363796 w 3885409"/>
                  <a:gd name="connsiteY6" fmla="*/ 75599 h 5434517"/>
                  <a:gd name="connsiteX7" fmla="*/ 1877191 w 3885409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1854599 w 3844963"/>
                  <a:gd name="connsiteY8" fmla="*/ 1396827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400795 w 3844963"/>
                  <a:gd name="connsiteY8" fmla="*/ 99385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3236104 w 3844963"/>
                  <a:gd name="connsiteY8" fmla="*/ 213071 h 5434517"/>
                  <a:gd name="connsiteX0" fmla="*/ 3670997 w 3844963"/>
                  <a:gd name="connsiteY0" fmla="*/ 0 h 5434517"/>
                  <a:gd name="connsiteX1" fmla="*/ 3824318 w 3844963"/>
                  <a:gd name="connsiteY1" fmla="*/ 3303349 h 5434517"/>
                  <a:gd name="connsiteX2" fmla="*/ 2527957 w 3844963"/>
                  <a:gd name="connsiteY2" fmla="*/ 5319621 h 5434517"/>
                  <a:gd name="connsiteX3" fmla="*/ 765064 w 3844963"/>
                  <a:gd name="connsiteY3" fmla="*/ 4989864 h 5434517"/>
                  <a:gd name="connsiteX4" fmla="*/ 662 w 3844963"/>
                  <a:gd name="connsiteY4" fmla="*/ 3352683 h 5434517"/>
                  <a:gd name="connsiteX5" fmla="*/ 874497 w 3844963"/>
                  <a:gd name="connsiteY5" fmla="*/ 1312662 h 5434517"/>
                  <a:gd name="connsiteX6" fmla="*/ 1363796 w 3844963"/>
                  <a:gd name="connsiteY6" fmla="*/ 75599 h 5434517"/>
                  <a:gd name="connsiteX7" fmla="*/ 1877191 w 3844963"/>
                  <a:gd name="connsiteY7" fmla="*/ 1394847 h 5434517"/>
                  <a:gd name="connsiteX8" fmla="*/ 2820329 w 3844963"/>
                  <a:gd name="connsiteY8" fmla="*/ 655741 h 5434517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363796 w 3844963"/>
                  <a:gd name="connsiteY6" fmla="*/ 84371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1868334 w 3844963"/>
                  <a:gd name="connsiteY6" fmla="*/ 189892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997 w 3844963"/>
                  <a:gd name="connsiteY0" fmla="*/ 8772 h 5443289"/>
                  <a:gd name="connsiteX1" fmla="*/ 3824318 w 3844963"/>
                  <a:gd name="connsiteY1" fmla="*/ 3312121 h 5443289"/>
                  <a:gd name="connsiteX2" fmla="*/ 2527957 w 3844963"/>
                  <a:gd name="connsiteY2" fmla="*/ 5328393 h 5443289"/>
                  <a:gd name="connsiteX3" fmla="*/ 765064 w 3844963"/>
                  <a:gd name="connsiteY3" fmla="*/ 4998636 h 5443289"/>
                  <a:gd name="connsiteX4" fmla="*/ 662 w 3844963"/>
                  <a:gd name="connsiteY4" fmla="*/ 3361455 h 5443289"/>
                  <a:gd name="connsiteX5" fmla="*/ 874497 w 3844963"/>
                  <a:gd name="connsiteY5" fmla="*/ 1321434 h 5443289"/>
                  <a:gd name="connsiteX6" fmla="*/ 2306005 w 3844963"/>
                  <a:gd name="connsiteY6" fmla="*/ 384998 h 5443289"/>
                  <a:gd name="connsiteX7" fmla="*/ 1877191 w 3844963"/>
                  <a:gd name="connsiteY7" fmla="*/ 1403619 h 5443289"/>
                  <a:gd name="connsiteX8" fmla="*/ 3679113 w 3844963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3678599 w 3844449"/>
                  <a:gd name="connsiteY8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44449"/>
                  <a:gd name="connsiteY0" fmla="*/ 8772 h 5443289"/>
                  <a:gd name="connsiteX1" fmla="*/ 3823804 w 3844449"/>
                  <a:gd name="connsiteY1" fmla="*/ 3312121 h 5443289"/>
                  <a:gd name="connsiteX2" fmla="*/ 2527443 w 3844449"/>
                  <a:gd name="connsiteY2" fmla="*/ 5328393 h 5443289"/>
                  <a:gd name="connsiteX3" fmla="*/ 764550 w 3844449"/>
                  <a:gd name="connsiteY3" fmla="*/ 4998636 h 5443289"/>
                  <a:gd name="connsiteX4" fmla="*/ 148 w 3844449"/>
                  <a:gd name="connsiteY4" fmla="*/ 3361455 h 5443289"/>
                  <a:gd name="connsiteX5" fmla="*/ 715045 w 3844449"/>
                  <a:gd name="connsiteY5" fmla="*/ 1081688 h 5443289"/>
                  <a:gd name="connsiteX6" fmla="*/ 2305491 w 3844449"/>
                  <a:gd name="connsiteY6" fmla="*/ 384998 h 5443289"/>
                  <a:gd name="connsiteX7" fmla="*/ 1876677 w 3844449"/>
                  <a:gd name="connsiteY7" fmla="*/ 1403619 h 5443289"/>
                  <a:gd name="connsiteX8" fmla="*/ 2555216 w 3844449"/>
                  <a:gd name="connsiteY8" fmla="*/ 480558 h 5443289"/>
                  <a:gd name="connsiteX9" fmla="*/ 3678599 w 3844449"/>
                  <a:gd name="connsiteY9" fmla="*/ 0 h 5443289"/>
                  <a:gd name="connsiteX0" fmla="*/ 3670483 w 3833062"/>
                  <a:gd name="connsiteY0" fmla="*/ 8772 h 5308999"/>
                  <a:gd name="connsiteX1" fmla="*/ 3823804 w 3833062"/>
                  <a:gd name="connsiteY1" fmla="*/ 3312121 h 5308999"/>
                  <a:gd name="connsiteX2" fmla="*/ 2936696 w 3833062"/>
                  <a:gd name="connsiteY2" fmla="*/ 5156540 h 5308999"/>
                  <a:gd name="connsiteX3" fmla="*/ 764550 w 3833062"/>
                  <a:gd name="connsiteY3" fmla="*/ 4998636 h 5308999"/>
                  <a:gd name="connsiteX4" fmla="*/ 148 w 3833062"/>
                  <a:gd name="connsiteY4" fmla="*/ 3361455 h 5308999"/>
                  <a:gd name="connsiteX5" fmla="*/ 715045 w 3833062"/>
                  <a:gd name="connsiteY5" fmla="*/ 1081688 h 5308999"/>
                  <a:gd name="connsiteX6" fmla="*/ 2305491 w 3833062"/>
                  <a:gd name="connsiteY6" fmla="*/ 384998 h 5308999"/>
                  <a:gd name="connsiteX7" fmla="*/ 1876677 w 3833062"/>
                  <a:gd name="connsiteY7" fmla="*/ 1403619 h 5308999"/>
                  <a:gd name="connsiteX8" fmla="*/ 2555216 w 3833062"/>
                  <a:gd name="connsiteY8" fmla="*/ 480558 h 5308999"/>
                  <a:gd name="connsiteX9" fmla="*/ 3678599 w 3833062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79338 w 3835723"/>
                  <a:gd name="connsiteY7" fmla="*/ 1403619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3144 w 3835723"/>
                  <a:gd name="connsiteY0" fmla="*/ 8772 h 5308999"/>
                  <a:gd name="connsiteX1" fmla="*/ 3826465 w 3835723"/>
                  <a:gd name="connsiteY1" fmla="*/ 3312121 h 5308999"/>
                  <a:gd name="connsiteX2" fmla="*/ 2939357 w 3835723"/>
                  <a:gd name="connsiteY2" fmla="*/ 5156540 h 5308999"/>
                  <a:gd name="connsiteX3" fmla="*/ 767211 w 3835723"/>
                  <a:gd name="connsiteY3" fmla="*/ 4998636 h 5308999"/>
                  <a:gd name="connsiteX4" fmla="*/ 2809 w 3835723"/>
                  <a:gd name="connsiteY4" fmla="*/ 3361455 h 5308999"/>
                  <a:gd name="connsiteX5" fmla="*/ 581888 w 3835723"/>
                  <a:gd name="connsiteY5" fmla="*/ 1470631 h 5308999"/>
                  <a:gd name="connsiteX6" fmla="*/ 2308152 w 3835723"/>
                  <a:gd name="connsiteY6" fmla="*/ 384998 h 5308999"/>
                  <a:gd name="connsiteX7" fmla="*/ 1883917 w 3835723"/>
                  <a:gd name="connsiteY7" fmla="*/ 2100855 h 5308999"/>
                  <a:gd name="connsiteX8" fmla="*/ 2557877 w 3835723"/>
                  <a:gd name="connsiteY8" fmla="*/ 480558 h 5308999"/>
                  <a:gd name="connsiteX9" fmla="*/ 3681260 w 3835723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288 w 3834867"/>
                  <a:gd name="connsiteY0" fmla="*/ 8772 h 5308999"/>
                  <a:gd name="connsiteX1" fmla="*/ 3825609 w 3834867"/>
                  <a:gd name="connsiteY1" fmla="*/ 3312121 h 5308999"/>
                  <a:gd name="connsiteX2" fmla="*/ 2938501 w 3834867"/>
                  <a:gd name="connsiteY2" fmla="*/ 5156540 h 5308999"/>
                  <a:gd name="connsiteX3" fmla="*/ 766355 w 3834867"/>
                  <a:gd name="connsiteY3" fmla="*/ 4998636 h 5308999"/>
                  <a:gd name="connsiteX4" fmla="*/ 1953 w 3834867"/>
                  <a:gd name="connsiteY4" fmla="*/ 3361455 h 5308999"/>
                  <a:gd name="connsiteX5" fmla="*/ 581032 w 3834867"/>
                  <a:gd name="connsiteY5" fmla="*/ 1470631 h 5308999"/>
                  <a:gd name="connsiteX6" fmla="*/ 1610545 w 3834867"/>
                  <a:gd name="connsiteY6" fmla="*/ 1054930 h 5308999"/>
                  <a:gd name="connsiteX7" fmla="*/ 1883061 w 3834867"/>
                  <a:gd name="connsiteY7" fmla="*/ 2100855 h 5308999"/>
                  <a:gd name="connsiteX8" fmla="*/ 2557021 w 3834867"/>
                  <a:gd name="connsiteY8" fmla="*/ 480558 h 5308999"/>
                  <a:gd name="connsiteX9" fmla="*/ 3680404 w 3834867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83264 w 3835070"/>
                  <a:gd name="connsiteY7" fmla="*/ 2100855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928056 w 3835070"/>
                  <a:gd name="connsiteY7" fmla="*/ 1851011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491 w 3835070"/>
                  <a:gd name="connsiteY0" fmla="*/ 8772 h 5308999"/>
                  <a:gd name="connsiteX1" fmla="*/ 3825812 w 3835070"/>
                  <a:gd name="connsiteY1" fmla="*/ 3312121 h 5308999"/>
                  <a:gd name="connsiteX2" fmla="*/ 2938704 w 3835070"/>
                  <a:gd name="connsiteY2" fmla="*/ 5156540 h 5308999"/>
                  <a:gd name="connsiteX3" fmla="*/ 766558 w 3835070"/>
                  <a:gd name="connsiteY3" fmla="*/ 4998636 h 5308999"/>
                  <a:gd name="connsiteX4" fmla="*/ 2156 w 3835070"/>
                  <a:gd name="connsiteY4" fmla="*/ 3361455 h 5308999"/>
                  <a:gd name="connsiteX5" fmla="*/ 581235 w 3835070"/>
                  <a:gd name="connsiteY5" fmla="*/ 1470631 h 5308999"/>
                  <a:gd name="connsiteX6" fmla="*/ 1824712 w 3835070"/>
                  <a:gd name="connsiteY6" fmla="*/ 898693 h 5308999"/>
                  <a:gd name="connsiteX7" fmla="*/ 1848211 w 3835070"/>
                  <a:gd name="connsiteY7" fmla="*/ 1642247 h 5308999"/>
                  <a:gd name="connsiteX8" fmla="*/ 2557224 w 3835070"/>
                  <a:gd name="connsiteY8" fmla="*/ 480558 h 5308999"/>
                  <a:gd name="connsiteX9" fmla="*/ 3680607 w 3835070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220 w 3834799"/>
                  <a:gd name="connsiteY0" fmla="*/ 8772 h 5308999"/>
                  <a:gd name="connsiteX1" fmla="*/ 3825541 w 3834799"/>
                  <a:gd name="connsiteY1" fmla="*/ 3312121 h 5308999"/>
                  <a:gd name="connsiteX2" fmla="*/ 2938433 w 3834799"/>
                  <a:gd name="connsiteY2" fmla="*/ 5156540 h 5308999"/>
                  <a:gd name="connsiteX3" fmla="*/ 766287 w 3834799"/>
                  <a:gd name="connsiteY3" fmla="*/ 4998636 h 5308999"/>
                  <a:gd name="connsiteX4" fmla="*/ 1885 w 3834799"/>
                  <a:gd name="connsiteY4" fmla="*/ 3361455 h 5308999"/>
                  <a:gd name="connsiteX5" fmla="*/ 580964 w 3834799"/>
                  <a:gd name="connsiteY5" fmla="*/ 1470631 h 5308999"/>
                  <a:gd name="connsiteX6" fmla="*/ 1529064 w 3834799"/>
                  <a:gd name="connsiteY6" fmla="*/ 677846 h 5308999"/>
                  <a:gd name="connsiteX7" fmla="*/ 1847940 w 3834799"/>
                  <a:gd name="connsiteY7" fmla="*/ 1642247 h 5308999"/>
                  <a:gd name="connsiteX8" fmla="*/ 2556953 w 3834799"/>
                  <a:gd name="connsiteY8" fmla="*/ 480558 h 5308999"/>
                  <a:gd name="connsiteX9" fmla="*/ 3680336 w 3834799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  <a:gd name="connsiteX0" fmla="*/ 3672506 w 3835085"/>
                  <a:gd name="connsiteY0" fmla="*/ 8772 h 5308999"/>
                  <a:gd name="connsiteX1" fmla="*/ 3825827 w 3835085"/>
                  <a:gd name="connsiteY1" fmla="*/ 3312121 h 5308999"/>
                  <a:gd name="connsiteX2" fmla="*/ 2938719 w 3835085"/>
                  <a:gd name="connsiteY2" fmla="*/ 5156540 h 5308999"/>
                  <a:gd name="connsiteX3" fmla="*/ 766573 w 3835085"/>
                  <a:gd name="connsiteY3" fmla="*/ 4998636 h 5308999"/>
                  <a:gd name="connsiteX4" fmla="*/ 2171 w 3835085"/>
                  <a:gd name="connsiteY4" fmla="*/ 3361455 h 5308999"/>
                  <a:gd name="connsiteX5" fmla="*/ 581250 w 3835085"/>
                  <a:gd name="connsiteY5" fmla="*/ 1470631 h 5308999"/>
                  <a:gd name="connsiteX6" fmla="*/ 1839179 w 3835085"/>
                  <a:gd name="connsiteY6" fmla="*/ 695218 h 5308999"/>
                  <a:gd name="connsiteX7" fmla="*/ 1848226 w 3835085"/>
                  <a:gd name="connsiteY7" fmla="*/ 1642247 h 5308999"/>
                  <a:gd name="connsiteX8" fmla="*/ 2557239 w 3835085"/>
                  <a:gd name="connsiteY8" fmla="*/ 480558 h 5308999"/>
                  <a:gd name="connsiteX9" fmla="*/ 3680622 w 3835085"/>
                  <a:gd name="connsiteY9" fmla="*/ 0 h 5308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5085" h="5308999">
                    <a:moveTo>
                      <a:pt x="3672506" y="8772"/>
                    </a:moveTo>
                    <a:cubicBezTo>
                      <a:pt x="2802989" y="1385262"/>
                      <a:pt x="3948125" y="2454160"/>
                      <a:pt x="3825827" y="3312121"/>
                    </a:cubicBezTo>
                    <a:cubicBezTo>
                      <a:pt x="3703529" y="4170082"/>
                      <a:pt x="3448595" y="4875454"/>
                      <a:pt x="2938719" y="5156540"/>
                    </a:cubicBezTo>
                    <a:cubicBezTo>
                      <a:pt x="2428843" y="5437626"/>
                      <a:pt x="1255998" y="5297817"/>
                      <a:pt x="766573" y="4998636"/>
                    </a:cubicBezTo>
                    <a:cubicBezTo>
                      <a:pt x="277148" y="4699455"/>
                      <a:pt x="33058" y="3949456"/>
                      <a:pt x="2171" y="3361455"/>
                    </a:cubicBezTo>
                    <a:cubicBezTo>
                      <a:pt x="-28716" y="2773454"/>
                      <a:pt x="275082" y="1915004"/>
                      <a:pt x="581250" y="1470631"/>
                    </a:cubicBezTo>
                    <a:cubicBezTo>
                      <a:pt x="887418" y="1026258"/>
                      <a:pt x="2006181" y="483529"/>
                      <a:pt x="1839179" y="695218"/>
                    </a:cubicBezTo>
                    <a:cubicBezTo>
                      <a:pt x="1672177" y="906907"/>
                      <a:pt x="1728549" y="1678024"/>
                      <a:pt x="1848226" y="1642247"/>
                    </a:cubicBezTo>
                    <a:cubicBezTo>
                      <a:pt x="1967903" y="1606470"/>
                      <a:pt x="2256919" y="714495"/>
                      <a:pt x="2557239" y="480558"/>
                    </a:cubicBezTo>
                    <a:cubicBezTo>
                      <a:pt x="2857559" y="246622"/>
                      <a:pt x="3291830" y="6256"/>
                      <a:pt x="3680622" y="0"/>
                    </a:cubicBezTo>
                  </a:path>
                </a:pathLst>
              </a:custGeom>
              <a:solidFill>
                <a:srgbClr val="D60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8" name="Szabadkézi sokszög 17"/>
              <p:cNvSpPr/>
              <p:nvPr/>
            </p:nvSpPr>
            <p:spPr>
              <a:xfrm rot="21290204">
                <a:off x="1620079" y="4068507"/>
                <a:ext cx="2690950" cy="2050719"/>
              </a:xfrm>
              <a:custGeom>
                <a:avLst/>
                <a:gdLst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313768 w 2797643"/>
                  <a:gd name="connsiteY2" fmla="*/ 90687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6926"/>
                  <a:gd name="connsiteY0" fmla="*/ 93 h 2327700"/>
                  <a:gd name="connsiteX1" fmla="*/ 586058 w 2796926"/>
                  <a:gd name="connsiteY1" fmla="*/ 529683 h 2327700"/>
                  <a:gd name="connsiteX2" fmla="*/ 1222328 w 2796926"/>
                  <a:gd name="connsiteY2" fmla="*/ 880203 h 2327700"/>
                  <a:gd name="connsiteX3" fmla="*/ 1523318 w 2796926"/>
                  <a:gd name="connsiteY3" fmla="*/ 746853 h 2327700"/>
                  <a:gd name="connsiteX4" fmla="*/ 1751918 w 2796926"/>
                  <a:gd name="connsiteY4" fmla="*/ 636363 h 2327700"/>
                  <a:gd name="connsiteX5" fmla="*/ 1885268 w 2796926"/>
                  <a:gd name="connsiteY5" fmla="*/ 693513 h 2327700"/>
                  <a:gd name="connsiteX6" fmla="*/ 1930988 w 2796926"/>
                  <a:gd name="connsiteY6" fmla="*/ 800193 h 2327700"/>
                  <a:gd name="connsiteX7" fmla="*/ 1843358 w 2796926"/>
                  <a:gd name="connsiteY7" fmla="*/ 861153 h 2327700"/>
                  <a:gd name="connsiteX8" fmla="*/ 1767158 w 2796926"/>
                  <a:gd name="connsiteY8" fmla="*/ 998313 h 2327700"/>
                  <a:gd name="connsiteX9" fmla="*/ 2239598 w 2796926"/>
                  <a:gd name="connsiteY9" fmla="*/ 857343 h 2327700"/>
                  <a:gd name="connsiteX10" fmla="*/ 2780618 w 2796926"/>
                  <a:gd name="connsiteY10" fmla="*/ 663033 h 2327700"/>
                  <a:gd name="connsiteX11" fmla="*/ 2590118 w 2796926"/>
                  <a:gd name="connsiteY11" fmla="*/ 1063083 h 2327700"/>
                  <a:gd name="connsiteX12" fmla="*/ 1927178 w 2796926"/>
                  <a:gd name="connsiteY12" fmla="*/ 1596483 h 2327700"/>
                  <a:gd name="connsiteX13" fmla="*/ 1397588 w 2796926"/>
                  <a:gd name="connsiteY13" fmla="*/ 1756503 h 2327700"/>
                  <a:gd name="connsiteX14" fmla="*/ 1210898 w 2796926"/>
                  <a:gd name="connsiteY14" fmla="*/ 1706973 h 2327700"/>
                  <a:gd name="connsiteX15" fmla="*/ 978488 w 2796926"/>
                  <a:gd name="connsiteY15" fmla="*/ 1908903 h 2327700"/>
                  <a:gd name="connsiteX16" fmla="*/ 719408 w 2796926"/>
                  <a:gd name="connsiteY16" fmla="*/ 2320383 h 2327700"/>
                  <a:gd name="connsiteX17" fmla="*/ 475568 w 2796926"/>
                  <a:gd name="connsiteY17" fmla="*/ 2145123 h 2327700"/>
                  <a:gd name="connsiteX18" fmla="*/ 266018 w 2796926"/>
                  <a:gd name="connsiteY18" fmla="*/ 1802223 h 2327700"/>
                  <a:gd name="connsiteX19" fmla="*/ 216488 w 2796926"/>
                  <a:gd name="connsiteY19" fmla="*/ 1604103 h 2327700"/>
                  <a:gd name="connsiteX20" fmla="*/ 654638 w 2796926"/>
                  <a:gd name="connsiteY20" fmla="*/ 1592673 h 2327700"/>
                  <a:gd name="connsiteX21" fmla="*/ 795608 w 2796926"/>
                  <a:gd name="connsiteY21" fmla="*/ 1562193 h 2327700"/>
                  <a:gd name="connsiteX22" fmla="*/ 582248 w 2796926"/>
                  <a:gd name="connsiteY22" fmla="*/ 1436463 h 2327700"/>
                  <a:gd name="connsiteX23" fmla="*/ 266018 w 2796926"/>
                  <a:gd name="connsiteY23" fmla="*/ 1219293 h 2327700"/>
                  <a:gd name="connsiteX24" fmla="*/ 45038 w 2796926"/>
                  <a:gd name="connsiteY24" fmla="*/ 903063 h 2327700"/>
                  <a:gd name="connsiteX25" fmla="*/ 10748 w 2796926"/>
                  <a:gd name="connsiteY25" fmla="*/ 571593 h 2327700"/>
                  <a:gd name="connsiteX26" fmla="*/ 170768 w 2796926"/>
                  <a:gd name="connsiteY26" fmla="*/ 93 h 2327700"/>
                  <a:gd name="connsiteX0" fmla="*/ 170768 w 2745982"/>
                  <a:gd name="connsiteY0" fmla="*/ 93 h 2327700"/>
                  <a:gd name="connsiteX1" fmla="*/ 586058 w 2745982"/>
                  <a:gd name="connsiteY1" fmla="*/ 529683 h 2327700"/>
                  <a:gd name="connsiteX2" fmla="*/ 1222328 w 2745982"/>
                  <a:gd name="connsiteY2" fmla="*/ 880203 h 2327700"/>
                  <a:gd name="connsiteX3" fmla="*/ 1523318 w 2745982"/>
                  <a:gd name="connsiteY3" fmla="*/ 746853 h 2327700"/>
                  <a:gd name="connsiteX4" fmla="*/ 1751918 w 2745982"/>
                  <a:gd name="connsiteY4" fmla="*/ 636363 h 2327700"/>
                  <a:gd name="connsiteX5" fmla="*/ 1885268 w 2745982"/>
                  <a:gd name="connsiteY5" fmla="*/ 693513 h 2327700"/>
                  <a:gd name="connsiteX6" fmla="*/ 1930988 w 2745982"/>
                  <a:gd name="connsiteY6" fmla="*/ 800193 h 2327700"/>
                  <a:gd name="connsiteX7" fmla="*/ 1843358 w 2745982"/>
                  <a:gd name="connsiteY7" fmla="*/ 861153 h 2327700"/>
                  <a:gd name="connsiteX8" fmla="*/ 1767158 w 2745982"/>
                  <a:gd name="connsiteY8" fmla="*/ 998313 h 2327700"/>
                  <a:gd name="connsiteX9" fmla="*/ 2239598 w 2745982"/>
                  <a:gd name="connsiteY9" fmla="*/ 857343 h 2327700"/>
                  <a:gd name="connsiteX10" fmla="*/ 2723468 w 2745982"/>
                  <a:gd name="connsiteY10" fmla="*/ 689703 h 2327700"/>
                  <a:gd name="connsiteX11" fmla="*/ 2590118 w 2745982"/>
                  <a:gd name="connsiteY11" fmla="*/ 1063083 h 2327700"/>
                  <a:gd name="connsiteX12" fmla="*/ 1927178 w 2745982"/>
                  <a:gd name="connsiteY12" fmla="*/ 1596483 h 2327700"/>
                  <a:gd name="connsiteX13" fmla="*/ 1397588 w 2745982"/>
                  <a:gd name="connsiteY13" fmla="*/ 1756503 h 2327700"/>
                  <a:gd name="connsiteX14" fmla="*/ 1210898 w 2745982"/>
                  <a:gd name="connsiteY14" fmla="*/ 1706973 h 2327700"/>
                  <a:gd name="connsiteX15" fmla="*/ 978488 w 2745982"/>
                  <a:gd name="connsiteY15" fmla="*/ 1908903 h 2327700"/>
                  <a:gd name="connsiteX16" fmla="*/ 719408 w 2745982"/>
                  <a:gd name="connsiteY16" fmla="*/ 2320383 h 2327700"/>
                  <a:gd name="connsiteX17" fmla="*/ 475568 w 2745982"/>
                  <a:gd name="connsiteY17" fmla="*/ 2145123 h 2327700"/>
                  <a:gd name="connsiteX18" fmla="*/ 266018 w 2745982"/>
                  <a:gd name="connsiteY18" fmla="*/ 1802223 h 2327700"/>
                  <a:gd name="connsiteX19" fmla="*/ 216488 w 2745982"/>
                  <a:gd name="connsiteY19" fmla="*/ 1604103 h 2327700"/>
                  <a:gd name="connsiteX20" fmla="*/ 654638 w 2745982"/>
                  <a:gd name="connsiteY20" fmla="*/ 1592673 h 2327700"/>
                  <a:gd name="connsiteX21" fmla="*/ 795608 w 2745982"/>
                  <a:gd name="connsiteY21" fmla="*/ 1562193 h 2327700"/>
                  <a:gd name="connsiteX22" fmla="*/ 582248 w 2745982"/>
                  <a:gd name="connsiteY22" fmla="*/ 1436463 h 2327700"/>
                  <a:gd name="connsiteX23" fmla="*/ 266018 w 2745982"/>
                  <a:gd name="connsiteY23" fmla="*/ 1219293 h 2327700"/>
                  <a:gd name="connsiteX24" fmla="*/ 45038 w 2745982"/>
                  <a:gd name="connsiteY24" fmla="*/ 903063 h 2327700"/>
                  <a:gd name="connsiteX25" fmla="*/ 10748 w 2745982"/>
                  <a:gd name="connsiteY25" fmla="*/ 571593 h 2327700"/>
                  <a:gd name="connsiteX26" fmla="*/ 170768 w 2745982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210898 w 2731304"/>
                  <a:gd name="connsiteY14" fmla="*/ 170697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172798 w 2731304"/>
                  <a:gd name="connsiteY14" fmla="*/ 173745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36329"/>
                  <a:gd name="connsiteX1" fmla="*/ 586058 w 2731304"/>
                  <a:gd name="connsiteY1" fmla="*/ 529683 h 2336329"/>
                  <a:gd name="connsiteX2" fmla="*/ 1222328 w 2731304"/>
                  <a:gd name="connsiteY2" fmla="*/ 880203 h 2336329"/>
                  <a:gd name="connsiteX3" fmla="*/ 1523318 w 2731304"/>
                  <a:gd name="connsiteY3" fmla="*/ 746853 h 2336329"/>
                  <a:gd name="connsiteX4" fmla="*/ 1751918 w 2731304"/>
                  <a:gd name="connsiteY4" fmla="*/ 636363 h 2336329"/>
                  <a:gd name="connsiteX5" fmla="*/ 1885268 w 2731304"/>
                  <a:gd name="connsiteY5" fmla="*/ 693513 h 2336329"/>
                  <a:gd name="connsiteX6" fmla="*/ 1930988 w 2731304"/>
                  <a:gd name="connsiteY6" fmla="*/ 800193 h 2336329"/>
                  <a:gd name="connsiteX7" fmla="*/ 1843358 w 2731304"/>
                  <a:gd name="connsiteY7" fmla="*/ 861153 h 2336329"/>
                  <a:gd name="connsiteX8" fmla="*/ 1767158 w 2731304"/>
                  <a:gd name="connsiteY8" fmla="*/ 998313 h 2336329"/>
                  <a:gd name="connsiteX9" fmla="*/ 2239598 w 2731304"/>
                  <a:gd name="connsiteY9" fmla="*/ 857343 h 2336329"/>
                  <a:gd name="connsiteX10" fmla="*/ 2723468 w 2731304"/>
                  <a:gd name="connsiteY10" fmla="*/ 689703 h 2336329"/>
                  <a:gd name="connsiteX11" fmla="*/ 2494868 w 2731304"/>
                  <a:gd name="connsiteY11" fmla="*/ 1112613 h 2336329"/>
                  <a:gd name="connsiteX12" fmla="*/ 1927178 w 2731304"/>
                  <a:gd name="connsiteY12" fmla="*/ 1596483 h 2336329"/>
                  <a:gd name="connsiteX13" fmla="*/ 1397588 w 2731304"/>
                  <a:gd name="connsiteY13" fmla="*/ 1756503 h 2336329"/>
                  <a:gd name="connsiteX14" fmla="*/ 1172798 w 2731304"/>
                  <a:gd name="connsiteY14" fmla="*/ 1737453 h 2336329"/>
                  <a:gd name="connsiteX15" fmla="*/ 978488 w 2731304"/>
                  <a:gd name="connsiteY15" fmla="*/ 1908903 h 2336329"/>
                  <a:gd name="connsiteX16" fmla="*/ 719408 w 2731304"/>
                  <a:gd name="connsiteY16" fmla="*/ 2320383 h 2336329"/>
                  <a:gd name="connsiteX17" fmla="*/ 475568 w 2731304"/>
                  <a:gd name="connsiteY17" fmla="*/ 2145123 h 2336329"/>
                  <a:gd name="connsiteX18" fmla="*/ 266018 w 2731304"/>
                  <a:gd name="connsiteY18" fmla="*/ 1802223 h 2336329"/>
                  <a:gd name="connsiteX19" fmla="*/ 216488 w 2731304"/>
                  <a:gd name="connsiteY19" fmla="*/ 1604103 h 2336329"/>
                  <a:gd name="connsiteX20" fmla="*/ 654638 w 2731304"/>
                  <a:gd name="connsiteY20" fmla="*/ 1592673 h 2336329"/>
                  <a:gd name="connsiteX21" fmla="*/ 795608 w 2731304"/>
                  <a:gd name="connsiteY21" fmla="*/ 1562193 h 2336329"/>
                  <a:gd name="connsiteX22" fmla="*/ 582248 w 2731304"/>
                  <a:gd name="connsiteY22" fmla="*/ 1436463 h 2336329"/>
                  <a:gd name="connsiteX23" fmla="*/ 266018 w 2731304"/>
                  <a:gd name="connsiteY23" fmla="*/ 1219293 h 2336329"/>
                  <a:gd name="connsiteX24" fmla="*/ 45038 w 2731304"/>
                  <a:gd name="connsiteY24" fmla="*/ 903063 h 2336329"/>
                  <a:gd name="connsiteX25" fmla="*/ 10748 w 2731304"/>
                  <a:gd name="connsiteY25" fmla="*/ 571593 h 2336329"/>
                  <a:gd name="connsiteX26" fmla="*/ 170768 w 2731304"/>
                  <a:gd name="connsiteY26" fmla="*/ 93 h 2336329"/>
                  <a:gd name="connsiteX0" fmla="*/ 170768 w 2731304"/>
                  <a:gd name="connsiteY0" fmla="*/ 93 h 2322115"/>
                  <a:gd name="connsiteX1" fmla="*/ 586058 w 2731304"/>
                  <a:gd name="connsiteY1" fmla="*/ 529683 h 2322115"/>
                  <a:gd name="connsiteX2" fmla="*/ 1222328 w 2731304"/>
                  <a:gd name="connsiteY2" fmla="*/ 880203 h 2322115"/>
                  <a:gd name="connsiteX3" fmla="*/ 1523318 w 2731304"/>
                  <a:gd name="connsiteY3" fmla="*/ 746853 h 2322115"/>
                  <a:gd name="connsiteX4" fmla="*/ 1751918 w 2731304"/>
                  <a:gd name="connsiteY4" fmla="*/ 636363 h 2322115"/>
                  <a:gd name="connsiteX5" fmla="*/ 1885268 w 2731304"/>
                  <a:gd name="connsiteY5" fmla="*/ 693513 h 2322115"/>
                  <a:gd name="connsiteX6" fmla="*/ 1930988 w 2731304"/>
                  <a:gd name="connsiteY6" fmla="*/ 800193 h 2322115"/>
                  <a:gd name="connsiteX7" fmla="*/ 1843358 w 2731304"/>
                  <a:gd name="connsiteY7" fmla="*/ 861153 h 2322115"/>
                  <a:gd name="connsiteX8" fmla="*/ 1767158 w 2731304"/>
                  <a:gd name="connsiteY8" fmla="*/ 998313 h 2322115"/>
                  <a:gd name="connsiteX9" fmla="*/ 2239598 w 2731304"/>
                  <a:gd name="connsiteY9" fmla="*/ 857343 h 2322115"/>
                  <a:gd name="connsiteX10" fmla="*/ 2723468 w 2731304"/>
                  <a:gd name="connsiteY10" fmla="*/ 689703 h 2322115"/>
                  <a:gd name="connsiteX11" fmla="*/ 2494868 w 2731304"/>
                  <a:gd name="connsiteY11" fmla="*/ 1112613 h 2322115"/>
                  <a:gd name="connsiteX12" fmla="*/ 1927178 w 2731304"/>
                  <a:gd name="connsiteY12" fmla="*/ 1596483 h 2322115"/>
                  <a:gd name="connsiteX13" fmla="*/ 1397588 w 2731304"/>
                  <a:gd name="connsiteY13" fmla="*/ 1756503 h 2322115"/>
                  <a:gd name="connsiteX14" fmla="*/ 1172798 w 2731304"/>
                  <a:gd name="connsiteY14" fmla="*/ 1737453 h 2322115"/>
                  <a:gd name="connsiteX15" fmla="*/ 978488 w 2731304"/>
                  <a:gd name="connsiteY15" fmla="*/ 1908903 h 2322115"/>
                  <a:gd name="connsiteX16" fmla="*/ 681308 w 2731304"/>
                  <a:gd name="connsiteY16" fmla="*/ 2305143 h 2322115"/>
                  <a:gd name="connsiteX17" fmla="*/ 475568 w 2731304"/>
                  <a:gd name="connsiteY17" fmla="*/ 2145123 h 2322115"/>
                  <a:gd name="connsiteX18" fmla="*/ 266018 w 2731304"/>
                  <a:gd name="connsiteY18" fmla="*/ 1802223 h 2322115"/>
                  <a:gd name="connsiteX19" fmla="*/ 216488 w 2731304"/>
                  <a:gd name="connsiteY19" fmla="*/ 1604103 h 2322115"/>
                  <a:gd name="connsiteX20" fmla="*/ 654638 w 2731304"/>
                  <a:gd name="connsiteY20" fmla="*/ 1592673 h 2322115"/>
                  <a:gd name="connsiteX21" fmla="*/ 795608 w 2731304"/>
                  <a:gd name="connsiteY21" fmla="*/ 1562193 h 2322115"/>
                  <a:gd name="connsiteX22" fmla="*/ 582248 w 2731304"/>
                  <a:gd name="connsiteY22" fmla="*/ 1436463 h 2322115"/>
                  <a:gd name="connsiteX23" fmla="*/ 266018 w 2731304"/>
                  <a:gd name="connsiteY23" fmla="*/ 1219293 h 2322115"/>
                  <a:gd name="connsiteX24" fmla="*/ 45038 w 2731304"/>
                  <a:gd name="connsiteY24" fmla="*/ 903063 h 2322115"/>
                  <a:gd name="connsiteX25" fmla="*/ 10748 w 2731304"/>
                  <a:gd name="connsiteY25" fmla="*/ 571593 h 2322115"/>
                  <a:gd name="connsiteX26" fmla="*/ 170768 w 2731304"/>
                  <a:gd name="connsiteY26" fmla="*/ 93 h 2322115"/>
                  <a:gd name="connsiteX0" fmla="*/ 170768 w 2731304"/>
                  <a:gd name="connsiteY0" fmla="*/ 93 h 2316331"/>
                  <a:gd name="connsiteX1" fmla="*/ 586058 w 2731304"/>
                  <a:gd name="connsiteY1" fmla="*/ 529683 h 2316331"/>
                  <a:gd name="connsiteX2" fmla="*/ 1222328 w 2731304"/>
                  <a:gd name="connsiteY2" fmla="*/ 880203 h 2316331"/>
                  <a:gd name="connsiteX3" fmla="*/ 1523318 w 2731304"/>
                  <a:gd name="connsiteY3" fmla="*/ 746853 h 2316331"/>
                  <a:gd name="connsiteX4" fmla="*/ 1751918 w 2731304"/>
                  <a:gd name="connsiteY4" fmla="*/ 636363 h 2316331"/>
                  <a:gd name="connsiteX5" fmla="*/ 1885268 w 2731304"/>
                  <a:gd name="connsiteY5" fmla="*/ 693513 h 2316331"/>
                  <a:gd name="connsiteX6" fmla="*/ 1930988 w 2731304"/>
                  <a:gd name="connsiteY6" fmla="*/ 800193 h 2316331"/>
                  <a:gd name="connsiteX7" fmla="*/ 1843358 w 2731304"/>
                  <a:gd name="connsiteY7" fmla="*/ 861153 h 2316331"/>
                  <a:gd name="connsiteX8" fmla="*/ 1767158 w 2731304"/>
                  <a:gd name="connsiteY8" fmla="*/ 998313 h 2316331"/>
                  <a:gd name="connsiteX9" fmla="*/ 2239598 w 2731304"/>
                  <a:gd name="connsiteY9" fmla="*/ 857343 h 2316331"/>
                  <a:gd name="connsiteX10" fmla="*/ 2723468 w 2731304"/>
                  <a:gd name="connsiteY10" fmla="*/ 689703 h 2316331"/>
                  <a:gd name="connsiteX11" fmla="*/ 2494868 w 2731304"/>
                  <a:gd name="connsiteY11" fmla="*/ 1112613 h 2316331"/>
                  <a:gd name="connsiteX12" fmla="*/ 1927178 w 2731304"/>
                  <a:gd name="connsiteY12" fmla="*/ 1596483 h 2316331"/>
                  <a:gd name="connsiteX13" fmla="*/ 1397588 w 2731304"/>
                  <a:gd name="connsiteY13" fmla="*/ 1756503 h 2316331"/>
                  <a:gd name="connsiteX14" fmla="*/ 1172798 w 2731304"/>
                  <a:gd name="connsiteY14" fmla="*/ 1737453 h 2316331"/>
                  <a:gd name="connsiteX15" fmla="*/ 978488 w 2731304"/>
                  <a:gd name="connsiteY15" fmla="*/ 1908903 h 2316331"/>
                  <a:gd name="connsiteX16" fmla="*/ 681308 w 2731304"/>
                  <a:gd name="connsiteY16" fmla="*/ 2305143 h 2316331"/>
                  <a:gd name="connsiteX17" fmla="*/ 445088 w 2731304"/>
                  <a:gd name="connsiteY17" fmla="*/ 2171793 h 2316331"/>
                  <a:gd name="connsiteX18" fmla="*/ 266018 w 2731304"/>
                  <a:gd name="connsiteY18" fmla="*/ 1802223 h 2316331"/>
                  <a:gd name="connsiteX19" fmla="*/ 216488 w 2731304"/>
                  <a:gd name="connsiteY19" fmla="*/ 1604103 h 2316331"/>
                  <a:gd name="connsiteX20" fmla="*/ 654638 w 2731304"/>
                  <a:gd name="connsiteY20" fmla="*/ 1592673 h 2316331"/>
                  <a:gd name="connsiteX21" fmla="*/ 795608 w 2731304"/>
                  <a:gd name="connsiteY21" fmla="*/ 1562193 h 2316331"/>
                  <a:gd name="connsiteX22" fmla="*/ 582248 w 2731304"/>
                  <a:gd name="connsiteY22" fmla="*/ 1436463 h 2316331"/>
                  <a:gd name="connsiteX23" fmla="*/ 266018 w 2731304"/>
                  <a:gd name="connsiteY23" fmla="*/ 1219293 h 2316331"/>
                  <a:gd name="connsiteX24" fmla="*/ 45038 w 2731304"/>
                  <a:gd name="connsiteY24" fmla="*/ 903063 h 2316331"/>
                  <a:gd name="connsiteX25" fmla="*/ 10748 w 2731304"/>
                  <a:gd name="connsiteY25" fmla="*/ 571593 h 2316331"/>
                  <a:gd name="connsiteX26" fmla="*/ 170768 w 2731304"/>
                  <a:gd name="connsiteY26" fmla="*/ 93 h 2316331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95608 w 2731304"/>
                  <a:gd name="connsiteY21" fmla="*/ 156219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07978 w 2731304"/>
                  <a:gd name="connsiteY21" fmla="*/ 152790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34698 w 2731304"/>
                  <a:gd name="connsiteY2" fmla="*/ 84591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690958 w 2731304"/>
                  <a:gd name="connsiteY3" fmla="*/ 62493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9582 w 2740118"/>
                  <a:gd name="connsiteY0" fmla="*/ 92 h 2316137"/>
                  <a:gd name="connsiteX1" fmla="*/ 594872 w 2740118"/>
                  <a:gd name="connsiteY1" fmla="*/ 529682 h 2316137"/>
                  <a:gd name="connsiteX2" fmla="*/ 1280672 w 2740118"/>
                  <a:gd name="connsiteY2" fmla="*/ 887822 h 2316137"/>
                  <a:gd name="connsiteX3" fmla="*/ 1699772 w 2740118"/>
                  <a:gd name="connsiteY3" fmla="*/ 624932 h 2316137"/>
                  <a:gd name="connsiteX4" fmla="*/ 1894082 w 2740118"/>
                  <a:gd name="connsiteY4" fmla="*/ 693512 h 2316137"/>
                  <a:gd name="connsiteX5" fmla="*/ 1939802 w 2740118"/>
                  <a:gd name="connsiteY5" fmla="*/ 800192 h 2316137"/>
                  <a:gd name="connsiteX6" fmla="*/ 1852172 w 2740118"/>
                  <a:gd name="connsiteY6" fmla="*/ 861152 h 2316137"/>
                  <a:gd name="connsiteX7" fmla="*/ 1775972 w 2740118"/>
                  <a:gd name="connsiteY7" fmla="*/ 998312 h 2316137"/>
                  <a:gd name="connsiteX8" fmla="*/ 2248412 w 2740118"/>
                  <a:gd name="connsiteY8" fmla="*/ 857342 h 2316137"/>
                  <a:gd name="connsiteX9" fmla="*/ 2732282 w 2740118"/>
                  <a:gd name="connsiteY9" fmla="*/ 689702 h 2316137"/>
                  <a:gd name="connsiteX10" fmla="*/ 2503682 w 2740118"/>
                  <a:gd name="connsiteY10" fmla="*/ 1112612 h 2316137"/>
                  <a:gd name="connsiteX11" fmla="*/ 1935992 w 2740118"/>
                  <a:gd name="connsiteY11" fmla="*/ 1596482 h 2316137"/>
                  <a:gd name="connsiteX12" fmla="*/ 1406402 w 2740118"/>
                  <a:gd name="connsiteY12" fmla="*/ 1756502 h 2316137"/>
                  <a:gd name="connsiteX13" fmla="*/ 1181612 w 2740118"/>
                  <a:gd name="connsiteY13" fmla="*/ 1737452 h 2316137"/>
                  <a:gd name="connsiteX14" fmla="*/ 987302 w 2740118"/>
                  <a:gd name="connsiteY14" fmla="*/ 1908902 h 2316137"/>
                  <a:gd name="connsiteX15" fmla="*/ 690122 w 2740118"/>
                  <a:gd name="connsiteY15" fmla="*/ 2305142 h 2316137"/>
                  <a:gd name="connsiteX16" fmla="*/ 453902 w 2740118"/>
                  <a:gd name="connsiteY16" fmla="*/ 2171792 h 2316137"/>
                  <a:gd name="connsiteX17" fmla="*/ 210062 w 2740118"/>
                  <a:gd name="connsiteY17" fmla="*/ 1817462 h 2316137"/>
                  <a:gd name="connsiteX18" fmla="*/ 225302 w 2740118"/>
                  <a:gd name="connsiteY18" fmla="*/ 1604102 h 2316137"/>
                  <a:gd name="connsiteX19" fmla="*/ 663452 w 2740118"/>
                  <a:gd name="connsiteY19" fmla="*/ 1592672 h 2316137"/>
                  <a:gd name="connsiteX20" fmla="*/ 716792 w 2740118"/>
                  <a:gd name="connsiteY20" fmla="*/ 1527902 h 2316137"/>
                  <a:gd name="connsiteX21" fmla="*/ 591062 w 2740118"/>
                  <a:gd name="connsiteY21" fmla="*/ 1436462 h 2316137"/>
                  <a:gd name="connsiteX22" fmla="*/ 274832 w 2740118"/>
                  <a:gd name="connsiteY22" fmla="*/ 1219292 h 2316137"/>
                  <a:gd name="connsiteX23" fmla="*/ 30992 w 2740118"/>
                  <a:gd name="connsiteY23" fmla="*/ 918302 h 2316137"/>
                  <a:gd name="connsiteX24" fmla="*/ 19562 w 2740118"/>
                  <a:gd name="connsiteY24" fmla="*/ 571592 h 2316137"/>
                  <a:gd name="connsiteX25" fmla="*/ 179582 w 2740118"/>
                  <a:gd name="connsiteY25" fmla="*/ 92 h 2316137"/>
                  <a:gd name="connsiteX0" fmla="*/ 194474 w 2755010"/>
                  <a:gd name="connsiteY0" fmla="*/ 92 h 2316137"/>
                  <a:gd name="connsiteX1" fmla="*/ 609764 w 2755010"/>
                  <a:gd name="connsiteY1" fmla="*/ 529682 h 2316137"/>
                  <a:gd name="connsiteX2" fmla="*/ 1295564 w 2755010"/>
                  <a:gd name="connsiteY2" fmla="*/ 887822 h 2316137"/>
                  <a:gd name="connsiteX3" fmla="*/ 1714664 w 2755010"/>
                  <a:gd name="connsiteY3" fmla="*/ 624932 h 2316137"/>
                  <a:gd name="connsiteX4" fmla="*/ 1908974 w 2755010"/>
                  <a:gd name="connsiteY4" fmla="*/ 693512 h 2316137"/>
                  <a:gd name="connsiteX5" fmla="*/ 1954694 w 2755010"/>
                  <a:gd name="connsiteY5" fmla="*/ 800192 h 2316137"/>
                  <a:gd name="connsiteX6" fmla="*/ 1867064 w 2755010"/>
                  <a:gd name="connsiteY6" fmla="*/ 861152 h 2316137"/>
                  <a:gd name="connsiteX7" fmla="*/ 1790864 w 2755010"/>
                  <a:gd name="connsiteY7" fmla="*/ 998312 h 2316137"/>
                  <a:gd name="connsiteX8" fmla="*/ 2263304 w 2755010"/>
                  <a:gd name="connsiteY8" fmla="*/ 857342 h 2316137"/>
                  <a:gd name="connsiteX9" fmla="*/ 2747174 w 2755010"/>
                  <a:gd name="connsiteY9" fmla="*/ 689702 h 2316137"/>
                  <a:gd name="connsiteX10" fmla="*/ 2518574 w 2755010"/>
                  <a:gd name="connsiteY10" fmla="*/ 1112612 h 2316137"/>
                  <a:gd name="connsiteX11" fmla="*/ 1950884 w 2755010"/>
                  <a:gd name="connsiteY11" fmla="*/ 1596482 h 2316137"/>
                  <a:gd name="connsiteX12" fmla="*/ 1421294 w 2755010"/>
                  <a:gd name="connsiteY12" fmla="*/ 1756502 h 2316137"/>
                  <a:gd name="connsiteX13" fmla="*/ 1196504 w 2755010"/>
                  <a:gd name="connsiteY13" fmla="*/ 1737452 h 2316137"/>
                  <a:gd name="connsiteX14" fmla="*/ 1002194 w 2755010"/>
                  <a:gd name="connsiteY14" fmla="*/ 1908902 h 2316137"/>
                  <a:gd name="connsiteX15" fmla="*/ 705014 w 2755010"/>
                  <a:gd name="connsiteY15" fmla="*/ 2305142 h 2316137"/>
                  <a:gd name="connsiteX16" fmla="*/ 468794 w 2755010"/>
                  <a:gd name="connsiteY16" fmla="*/ 2171792 h 2316137"/>
                  <a:gd name="connsiteX17" fmla="*/ 224954 w 2755010"/>
                  <a:gd name="connsiteY17" fmla="*/ 1817462 h 2316137"/>
                  <a:gd name="connsiteX18" fmla="*/ 240194 w 2755010"/>
                  <a:gd name="connsiteY18" fmla="*/ 1604102 h 2316137"/>
                  <a:gd name="connsiteX19" fmla="*/ 678344 w 2755010"/>
                  <a:gd name="connsiteY19" fmla="*/ 1592672 h 2316137"/>
                  <a:gd name="connsiteX20" fmla="*/ 731684 w 2755010"/>
                  <a:gd name="connsiteY20" fmla="*/ 1527902 h 2316137"/>
                  <a:gd name="connsiteX21" fmla="*/ 605954 w 2755010"/>
                  <a:gd name="connsiteY21" fmla="*/ 1436462 h 2316137"/>
                  <a:gd name="connsiteX22" fmla="*/ 289724 w 2755010"/>
                  <a:gd name="connsiteY22" fmla="*/ 1219292 h 2316137"/>
                  <a:gd name="connsiteX23" fmla="*/ 45884 w 2755010"/>
                  <a:gd name="connsiteY23" fmla="*/ 918302 h 2316137"/>
                  <a:gd name="connsiteX24" fmla="*/ 11594 w 2755010"/>
                  <a:gd name="connsiteY24" fmla="*/ 571592 h 2316137"/>
                  <a:gd name="connsiteX25" fmla="*/ 194474 w 2755010"/>
                  <a:gd name="connsiteY25" fmla="*/ 92 h 2316137"/>
                  <a:gd name="connsiteX0" fmla="*/ 212193 w 2772729"/>
                  <a:gd name="connsiteY0" fmla="*/ 92 h 2316137"/>
                  <a:gd name="connsiteX1" fmla="*/ 627483 w 2772729"/>
                  <a:gd name="connsiteY1" fmla="*/ 529682 h 2316137"/>
                  <a:gd name="connsiteX2" fmla="*/ 1313283 w 2772729"/>
                  <a:gd name="connsiteY2" fmla="*/ 887822 h 2316137"/>
                  <a:gd name="connsiteX3" fmla="*/ 1732383 w 2772729"/>
                  <a:gd name="connsiteY3" fmla="*/ 624932 h 2316137"/>
                  <a:gd name="connsiteX4" fmla="*/ 1926693 w 2772729"/>
                  <a:gd name="connsiteY4" fmla="*/ 693512 h 2316137"/>
                  <a:gd name="connsiteX5" fmla="*/ 1972413 w 2772729"/>
                  <a:gd name="connsiteY5" fmla="*/ 800192 h 2316137"/>
                  <a:gd name="connsiteX6" fmla="*/ 1884783 w 2772729"/>
                  <a:gd name="connsiteY6" fmla="*/ 861152 h 2316137"/>
                  <a:gd name="connsiteX7" fmla="*/ 1808583 w 2772729"/>
                  <a:gd name="connsiteY7" fmla="*/ 998312 h 2316137"/>
                  <a:gd name="connsiteX8" fmla="*/ 2281023 w 2772729"/>
                  <a:gd name="connsiteY8" fmla="*/ 857342 h 2316137"/>
                  <a:gd name="connsiteX9" fmla="*/ 2764893 w 2772729"/>
                  <a:gd name="connsiteY9" fmla="*/ 689702 h 2316137"/>
                  <a:gd name="connsiteX10" fmla="*/ 2536293 w 2772729"/>
                  <a:gd name="connsiteY10" fmla="*/ 1112612 h 2316137"/>
                  <a:gd name="connsiteX11" fmla="*/ 1968603 w 2772729"/>
                  <a:gd name="connsiteY11" fmla="*/ 1596482 h 2316137"/>
                  <a:gd name="connsiteX12" fmla="*/ 1439013 w 2772729"/>
                  <a:gd name="connsiteY12" fmla="*/ 1756502 h 2316137"/>
                  <a:gd name="connsiteX13" fmla="*/ 1214223 w 2772729"/>
                  <a:gd name="connsiteY13" fmla="*/ 1737452 h 2316137"/>
                  <a:gd name="connsiteX14" fmla="*/ 1019913 w 2772729"/>
                  <a:gd name="connsiteY14" fmla="*/ 1908902 h 2316137"/>
                  <a:gd name="connsiteX15" fmla="*/ 722733 w 2772729"/>
                  <a:gd name="connsiteY15" fmla="*/ 2305142 h 2316137"/>
                  <a:gd name="connsiteX16" fmla="*/ 486513 w 2772729"/>
                  <a:gd name="connsiteY16" fmla="*/ 2171792 h 2316137"/>
                  <a:gd name="connsiteX17" fmla="*/ 242673 w 2772729"/>
                  <a:gd name="connsiteY17" fmla="*/ 1817462 h 2316137"/>
                  <a:gd name="connsiteX18" fmla="*/ 257913 w 2772729"/>
                  <a:gd name="connsiteY18" fmla="*/ 1604102 h 2316137"/>
                  <a:gd name="connsiteX19" fmla="*/ 696063 w 2772729"/>
                  <a:gd name="connsiteY19" fmla="*/ 1592672 h 2316137"/>
                  <a:gd name="connsiteX20" fmla="*/ 749403 w 2772729"/>
                  <a:gd name="connsiteY20" fmla="*/ 1527902 h 2316137"/>
                  <a:gd name="connsiteX21" fmla="*/ 623673 w 2772729"/>
                  <a:gd name="connsiteY21" fmla="*/ 1436462 h 2316137"/>
                  <a:gd name="connsiteX22" fmla="*/ 63603 w 2772729"/>
                  <a:gd name="connsiteY22" fmla="*/ 918302 h 2316137"/>
                  <a:gd name="connsiteX23" fmla="*/ 29313 w 2772729"/>
                  <a:gd name="connsiteY23" fmla="*/ 571592 h 2316137"/>
                  <a:gd name="connsiteX24" fmla="*/ 212193 w 2772729"/>
                  <a:gd name="connsiteY24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57678 w 2781004"/>
                  <a:gd name="connsiteY20" fmla="*/ 152790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182936 w 2743472"/>
                  <a:gd name="connsiteY0" fmla="*/ 92 h 2316137"/>
                  <a:gd name="connsiteX1" fmla="*/ 598226 w 2743472"/>
                  <a:gd name="connsiteY1" fmla="*/ 529682 h 2316137"/>
                  <a:gd name="connsiteX2" fmla="*/ 1284026 w 2743472"/>
                  <a:gd name="connsiteY2" fmla="*/ 887822 h 2316137"/>
                  <a:gd name="connsiteX3" fmla="*/ 1703126 w 2743472"/>
                  <a:gd name="connsiteY3" fmla="*/ 624932 h 2316137"/>
                  <a:gd name="connsiteX4" fmla="*/ 1897436 w 2743472"/>
                  <a:gd name="connsiteY4" fmla="*/ 693512 h 2316137"/>
                  <a:gd name="connsiteX5" fmla="*/ 1943156 w 2743472"/>
                  <a:gd name="connsiteY5" fmla="*/ 800192 h 2316137"/>
                  <a:gd name="connsiteX6" fmla="*/ 1855526 w 2743472"/>
                  <a:gd name="connsiteY6" fmla="*/ 861152 h 2316137"/>
                  <a:gd name="connsiteX7" fmla="*/ 1779326 w 2743472"/>
                  <a:gd name="connsiteY7" fmla="*/ 998312 h 2316137"/>
                  <a:gd name="connsiteX8" fmla="*/ 2251766 w 2743472"/>
                  <a:gd name="connsiteY8" fmla="*/ 857342 h 2316137"/>
                  <a:gd name="connsiteX9" fmla="*/ 2735636 w 2743472"/>
                  <a:gd name="connsiteY9" fmla="*/ 689702 h 2316137"/>
                  <a:gd name="connsiteX10" fmla="*/ 2507036 w 2743472"/>
                  <a:gd name="connsiteY10" fmla="*/ 1112612 h 2316137"/>
                  <a:gd name="connsiteX11" fmla="*/ 1939346 w 2743472"/>
                  <a:gd name="connsiteY11" fmla="*/ 1596482 h 2316137"/>
                  <a:gd name="connsiteX12" fmla="*/ 1409756 w 2743472"/>
                  <a:gd name="connsiteY12" fmla="*/ 1756502 h 2316137"/>
                  <a:gd name="connsiteX13" fmla="*/ 1184966 w 2743472"/>
                  <a:gd name="connsiteY13" fmla="*/ 1737452 h 2316137"/>
                  <a:gd name="connsiteX14" fmla="*/ 990656 w 2743472"/>
                  <a:gd name="connsiteY14" fmla="*/ 1908902 h 2316137"/>
                  <a:gd name="connsiteX15" fmla="*/ 693476 w 2743472"/>
                  <a:gd name="connsiteY15" fmla="*/ 2305142 h 2316137"/>
                  <a:gd name="connsiteX16" fmla="*/ 457256 w 2743472"/>
                  <a:gd name="connsiteY16" fmla="*/ 2171792 h 2316137"/>
                  <a:gd name="connsiteX17" fmla="*/ 213416 w 2743472"/>
                  <a:gd name="connsiteY17" fmla="*/ 1817462 h 2316137"/>
                  <a:gd name="connsiteX18" fmla="*/ 228656 w 2743472"/>
                  <a:gd name="connsiteY18" fmla="*/ 1604102 h 2316137"/>
                  <a:gd name="connsiteX19" fmla="*/ 666806 w 2743472"/>
                  <a:gd name="connsiteY19" fmla="*/ 1592672 h 2316137"/>
                  <a:gd name="connsiteX20" fmla="*/ 758246 w 2743472"/>
                  <a:gd name="connsiteY20" fmla="*/ 1493612 h 2316137"/>
                  <a:gd name="connsiteX21" fmla="*/ 198176 w 2743472"/>
                  <a:gd name="connsiteY21" fmla="*/ 1082132 h 2316137"/>
                  <a:gd name="connsiteX22" fmla="*/ 56 w 2743472"/>
                  <a:gd name="connsiteY22" fmla="*/ 571592 h 2316137"/>
                  <a:gd name="connsiteX23" fmla="*/ 182936 w 2743472"/>
                  <a:gd name="connsiteY23" fmla="*/ 92 h 2316137"/>
                  <a:gd name="connsiteX0" fmla="*/ 167705 w 2728241"/>
                  <a:gd name="connsiteY0" fmla="*/ 244 h 2316289"/>
                  <a:gd name="connsiteX1" fmla="*/ 582995 w 2728241"/>
                  <a:gd name="connsiteY1" fmla="*/ 529834 h 2316289"/>
                  <a:gd name="connsiteX2" fmla="*/ 1268795 w 2728241"/>
                  <a:gd name="connsiteY2" fmla="*/ 887974 h 2316289"/>
                  <a:gd name="connsiteX3" fmla="*/ 1687895 w 2728241"/>
                  <a:gd name="connsiteY3" fmla="*/ 625084 h 2316289"/>
                  <a:gd name="connsiteX4" fmla="*/ 1882205 w 2728241"/>
                  <a:gd name="connsiteY4" fmla="*/ 693664 h 2316289"/>
                  <a:gd name="connsiteX5" fmla="*/ 1927925 w 2728241"/>
                  <a:gd name="connsiteY5" fmla="*/ 800344 h 2316289"/>
                  <a:gd name="connsiteX6" fmla="*/ 1840295 w 2728241"/>
                  <a:gd name="connsiteY6" fmla="*/ 861304 h 2316289"/>
                  <a:gd name="connsiteX7" fmla="*/ 1764095 w 2728241"/>
                  <a:gd name="connsiteY7" fmla="*/ 998464 h 2316289"/>
                  <a:gd name="connsiteX8" fmla="*/ 2236535 w 2728241"/>
                  <a:gd name="connsiteY8" fmla="*/ 857494 h 2316289"/>
                  <a:gd name="connsiteX9" fmla="*/ 2720405 w 2728241"/>
                  <a:gd name="connsiteY9" fmla="*/ 689854 h 2316289"/>
                  <a:gd name="connsiteX10" fmla="*/ 2491805 w 2728241"/>
                  <a:gd name="connsiteY10" fmla="*/ 1112764 h 2316289"/>
                  <a:gd name="connsiteX11" fmla="*/ 1924115 w 2728241"/>
                  <a:gd name="connsiteY11" fmla="*/ 1596634 h 2316289"/>
                  <a:gd name="connsiteX12" fmla="*/ 1394525 w 2728241"/>
                  <a:gd name="connsiteY12" fmla="*/ 1756654 h 2316289"/>
                  <a:gd name="connsiteX13" fmla="*/ 1169735 w 2728241"/>
                  <a:gd name="connsiteY13" fmla="*/ 1737604 h 2316289"/>
                  <a:gd name="connsiteX14" fmla="*/ 975425 w 2728241"/>
                  <a:gd name="connsiteY14" fmla="*/ 1909054 h 2316289"/>
                  <a:gd name="connsiteX15" fmla="*/ 678245 w 2728241"/>
                  <a:gd name="connsiteY15" fmla="*/ 2305294 h 2316289"/>
                  <a:gd name="connsiteX16" fmla="*/ 442025 w 2728241"/>
                  <a:gd name="connsiteY16" fmla="*/ 2171944 h 2316289"/>
                  <a:gd name="connsiteX17" fmla="*/ 198185 w 2728241"/>
                  <a:gd name="connsiteY17" fmla="*/ 1817614 h 2316289"/>
                  <a:gd name="connsiteX18" fmla="*/ 213425 w 2728241"/>
                  <a:gd name="connsiteY18" fmla="*/ 1604254 h 2316289"/>
                  <a:gd name="connsiteX19" fmla="*/ 651575 w 2728241"/>
                  <a:gd name="connsiteY19" fmla="*/ 1592824 h 2316289"/>
                  <a:gd name="connsiteX20" fmla="*/ 743015 w 2728241"/>
                  <a:gd name="connsiteY20" fmla="*/ 1493764 h 2316289"/>
                  <a:gd name="connsiteX21" fmla="*/ 182945 w 2728241"/>
                  <a:gd name="connsiteY21" fmla="*/ 1082284 h 2316289"/>
                  <a:gd name="connsiteX22" fmla="*/ 65 w 2728241"/>
                  <a:gd name="connsiteY22" fmla="*/ 598414 h 2316289"/>
                  <a:gd name="connsiteX23" fmla="*/ 167705 w 2728241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61446" h="2316289">
                    <a:moveTo>
                      <a:pt x="167705" y="244"/>
                    </a:moveTo>
                    <a:cubicBezTo>
                      <a:pt x="264860" y="-11186"/>
                      <a:pt x="399480" y="381879"/>
                      <a:pt x="582995" y="529834"/>
                    </a:cubicBezTo>
                    <a:cubicBezTo>
                      <a:pt x="766510" y="677789"/>
                      <a:pt x="1084645" y="872099"/>
                      <a:pt x="1268795" y="887974"/>
                    </a:cubicBezTo>
                    <a:cubicBezTo>
                      <a:pt x="1452945" y="903849"/>
                      <a:pt x="1585660" y="657469"/>
                      <a:pt x="1687895" y="625084"/>
                    </a:cubicBezTo>
                    <a:cubicBezTo>
                      <a:pt x="1790130" y="592699"/>
                      <a:pt x="1842200" y="664454"/>
                      <a:pt x="1882205" y="693664"/>
                    </a:cubicBezTo>
                    <a:cubicBezTo>
                      <a:pt x="1922210" y="722874"/>
                      <a:pt x="1934910" y="772404"/>
                      <a:pt x="1927925" y="800344"/>
                    </a:cubicBezTo>
                    <a:cubicBezTo>
                      <a:pt x="1920940" y="828284"/>
                      <a:pt x="1867600" y="828284"/>
                      <a:pt x="1840295" y="861304"/>
                    </a:cubicBezTo>
                    <a:cubicBezTo>
                      <a:pt x="1812990" y="894324"/>
                      <a:pt x="1698055" y="999099"/>
                      <a:pt x="1764095" y="998464"/>
                    </a:cubicBezTo>
                    <a:cubicBezTo>
                      <a:pt x="1830135" y="997829"/>
                      <a:pt x="2071435" y="909564"/>
                      <a:pt x="2236535" y="857494"/>
                    </a:cubicBezTo>
                    <a:cubicBezTo>
                      <a:pt x="2401635" y="805424"/>
                      <a:pt x="2712150" y="643499"/>
                      <a:pt x="2754695" y="686044"/>
                    </a:cubicBezTo>
                    <a:cubicBezTo>
                      <a:pt x="2797240" y="728589"/>
                      <a:pt x="2630235" y="960999"/>
                      <a:pt x="2491805" y="1112764"/>
                    </a:cubicBezTo>
                    <a:cubicBezTo>
                      <a:pt x="2353375" y="1264529"/>
                      <a:pt x="2106995" y="1489319"/>
                      <a:pt x="1924115" y="1596634"/>
                    </a:cubicBezTo>
                    <a:cubicBezTo>
                      <a:pt x="1741235" y="1703949"/>
                      <a:pt x="1520255" y="1733159"/>
                      <a:pt x="1394525" y="1756654"/>
                    </a:cubicBezTo>
                    <a:cubicBezTo>
                      <a:pt x="1268795" y="1780149"/>
                      <a:pt x="1239585" y="1712204"/>
                      <a:pt x="1169735" y="1737604"/>
                    </a:cubicBezTo>
                    <a:cubicBezTo>
                      <a:pt x="1099885" y="1763004"/>
                      <a:pt x="1057340" y="1814439"/>
                      <a:pt x="975425" y="1909054"/>
                    </a:cubicBezTo>
                    <a:cubicBezTo>
                      <a:pt x="893510" y="2003669"/>
                      <a:pt x="767145" y="2261479"/>
                      <a:pt x="678245" y="2305294"/>
                    </a:cubicBezTo>
                    <a:cubicBezTo>
                      <a:pt x="589345" y="2349109"/>
                      <a:pt x="522035" y="2253224"/>
                      <a:pt x="442025" y="2171944"/>
                    </a:cubicBezTo>
                    <a:cubicBezTo>
                      <a:pt x="362015" y="2090664"/>
                      <a:pt x="236285" y="1912229"/>
                      <a:pt x="198185" y="1817614"/>
                    </a:cubicBezTo>
                    <a:cubicBezTo>
                      <a:pt x="160085" y="1722999"/>
                      <a:pt x="137860" y="1641719"/>
                      <a:pt x="213425" y="1604254"/>
                    </a:cubicBezTo>
                    <a:cubicBezTo>
                      <a:pt x="288990" y="1566789"/>
                      <a:pt x="563310" y="1611239"/>
                      <a:pt x="651575" y="1592824"/>
                    </a:cubicBezTo>
                    <a:cubicBezTo>
                      <a:pt x="739840" y="1574409"/>
                      <a:pt x="821120" y="1578854"/>
                      <a:pt x="743015" y="1493764"/>
                    </a:cubicBezTo>
                    <a:cubicBezTo>
                      <a:pt x="664910" y="1408674"/>
                      <a:pt x="302960" y="1241669"/>
                      <a:pt x="182945" y="1082284"/>
                    </a:cubicBezTo>
                    <a:cubicBezTo>
                      <a:pt x="62930" y="922899"/>
                      <a:pt x="2605" y="778754"/>
                      <a:pt x="65" y="598414"/>
                    </a:cubicBezTo>
                    <a:cubicBezTo>
                      <a:pt x="-2475" y="418074"/>
                      <a:pt x="70550" y="11674"/>
                      <a:pt x="167705" y="244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Szabadkézi sokszög 18"/>
              <p:cNvSpPr/>
              <p:nvPr/>
            </p:nvSpPr>
            <p:spPr>
              <a:xfrm rot="21290204">
                <a:off x="1671882" y="4192979"/>
                <a:ext cx="2427206" cy="1829179"/>
              </a:xfrm>
              <a:custGeom>
                <a:avLst/>
                <a:gdLst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313768 w 2797643"/>
                  <a:gd name="connsiteY2" fmla="*/ 90687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76658 w 2797643"/>
                  <a:gd name="connsiteY3" fmla="*/ 73161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7643"/>
                  <a:gd name="connsiteY0" fmla="*/ 93 h 2327700"/>
                  <a:gd name="connsiteX1" fmla="*/ 586058 w 2797643"/>
                  <a:gd name="connsiteY1" fmla="*/ 529683 h 2327700"/>
                  <a:gd name="connsiteX2" fmla="*/ 1222328 w 2797643"/>
                  <a:gd name="connsiteY2" fmla="*/ 880203 h 2327700"/>
                  <a:gd name="connsiteX3" fmla="*/ 1523318 w 2797643"/>
                  <a:gd name="connsiteY3" fmla="*/ 746853 h 2327700"/>
                  <a:gd name="connsiteX4" fmla="*/ 1751918 w 2797643"/>
                  <a:gd name="connsiteY4" fmla="*/ 636363 h 2327700"/>
                  <a:gd name="connsiteX5" fmla="*/ 1885268 w 2797643"/>
                  <a:gd name="connsiteY5" fmla="*/ 693513 h 2327700"/>
                  <a:gd name="connsiteX6" fmla="*/ 1930988 w 2797643"/>
                  <a:gd name="connsiteY6" fmla="*/ 800193 h 2327700"/>
                  <a:gd name="connsiteX7" fmla="*/ 1843358 w 2797643"/>
                  <a:gd name="connsiteY7" fmla="*/ 861153 h 2327700"/>
                  <a:gd name="connsiteX8" fmla="*/ 1767158 w 2797643"/>
                  <a:gd name="connsiteY8" fmla="*/ 998313 h 2327700"/>
                  <a:gd name="connsiteX9" fmla="*/ 2228168 w 2797643"/>
                  <a:gd name="connsiteY9" fmla="*/ 895443 h 2327700"/>
                  <a:gd name="connsiteX10" fmla="*/ 2780618 w 2797643"/>
                  <a:gd name="connsiteY10" fmla="*/ 663033 h 2327700"/>
                  <a:gd name="connsiteX11" fmla="*/ 2590118 w 2797643"/>
                  <a:gd name="connsiteY11" fmla="*/ 1063083 h 2327700"/>
                  <a:gd name="connsiteX12" fmla="*/ 1927178 w 2797643"/>
                  <a:gd name="connsiteY12" fmla="*/ 1596483 h 2327700"/>
                  <a:gd name="connsiteX13" fmla="*/ 1397588 w 2797643"/>
                  <a:gd name="connsiteY13" fmla="*/ 1756503 h 2327700"/>
                  <a:gd name="connsiteX14" fmla="*/ 1210898 w 2797643"/>
                  <a:gd name="connsiteY14" fmla="*/ 1706973 h 2327700"/>
                  <a:gd name="connsiteX15" fmla="*/ 978488 w 2797643"/>
                  <a:gd name="connsiteY15" fmla="*/ 1908903 h 2327700"/>
                  <a:gd name="connsiteX16" fmla="*/ 719408 w 2797643"/>
                  <a:gd name="connsiteY16" fmla="*/ 2320383 h 2327700"/>
                  <a:gd name="connsiteX17" fmla="*/ 475568 w 2797643"/>
                  <a:gd name="connsiteY17" fmla="*/ 2145123 h 2327700"/>
                  <a:gd name="connsiteX18" fmla="*/ 266018 w 2797643"/>
                  <a:gd name="connsiteY18" fmla="*/ 1802223 h 2327700"/>
                  <a:gd name="connsiteX19" fmla="*/ 216488 w 2797643"/>
                  <a:gd name="connsiteY19" fmla="*/ 1604103 h 2327700"/>
                  <a:gd name="connsiteX20" fmla="*/ 654638 w 2797643"/>
                  <a:gd name="connsiteY20" fmla="*/ 1592673 h 2327700"/>
                  <a:gd name="connsiteX21" fmla="*/ 795608 w 2797643"/>
                  <a:gd name="connsiteY21" fmla="*/ 1562193 h 2327700"/>
                  <a:gd name="connsiteX22" fmla="*/ 582248 w 2797643"/>
                  <a:gd name="connsiteY22" fmla="*/ 1436463 h 2327700"/>
                  <a:gd name="connsiteX23" fmla="*/ 266018 w 2797643"/>
                  <a:gd name="connsiteY23" fmla="*/ 1219293 h 2327700"/>
                  <a:gd name="connsiteX24" fmla="*/ 45038 w 2797643"/>
                  <a:gd name="connsiteY24" fmla="*/ 903063 h 2327700"/>
                  <a:gd name="connsiteX25" fmla="*/ 10748 w 2797643"/>
                  <a:gd name="connsiteY25" fmla="*/ 571593 h 2327700"/>
                  <a:gd name="connsiteX26" fmla="*/ 170768 w 2797643"/>
                  <a:gd name="connsiteY26" fmla="*/ 93 h 2327700"/>
                  <a:gd name="connsiteX0" fmla="*/ 170768 w 2796926"/>
                  <a:gd name="connsiteY0" fmla="*/ 93 h 2327700"/>
                  <a:gd name="connsiteX1" fmla="*/ 586058 w 2796926"/>
                  <a:gd name="connsiteY1" fmla="*/ 529683 h 2327700"/>
                  <a:gd name="connsiteX2" fmla="*/ 1222328 w 2796926"/>
                  <a:gd name="connsiteY2" fmla="*/ 880203 h 2327700"/>
                  <a:gd name="connsiteX3" fmla="*/ 1523318 w 2796926"/>
                  <a:gd name="connsiteY3" fmla="*/ 746853 h 2327700"/>
                  <a:gd name="connsiteX4" fmla="*/ 1751918 w 2796926"/>
                  <a:gd name="connsiteY4" fmla="*/ 636363 h 2327700"/>
                  <a:gd name="connsiteX5" fmla="*/ 1885268 w 2796926"/>
                  <a:gd name="connsiteY5" fmla="*/ 693513 h 2327700"/>
                  <a:gd name="connsiteX6" fmla="*/ 1930988 w 2796926"/>
                  <a:gd name="connsiteY6" fmla="*/ 800193 h 2327700"/>
                  <a:gd name="connsiteX7" fmla="*/ 1843358 w 2796926"/>
                  <a:gd name="connsiteY7" fmla="*/ 861153 h 2327700"/>
                  <a:gd name="connsiteX8" fmla="*/ 1767158 w 2796926"/>
                  <a:gd name="connsiteY8" fmla="*/ 998313 h 2327700"/>
                  <a:gd name="connsiteX9" fmla="*/ 2239598 w 2796926"/>
                  <a:gd name="connsiteY9" fmla="*/ 857343 h 2327700"/>
                  <a:gd name="connsiteX10" fmla="*/ 2780618 w 2796926"/>
                  <a:gd name="connsiteY10" fmla="*/ 663033 h 2327700"/>
                  <a:gd name="connsiteX11" fmla="*/ 2590118 w 2796926"/>
                  <a:gd name="connsiteY11" fmla="*/ 1063083 h 2327700"/>
                  <a:gd name="connsiteX12" fmla="*/ 1927178 w 2796926"/>
                  <a:gd name="connsiteY12" fmla="*/ 1596483 h 2327700"/>
                  <a:gd name="connsiteX13" fmla="*/ 1397588 w 2796926"/>
                  <a:gd name="connsiteY13" fmla="*/ 1756503 h 2327700"/>
                  <a:gd name="connsiteX14" fmla="*/ 1210898 w 2796926"/>
                  <a:gd name="connsiteY14" fmla="*/ 1706973 h 2327700"/>
                  <a:gd name="connsiteX15" fmla="*/ 978488 w 2796926"/>
                  <a:gd name="connsiteY15" fmla="*/ 1908903 h 2327700"/>
                  <a:gd name="connsiteX16" fmla="*/ 719408 w 2796926"/>
                  <a:gd name="connsiteY16" fmla="*/ 2320383 h 2327700"/>
                  <a:gd name="connsiteX17" fmla="*/ 475568 w 2796926"/>
                  <a:gd name="connsiteY17" fmla="*/ 2145123 h 2327700"/>
                  <a:gd name="connsiteX18" fmla="*/ 266018 w 2796926"/>
                  <a:gd name="connsiteY18" fmla="*/ 1802223 h 2327700"/>
                  <a:gd name="connsiteX19" fmla="*/ 216488 w 2796926"/>
                  <a:gd name="connsiteY19" fmla="*/ 1604103 h 2327700"/>
                  <a:gd name="connsiteX20" fmla="*/ 654638 w 2796926"/>
                  <a:gd name="connsiteY20" fmla="*/ 1592673 h 2327700"/>
                  <a:gd name="connsiteX21" fmla="*/ 795608 w 2796926"/>
                  <a:gd name="connsiteY21" fmla="*/ 1562193 h 2327700"/>
                  <a:gd name="connsiteX22" fmla="*/ 582248 w 2796926"/>
                  <a:gd name="connsiteY22" fmla="*/ 1436463 h 2327700"/>
                  <a:gd name="connsiteX23" fmla="*/ 266018 w 2796926"/>
                  <a:gd name="connsiteY23" fmla="*/ 1219293 h 2327700"/>
                  <a:gd name="connsiteX24" fmla="*/ 45038 w 2796926"/>
                  <a:gd name="connsiteY24" fmla="*/ 903063 h 2327700"/>
                  <a:gd name="connsiteX25" fmla="*/ 10748 w 2796926"/>
                  <a:gd name="connsiteY25" fmla="*/ 571593 h 2327700"/>
                  <a:gd name="connsiteX26" fmla="*/ 170768 w 2796926"/>
                  <a:gd name="connsiteY26" fmla="*/ 93 h 2327700"/>
                  <a:gd name="connsiteX0" fmla="*/ 170768 w 2745982"/>
                  <a:gd name="connsiteY0" fmla="*/ 93 h 2327700"/>
                  <a:gd name="connsiteX1" fmla="*/ 586058 w 2745982"/>
                  <a:gd name="connsiteY1" fmla="*/ 529683 h 2327700"/>
                  <a:gd name="connsiteX2" fmla="*/ 1222328 w 2745982"/>
                  <a:gd name="connsiteY2" fmla="*/ 880203 h 2327700"/>
                  <a:gd name="connsiteX3" fmla="*/ 1523318 w 2745982"/>
                  <a:gd name="connsiteY3" fmla="*/ 746853 h 2327700"/>
                  <a:gd name="connsiteX4" fmla="*/ 1751918 w 2745982"/>
                  <a:gd name="connsiteY4" fmla="*/ 636363 h 2327700"/>
                  <a:gd name="connsiteX5" fmla="*/ 1885268 w 2745982"/>
                  <a:gd name="connsiteY5" fmla="*/ 693513 h 2327700"/>
                  <a:gd name="connsiteX6" fmla="*/ 1930988 w 2745982"/>
                  <a:gd name="connsiteY6" fmla="*/ 800193 h 2327700"/>
                  <a:gd name="connsiteX7" fmla="*/ 1843358 w 2745982"/>
                  <a:gd name="connsiteY7" fmla="*/ 861153 h 2327700"/>
                  <a:gd name="connsiteX8" fmla="*/ 1767158 w 2745982"/>
                  <a:gd name="connsiteY8" fmla="*/ 998313 h 2327700"/>
                  <a:gd name="connsiteX9" fmla="*/ 2239598 w 2745982"/>
                  <a:gd name="connsiteY9" fmla="*/ 857343 h 2327700"/>
                  <a:gd name="connsiteX10" fmla="*/ 2723468 w 2745982"/>
                  <a:gd name="connsiteY10" fmla="*/ 689703 h 2327700"/>
                  <a:gd name="connsiteX11" fmla="*/ 2590118 w 2745982"/>
                  <a:gd name="connsiteY11" fmla="*/ 1063083 h 2327700"/>
                  <a:gd name="connsiteX12" fmla="*/ 1927178 w 2745982"/>
                  <a:gd name="connsiteY12" fmla="*/ 1596483 h 2327700"/>
                  <a:gd name="connsiteX13" fmla="*/ 1397588 w 2745982"/>
                  <a:gd name="connsiteY13" fmla="*/ 1756503 h 2327700"/>
                  <a:gd name="connsiteX14" fmla="*/ 1210898 w 2745982"/>
                  <a:gd name="connsiteY14" fmla="*/ 1706973 h 2327700"/>
                  <a:gd name="connsiteX15" fmla="*/ 978488 w 2745982"/>
                  <a:gd name="connsiteY15" fmla="*/ 1908903 h 2327700"/>
                  <a:gd name="connsiteX16" fmla="*/ 719408 w 2745982"/>
                  <a:gd name="connsiteY16" fmla="*/ 2320383 h 2327700"/>
                  <a:gd name="connsiteX17" fmla="*/ 475568 w 2745982"/>
                  <a:gd name="connsiteY17" fmla="*/ 2145123 h 2327700"/>
                  <a:gd name="connsiteX18" fmla="*/ 266018 w 2745982"/>
                  <a:gd name="connsiteY18" fmla="*/ 1802223 h 2327700"/>
                  <a:gd name="connsiteX19" fmla="*/ 216488 w 2745982"/>
                  <a:gd name="connsiteY19" fmla="*/ 1604103 h 2327700"/>
                  <a:gd name="connsiteX20" fmla="*/ 654638 w 2745982"/>
                  <a:gd name="connsiteY20" fmla="*/ 1592673 h 2327700"/>
                  <a:gd name="connsiteX21" fmla="*/ 795608 w 2745982"/>
                  <a:gd name="connsiteY21" fmla="*/ 1562193 h 2327700"/>
                  <a:gd name="connsiteX22" fmla="*/ 582248 w 2745982"/>
                  <a:gd name="connsiteY22" fmla="*/ 1436463 h 2327700"/>
                  <a:gd name="connsiteX23" fmla="*/ 266018 w 2745982"/>
                  <a:gd name="connsiteY23" fmla="*/ 1219293 h 2327700"/>
                  <a:gd name="connsiteX24" fmla="*/ 45038 w 2745982"/>
                  <a:gd name="connsiteY24" fmla="*/ 903063 h 2327700"/>
                  <a:gd name="connsiteX25" fmla="*/ 10748 w 2745982"/>
                  <a:gd name="connsiteY25" fmla="*/ 571593 h 2327700"/>
                  <a:gd name="connsiteX26" fmla="*/ 170768 w 2745982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210898 w 2731304"/>
                  <a:gd name="connsiteY14" fmla="*/ 170697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27700"/>
                  <a:gd name="connsiteX1" fmla="*/ 586058 w 2731304"/>
                  <a:gd name="connsiteY1" fmla="*/ 529683 h 2327700"/>
                  <a:gd name="connsiteX2" fmla="*/ 1222328 w 2731304"/>
                  <a:gd name="connsiteY2" fmla="*/ 880203 h 2327700"/>
                  <a:gd name="connsiteX3" fmla="*/ 1523318 w 2731304"/>
                  <a:gd name="connsiteY3" fmla="*/ 746853 h 2327700"/>
                  <a:gd name="connsiteX4" fmla="*/ 1751918 w 2731304"/>
                  <a:gd name="connsiteY4" fmla="*/ 636363 h 2327700"/>
                  <a:gd name="connsiteX5" fmla="*/ 1885268 w 2731304"/>
                  <a:gd name="connsiteY5" fmla="*/ 693513 h 2327700"/>
                  <a:gd name="connsiteX6" fmla="*/ 1930988 w 2731304"/>
                  <a:gd name="connsiteY6" fmla="*/ 800193 h 2327700"/>
                  <a:gd name="connsiteX7" fmla="*/ 1843358 w 2731304"/>
                  <a:gd name="connsiteY7" fmla="*/ 861153 h 2327700"/>
                  <a:gd name="connsiteX8" fmla="*/ 1767158 w 2731304"/>
                  <a:gd name="connsiteY8" fmla="*/ 998313 h 2327700"/>
                  <a:gd name="connsiteX9" fmla="*/ 2239598 w 2731304"/>
                  <a:gd name="connsiteY9" fmla="*/ 857343 h 2327700"/>
                  <a:gd name="connsiteX10" fmla="*/ 2723468 w 2731304"/>
                  <a:gd name="connsiteY10" fmla="*/ 689703 h 2327700"/>
                  <a:gd name="connsiteX11" fmla="*/ 2494868 w 2731304"/>
                  <a:gd name="connsiteY11" fmla="*/ 1112613 h 2327700"/>
                  <a:gd name="connsiteX12" fmla="*/ 1927178 w 2731304"/>
                  <a:gd name="connsiteY12" fmla="*/ 1596483 h 2327700"/>
                  <a:gd name="connsiteX13" fmla="*/ 1397588 w 2731304"/>
                  <a:gd name="connsiteY13" fmla="*/ 1756503 h 2327700"/>
                  <a:gd name="connsiteX14" fmla="*/ 1172798 w 2731304"/>
                  <a:gd name="connsiteY14" fmla="*/ 1737453 h 2327700"/>
                  <a:gd name="connsiteX15" fmla="*/ 978488 w 2731304"/>
                  <a:gd name="connsiteY15" fmla="*/ 1908903 h 2327700"/>
                  <a:gd name="connsiteX16" fmla="*/ 719408 w 2731304"/>
                  <a:gd name="connsiteY16" fmla="*/ 2320383 h 2327700"/>
                  <a:gd name="connsiteX17" fmla="*/ 475568 w 2731304"/>
                  <a:gd name="connsiteY17" fmla="*/ 2145123 h 2327700"/>
                  <a:gd name="connsiteX18" fmla="*/ 266018 w 2731304"/>
                  <a:gd name="connsiteY18" fmla="*/ 1802223 h 2327700"/>
                  <a:gd name="connsiteX19" fmla="*/ 216488 w 2731304"/>
                  <a:gd name="connsiteY19" fmla="*/ 1604103 h 2327700"/>
                  <a:gd name="connsiteX20" fmla="*/ 654638 w 2731304"/>
                  <a:gd name="connsiteY20" fmla="*/ 1592673 h 2327700"/>
                  <a:gd name="connsiteX21" fmla="*/ 795608 w 2731304"/>
                  <a:gd name="connsiteY21" fmla="*/ 1562193 h 2327700"/>
                  <a:gd name="connsiteX22" fmla="*/ 582248 w 2731304"/>
                  <a:gd name="connsiteY22" fmla="*/ 1436463 h 2327700"/>
                  <a:gd name="connsiteX23" fmla="*/ 266018 w 2731304"/>
                  <a:gd name="connsiteY23" fmla="*/ 1219293 h 2327700"/>
                  <a:gd name="connsiteX24" fmla="*/ 45038 w 2731304"/>
                  <a:gd name="connsiteY24" fmla="*/ 903063 h 2327700"/>
                  <a:gd name="connsiteX25" fmla="*/ 10748 w 2731304"/>
                  <a:gd name="connsiteY25" fmla="*/ 571593 h 2327700"/>
                  <a:gd name="connsiteX26" fmla="*/ 170768 w 2731304"/>
                  <a:gd name="connsiteY26" fmla="*/ 93 h 2327700"/>
                  <a:gd name="connsiteX0" fmla="*/ 170768 w 2731304"/>
                  <a:gd name="connsiteY0" fmla="*/ 93 h 2336329"/>
                  <a:gd name="connsiteX1" fmla="*/ 586058 w 2731304"/>
                  <a:gd name="connsiteY1" fmla="*/ 529683 h 2336329"/>
                  <a:gd name="connsiteX2" fmla="*/ 1222328 w 2731304"/>
                  <a:gd name="connsiteY2" fmla="*/ 880203 h 2336329"/>
                  <a:gd name="connsiteX3" fmla="*/ 1523318 w 2731304"/>
                  <a:gd name="connsiteY3" fmla="*/ 746853 h 2336329"/>
                  <a:gd name="connsiteX4" fmla="*/ 1751918 w 2731304"/>
                  <a:gd name="connsiteY4" fmla="*/ 636363 h 2336329"/>
                  <a:gd name="connsiteX5" fmla="*/ 1885268 w 2731304"/>
                  <a:gd name="connsiteY5" fmla="*/ 693513 h 2336329"/>
                  <a:gd name="connsiteX6" fmla="*/ 1930988 w 2731304"/>
                  <a:gd name="connsiteY6" fmla="*/ 800193 h 2336329"/>
                  <a:gd name="connsiteX7" fmla="*/ 1843358 w 2731304"/>
                  <a:gd name="connsiteY7" fmla="*/ 861153 h 2336329"/>
                  <a:gd name="connsiteX8" fmla="*/ 1767158 w 2731304"/>
                  <a:gd name="connsiteY8" fmla="*/ 998313 h 2336329"/>
                  <a:gd name="connsiteX9" fmla="*/ 2239598 w 2731304"/>
                  <a:gd name="connsiteY9" fmla="*/ 857343 h 2336329"/>
                  <a:gd name="connsiteX10" fmla="*/ 2723468 w 2731304"/>
                  <a:gd name="connsiteY10" fmla="*/ 689703 h 2336329"/>
                  <a:gd name="connsiteX11" fmla="*/ 2494868 w 2731304"/>
                  <a:gd name="connsiteY11" fmla="*/ 1112613 h 2336329"/>
                  <a:gd name="connsiteX12" fmla="*/ 1927178 w 2731304"/>
                  <a:gd name="connsiteY12" fmla="*/ 1596483 h 2336329"/>
                  <a:gd name="connsiteX13" fmla="*/ 1397588 w 2731304"/>
                  <a:gd name="connsiteY13" fmla="*/ 1756503 h 2336329"/>
                  <a:gd name="connsiteX14" fmla="*/ 1172798 w 2731304"/>
                  <a:gd name="connsiteY14" fmla="*/ 1737453 h 2336329"/>
                  <a:gd name="connsiteX15" fmla="*/ 978488 w 2731304"/>
                  <a:gd name="connsiteY15" fmla="*/ 1908903 h 2336329"/>
                  <a:gd name="connsiteX16" fmla="*/ 719408 w 2731304"/>
                  <a:gd name="connsiteY16" fmla="*/ 2320383 h 2336329"/>
                  <a:gd name="connsiteX17" fmla="*/ 475568 w 2731304"/>
                  <a:gd name="connsiteY17" fmla="*/ 2145123 h 2336329"/>
                  <a:gd name="connsiteX18" fmla="*/ 266018 w 2731304"/>
                  <a:gd name="connsiteY18" fmla="*/ 1802223 h 2336329"/>
                  <a:gd name="connsiteX19" fmla="*/ 216488 w 2731304"/>
                  <a:gd name="connsiteY19" fmla="*/ 1604103 h 2336329"/>
                  <a:gd name="connsiteX20" fmla="*/ 654638 w 2731304"/>
                  <a:gd name="connsiteY20" fmla="*/ 1592673 h 2336329"/>
                  <a:gd name="connsiteX21" fmla="*/ 795608 w 2731304"/>
                  <a:gd name="connsiteY21" fmla="*/ 1562193 h 2336329"/>
                  <a:gd name="connsiteX22" fmla="*/ 582248 w 2731304"/>
                  <a:gd name="connsiteY22" fmla="*/ 1436463 h 2336329"/>
                  <a:gd name="connsiteX23" fmla="*/ 266018 w 2731304"/>
                  <a:gd name="connsiteY23" fmla="*/ 1219293 h 2336329"/>
                  <a:gd name="connsiteX24" fmla="*/ 45038 w 2731304"/>
                  <a:gd name="connsiteY24" fmla="*/ 903063 h 2336329"/>
                  <a:gd name="connsiteX25" fmla="*/ 10748 w 2731304"/>
                  <a:gd name="connsiteY25" fmla="*/ 571593 h 2336329"/>
                  <a:gd name="connsiteX26" fmla="*/ 170768 w 2731304"/>
                  <a:gd name="connsiteY26" fmla="*/ 93 h 2336329"/>
                  <a:gd name="connsiteX0" fmla="*/ 170768 w 2731304"/>
                  <a:gd name="connsiteY0" fmla="*/ 93 h 2322115"/>
                  <a:gd name="connsiteX1" fmla="*/ 586058 w 2731304"/>
                  <a:gd name="connsiteY1" fmla="*/ 529683 h 2322115"/>
                  <a:gd name="connsiteX2" fmla="*/ 1222328 w 2731304"/>
                  <a:gd name="connsiteY2" fmla="*/ 880203 h 2322115"/>
                  <a:gd name="connsiteX3" fmla="*/ 1523318 w 2731304"/>
                  <a:gd name="connsiteY3" fmla="*/ 746853 h 2322115"/>
                  <a:gd name="connsiteX4" fmla="*/ 1751918 w 2731304"/>
                  <a:gd name="connsiteY4" fmla="*/ 636363 h 2322115"/>
                  <a:gd name="connsiteX5" fmla="*/ 1885268 w 2731304"/>
                  <a:gd name="connsiteY5" fmla="*/ 693513 h 2322115"/>
                  <a:gd name="connsiteX6" fmla="*/ 1930988 w 2731304"/>
                  <a:gd name="connsiteY6" fmla="*/ 800193 h 2322115"/>
                  <a:gd name="connsiteX7" fmla="*/ 1843358 w 2731304"/>
                  <a:gd name="connsiteY7" fmla="*/ 861153 h 2322115"/>
                  <a:gd name="connsiteX8" fmla="*/ 1767158 w 2731304"/>
                  <a:gd name="connsiteY8" fmla="*/ 998313 h 2322115"/>
                  <a:gd name="connsiteX9" fmla="*/ 2239598 w 2731304"/>
                  <a:gd name="connsiteY9" fmla="*/ 857343 h 2322115"/>
                  <a:gd name="connsiteX10" fmla="*/ 2723468 w 2731304"/>
                  <a:gd name="connsiteY10" fmla="*/ 689703 h 2322115"/>
                  <a:gd name="connsiteX11" fmla="*/ 2494868 w 2731304"/>
                  <a:gd name="connsiteY11" fmla="*/ 1112613 h 2322115"/>
                  <a:gd name="connsiteX12" fmla="*/ 1927178 w 2731304"/>
                  <a:gd name="connsiteY12" fmla="*/ 1596483 h 2322115"/>
                  <a:gd name="connsiteX13" fmla="*/ 1397588 w 2731304"/>
                  <a:gd name="connsiteY13" fmla="*/ 1756503 h 2322115"/>
                  <a:gd name="connsiteX14" fmla="*/ 1172798 w 2731304"/>
                  <a:gd name="connsiteY14" fmla="*/ 1737453 h 2322115"/>
                  <a:gd name="connsiteX15" fmla="*/ 978488 w 2731304"/>
                  <a:gd name="connsiteY15" fmla="*/ 1908903 h 2322115"/>
                  <a:gd name="connsiteX16" fmla="*/ 681308 w 2731304"/>
                  <a:gd name="connsiteY16" fmla="*/ 2305143 h 2322115"/>
                  <a:gd name="connsiteX17" fmla="*/ 475568 w 2731304"/>
                  <a:gd name="connsiteY17" fmla="*/ 2145123 h 2322115"/>
                  <a:gd name="connsiteX18" fmla="*/ 266018 w 2731304"/>
                  <a:gd name="connsiteY18" fmla="*/ 1802223 h 2322115"/>
                  <a:gd name="connsiteX19" fmla="*/ 216488 w 2731304"/>
                  <a:gd name="connsiteY19" fmla="*/ 1604103 h 2322115"/>
                  <a:gd name="connsiteX20" fmla="*/ 654638 w 2731304"/>
                  <a:gd name="connsiteY20" fmla="*/ 1592673 h 2322115"/>
                  <a:gd name="connsiteX21" fmla="*/ 795608 w 2731304"/>
                  <a:gd name="connsiteY21" fmla="*/ 1562193 h 2322115"/>
                  <a:gd name="connsiteX22" fmla="*/ 582248 w 2731304"/>
                  <a:gd name="connsiteY22" fmla="*/ 1436463 h 2322115"/>
                  <a:gd name="connsiteX23" fmla="*/ 266018 w 2731304"/>
                  <a:gd name="connsiteY23" fmla="*/ 1219293 h 2322115"/>
                  <a:gd name="connsiteX24" fmla="*/ 45038 w 2731304"/>
                  <a:gd name="connsiteY24" fmla="*/ 903063 h 2322115"/>
                  <a:gd name="connsiteX25" fmla="*/ 10748 w 2731304"/>
                  <a:gd name="connsiteY25" fmla="*/ 571593 h 2322115"/>
                  <a:gd name="connsiteX26" fmla="*/ 170768 w 2731304"/>
                  <a:gd name="connsiteY26" fmla="*/ 93 h 2322115"/>
                  <a:gd name="connsiteX0" fmla="*/ 170768 w 2731304"/>
                  <a:gd name="connsiteY0" fmla="*/ 93 h 2316331"/>
                  <a:gd name="connsiteX1" fmla="*/ 586058 w 2731304"/>
                  <a:gd name="connsiteY1" fmla="*/ 529683 h 2316331"/>
                  <a:gd name="connsiteX2" fmla="*/ 1222328 w 2731304"/>
                  <a:gd name="connsiteY2" fmla="*/ 880203 h 2316331"/>
                  <a:gd name="connsiteX3" fmla="*/ 1523318 w 2731304"/>
                  <a:gd name="connsiteY3" fmla="*/ 746853 h 2316331"/>
                  <a:gd name="connsiteX4" fmla="*/ 1751918 w 2731304"/>
                  <a:gd name="connsiteY4" fmla="*/ 636363 h 2316331"/>
                  <a:gd name="connsiteX5" fmla="*/ 1885268 w 2731304"/>
                  <a:gd name="connsiteY5" fmla="*/ 693513 h 2316331"/>
                  <a:gd name="connsiteX6" fmla="*/ 1930988 w 2731304"/>
                  <a:gd name="connsiteY6" fmla="*/ 800193 h 2316331"/>
                  <a:gd name="connsiteX7" fmla="*/ 1843358 w 2731304"/>
                  <a:gd name="connsiteY7" fmla="*/ 861153 h 2316331"/>
                  <a:gd name="connsiteX8" fmla="*/ 1767158 w 2731304"/>
                  <a:gd name="connsiteY8" fmla="*/ 998313 h 2316331"/>
                  <a:gd name="connsiteX9" fmla="*/ 2239598 w 2731304"/>
                  <a:gd name="connsiteY9" fmla="*/ 857343 h 2316331"/>
                  <a:gd name="connsiteX10" fmla="*/ 2723468 w 2731304"/>
                  <a:gd name="connsiteY10" fmla="*/ 689703 h 2316331"/>
                  <a:gd name="connsiteX11" fmla="*/ 2494868 w 2731304"/>
                  <a:gd name="connsiteY11" fmla="*/ 1112613 h 2316331"/>
                  <a:gd name="connsiteX12" fmla="*/ 1927178 w 2731304"/>
                  <a:gd name="connsiteY12" fmla="*/ 1596483 h 2316331"/>
                  <a:gd name="connsiteX13" fmla="*/ 1397588 w 2731304"/>
                  <a:gd name="connsiteY13" fmla="*/ 1756503 h 2316331"/>
                  <a:gd name="connsiteX14" fmla="*/ 1172798 w 2731304"/>
                  <a:gd name="connsiteY14" fmla="*/ 1737453 h 2316331"/>
                  <a:gd name="connsiteX15" fmla="*/ 978488 w 2731304"/>
                  <a:gd name="connsiteY15" fmla="*/ 1908903 h 2316331"/>
                  <a:gd name="connsiteX16" fmla="*/ 681308 w 2731304"/>
                  <a:gd name="connsiteY16" fmla="*/ 2305143 h 2316331"/>
                  <a:gd name="connsiteX17" fmla="*/ 445088 w 2731304"/>
                  <a:gd name="connsiteY17" fmla="*/ 2171793 h 2316331"/>
                  <a:gd name="connsiteX18" fmla="*/ 266018 w 2731304"/>
                  <a:gd name="connsiteY18" fmla="*/ 1802223 h 2316331"/>
                  <a:gd name="connsiteX19" fmla="*/ 216488 w 2731304"/>
                  <a:gd name="connsiteY19" fmla="*/ 1604103 h 2316331"/>
                  <a:gd name="connsiteX20" fmla="*/ 654638 w 2731304"/>
                  <a:gd name="connsiteY20" fmla="*/ 1592673 h 2316331"/>
                  <a:gd name="connsiteX21" fmla="*/ 795608 w 2731304"/>
                  <a:gd name="connsiteY21" fmla="*/ 1562193 h 2316331"/>
                  <a:gd name="connsiteX22" fmla="*/ 582248 w 2731304"/>
                  <a:gd name="connsiteY22" fmla="*/ 1436463 h 2316331"/>
                  <a:gd name="connsiteX23" fmla="*/ 266018 w 2731304"/>
                  <a:gd name="connsiteY23" fmla="*/ 1219293 h 2316331"/>
                  <a:gd name="connsiteX24" fmla="*/ 45038 w 2731304"/>
                  <a:gd name="connsiteY24" fmla="*/ 903063 h 2316331"/>
                  <a:gd name="connsiteX25" fmla="*/ 10748 w 2731304"/>
                  <a:gd name="connsiteY25" fmla="*/ 571593 h 2316331"/>
                  <a:gd name="connsiteX26" fmla="*/ 170768 w 2731304"/>
                  <a:gd name="connsiteY26" fmla="*/ 93 h 2316331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95608 w 2731304"/>
                  <a:gd name="connsiteY21" fmla="*/ 156219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3 h 2316138"/>
                  <a:gd name="connsiteX1" fmla="*/ 586058 w 2731304"/>
                  <a:gd name="connsiteY1" fmla="*/ 529683 h 2316138"/>
                  <a:gd name="connsiteX2" fmla="*/ 1222328 w 2731304"/>
                  <a:gd name="connsiteY2" fmla="*/ 880203 h 2316138"/>
                  <a:gd name="connsiteX3" fmla="*/ 1523318 w 2731304"/>
                  <a:gd name="connsiteY3" fmla="*/ 746853 h 2316138"/>
                  <a:gd name="connsiteX4" fmla="*/ 1751918 w 2731304"/>
                  <a:gd name="connsiteY4" fmla="*/ 636363 h 2316138"/>
                  <a:gd name="connsiteX5" fmla="*/ 1885268 w 2731304"/>
                  <a:gd name="connsiteY5" fmla="*/ 693513 h 2316138"/>
                  <a:gd name="connsiteX6" fmla="*/ 1930988 w 2731304"/>
                  <a:gd name="connsiteY6" fmla="*/ 800193 h 2316138"/>
                  <a:gd name="connsiteX7" fmla="*/ 1843358 w 2731304"/>
                  <a:gd name="connsiteY7" fmla="*/ 861153 h 2316138"/>
                  <a:gd name="connsiteX8" fmla="*/ 1767158 w 2731304"/>
                  <a:gd name="connsiteY8" fmla="*/ 998313 h 2316138"/>
                  <a:gd name="connsiteX9" fmla="*/ 2239598 w 2731304"/>
                  <a:gd name="connsiteY9" fmla="*/ 857343 h 2316138"/>
                  <a:gd name="connsiteX10" fmla="*/ 2723468 w 2731304"/>
                  <a:gd name="connsiteY10" fmla="*/ 689703 h 2316138"/>
                  <a:gd name="connsiteX11" fmla="*/ 2494868 w 2731304"/>
                  <a:gd name="connsiteY11" fmla="*/ 1112613 h 2316138"/>
                  <a:gd name="connsiteX12" fmla="*/ 1927178 w 2731304"/>
                  <a:gd name="connsiteY12" fmla="*/ 1596483 h 2316138"/>
                  <a:gd name="connsiteX13" fmla="*/ 1397588 w 2731304"/>
                  <a:gd name="connsiteY13" fmla="*/ 1756503 h 2316138"/>
                  <a:gd name="connsiteX14" fmla="*/ 1172798 w 2731304"/>
                  <a:gd name="connsiteY14" fmla="*/ 1737453 h 2316138"/>
                  <a:gd name="connsiteX15" fmla="*/ 978488 w 2731304"/>
                  <a:gd name="connsiteY15" fmla="*/ 1908903 h 2316138"/>
                  <a:gd name="connsiteX16" fmla="*/ 681308 w 2731304"/>
                  <a:gd name="connsiteY16" fmla="*/ 2305143 h 2316138"/>
                  <a:gd name="connsiteX17" fmla="*/ 445088 w 2731304"/>
                  <a:gd name="connsiteY17" fmla="*/ 2171793 h 2316138"/>
                  <a:gd name="connsiteX18" fmla="*/ 201248 w 2731304"/>
                  <a:gd name="connsiteY18" fmla="*/ 1817463 h 2316138"/>
                  <a:gd name="connsiteX19" fmla="*/ 216488 w 2731304"/>
                  <a:gd name="connsiteY19" fmla="*/ 1604103 h 2316138"/>
                  <a:gd name="connsiteX20" fmla="*/ 654638 w 2731304"/>
                  <a:gd name="connsiteY20" fmla="*/ 1592673 h 2316138"/>
                  <a:gd name="connsiteX21" fmla="*/ 707978 w 2731304"/>
                  <a:gd name="connsiteY21" fmla="*/ 1527903 h 2316138"/>
                  <a:gd name="connsiteX22" fmla="*/ 582248 w 2731304"/>
                  <a:gd name="connsiteY22" fmla="*/ 1436463 h 2316138"/>
                  <a:gd name="connsiteX23" fmla="*/ 266018 w 2731304"/>
                  <a:gd name="connsiteY23" fmla="*/ 1219293 h 2316138"/>
                  <a:gd name="connsiteX24" fmla="*/ 45038 w 2731304"/>
                  <a:gd name="connsiteY24" fmla="*/ 903063 h 2316138"/>
                  <a:gd name="connsiteX25" fmla="*/ 10748 w 2731304"/>
                  <a:gd name="connsiteY25" fmla="*/ 571593 h 2316138"/>
                  <a:gd name="connsiteX26" fmla="*/ 170768 w 2731304"/>
                  <a:gd name="connsiteY26" fmla="*/ 93 h 2316138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34698 w 2731304"/>
                  <a:gd name="connsiteY2" fmla="*/ 84591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523318 w 2731304"/>
                  <a:gd name="connsiteY3" fmla="*/ 746852 h 2316137"/>
                  <a:gd name="connsiteX4" fmla="*/ 1751918 w 2731304"/>
                  <a:gd name="connsiteY4" fmla="*/ 636362 h 2316137"/>
                  <a:gd name="connsiteX5" fmla="*/ 1885268 w 2731304"/>
                  <a:gd name="connsiteY5" fmla="*/ 693512 h 2316137"/>
                  <a:gd name="connsiteX6" fmla="*/ 1930988 w 2731304"/>
                  <a:gd name="connsiteY6" fmla="*/ 800192 h 2316137"/>
                  <a:gd name="connsiteX7" fmla="*/ 1843358 w 2731304"/>
                  <a:gd name="connsiteY7" fmla="*/ 861152 h 2316137"/>
                  <a:gd name="connsiteX8" fmla="*/ 1767158 w 2731304"/>
                  <a:gd name="connsiteY8" fmla="*/ 998312 h 2316137"/>
                  <a:gd name="connsiteX9" fmla="*/ 2239598 w 2731304"/>
                  <a:gd name="connsiteY9" fmla="*/ 857342 h 2316137"/>
                  <a:gd name="connsiteX10" fmla="*/ 2723468 w 2731304"/>
                  <a:gd name="connsiteY10" fmla="*/ 689702 h 2316137"/>
                  <a:gd name="connsiteX11" fmla="*/ 2494868 w 2731304"/>
                  <a:gd name="connsiteY11" fmla="*/ 1112612 h 2316137"/>
                  <a:gd name="connsiteX12" fmla="*/ 1927178 w 2731304"/>
                  <a:gd name="connsiteY12" fmla="*/ 1596482 h 2316137"/>
                  <a:gd name="connsiteX13" fmla="*/ 1397588 w 2731304"/>
                  <a:gd name="connsiteY13" fmla="*/ 1756502 h 2316137"/>
                  <a:gd name="connsiteX14" fmla="*/ 1172798 w 2731304"/>
                  <a:gd name="connsiteY14" fmla="*/ 1737452 h 2316137"/>
                  <a:gd name="connsiteX15" fmla="*/ 978488 w 2731304"/>
                  <a:gd name="connsiteY15" fmla="*/ 1908902 h 2316137"/>
                  <a:gd name="connsiteX16" fmla="*/ 681308 w 2731304"/>
                  <a:gd name="connsiteY16" fmla="*/ 2305142 h 2316137"/>
                  <a:gd name="connsiteX17" fmla="*/ 445088 w 2731304"/>
                  <a:gd name="connsiteY17" fmla="*/ 2171792 h 2316137"/>
                  <a:gd name="connsiteX18" fmla="*/ 201248 w 2731304"/>
                  <a:gd name="connsiteY18" fmla="*/ 1817462 h 2316137"/>
                  <a:gd name="connsiteX19" fmla="*/ 216488 w 2731304"/>
                  <a:gd name="connsiteY19" fmla="*/ 1604102 h 2316137"/>
                  <a:gd name="connsiteX20" fmla="*/ 654638 w 2731304"/>
                  <a:gd name="connsiteY20" fmla="*/ 1592672 h 2316137"/>
                  <a:gd name="connsiteX21" fmla="*/ 707978 w 2731304"/>
                  <a:gd name="connsiteY21" fmla="*/ 1527902 h 2316137"/>
                  <a:gd name="connsiteX22" fmla="*/ 582248 w 2731304"/>
                  <a:gd name="connsiteY22" fmla="*/ 1436462 h 2316137"/>
                  <a:gd name="connsiteX23" fmla="*/ 266018 w 2731304"/>
                  <a:gd name="connsiteY23" fmla="*/ 1219292 h 2316137"/>
                  <a:gd name="connsiteX24" fmla="*/ 45038 w 2731304"/>
                  <a:gd name="connsiteY24" fmla="*/ 903062 h 2316137"/>
                  <a:gd name="connsiteX25" fmla="*/ 10748 w 2731304"/>
                  <a:gd name="connsiteY25" fmla="*/ 571592 h 2316137"/>
                  <a:gd name="connsiteX26" fmla="*/ 170768 w 2731304"/>
                  <a:gd name="connsiteY26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180418 w 2731304"/>
                  <a:gd name="connsiteY2" fmla="*/ 87639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751918 w 2731304"/>
                  <a:gd name="connsiteY3" fmla="*/ 63636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0768 w 2731304"/>
                  <a:gd name="connsiteY0" fmla="*/ 92 h 2316137"/>
                  <a:gd name="connsiteX1" fmla="*/ 586058 w 2731304"/>
                  <a:gd name="connsiteY1" fmla="*/ 529682 h 2316137"/>
                  <a:gd name="connsiteX2" fmla="*/ 1271858 w 2731304"/>
                  <a:gd name="connsiteY2" fmla="*/ 887822 h 2316137"/>
                  <a:gd name="connsiteX3" fmla="*/ 1690958 w 2731304"/>
                  <a:gd name="connsiteY3" fmla="*/ 624932 h 2316137"/>
                  <a:gd name="connsiteX4" fmla="*/ 1885268 w 2731304"/>
                  <a:gd name="connsiteY4" fmla="*/ 693512 h 2316137"/>
                  <a:gd name="connsiteX5" fmla="*/ 1930988 w 2731304"/>
                  <a:gd name="connsiteY5" fmla="*/ 800192 h 2316137"/>
                  <a:gd name="connsiteX6" fmla="*/ 1843358 w 2731304"/>
                  <a:gd name="connsiteY6" fmla="*/ 861152 h 2316137"/>
                  <a:gd name="connsiteX7" fmla="*/ 1767158 w 2731304"/>
                  <a:gd name="connsiteY7" fmla="*/ 998312 h 2316137"/>
                  <a:gd name="connsiteX8" fmla="*/ 2239598 w 2731304"/>
                  <a:gd name="connsiteY8" fmla="*/ 857342 h 2316137"/>
                  <a:gd name="connsiteX9" fmla="*/ 2723468 w 2731304"/>
                  <a:gd name="connsiteY9" fmla="*/ 689702 h 2316137"/>
                  <a:gd name="connsiteX10" fmla="*/ 2494868 w 2731304"/>
                  <a:gd name="connsiteY10" fmla="*/ 1112612 h 2316137"/>
                  <a:gd name="connsiteX11" fmla="*/ 1927178 w 2731304"/>
                  <a:gd name="connsiteY11" fmla="*/ 1596482 h 2316137"/>
                  <a:gd name="connsiteX12" fmla="*/ 1397588 w 2731304"/>
                  <a:gd name="connsiteY12" fmla="*/ 1756502 h 2316137"/>
                  <a:gd name="connsiteX13" fmla="*/ 1172798 w 2731304"/>
                  <a:gd name="connsiteY13" fmla="*/ 1737452 h 2316137"/>
                  <a:gd name="connsiteX14" fmla="*/ 978488 w 2731304"/>
                  <a:gd name="connsiteY14" fmla="*/ 1908902 h 2316137"/>
                  <a:gd name="connsiteX15" fmla="*/ 681308 w 2731304"/>
                  <a:gd name="connsiteY15" fmla="*/ 2305142 h 2316137"/>
                  <a:gd name="connsiteX16" fmla="*/ 445088 w 2731304"/>
                  <a:gd name="connsiteY16" fmla="*/ 2171792 h 2316137"/>
                  <a:gd name="connsiteX17" fmla="*/ 201248 w 2731304"/>
                  <a:gd name="connsiteY17" fmla="*/ 1817462 h 2316137"/>
                  <a:gd name="connsiteX18" fmla="*/ 216488 w 2731304"/>
                  <a:gd name="connsiteY18" fmla="*/ 1604102 h 2316137"/>
                  <a:gd name="connsiteX19" fmla="*/ 654638 w 2731304"/>
                  <a:gd name="connsiteY19" fmla="*/ 1592672 h 2316137"/>
                  <a:gd name="connsiteX20" fmla="*/ 707978 w 2731304"/>
                  <a:gd name="connsiteY20" fmla="*/ 1527902 h 2316137"/>
                  <a:gd name="connsiteX21" fmla="*/ 582248 w 2731304"/>
                  <a:gd name="connsiteY21" fmla="*/ 1436462 h 2316137"/>
                  <a:gd name="connsiteX22" fmla="*/ 266018 w 2731304"/>
                  <a:gd name="connsiteY22" fmla="*/ 1219292 h 2316137"/>
                  <a:gd name="connsiteX23" fmla="*/ 45038 w 2731304"/>
                  <a:gd name="connsiteY23" fmla="*/ 903062 h 2316137"/>
                  <a:gd name="connsiteX24" fmla="*/ 10748 w 2731304"/>
                  <a:gd name="connsiteY24" fmla="*/ 571592 h 2316137"/>
                  <a:gd name="connsiteX25" fmla="*/ 170768 w 2731304"/>
                  <a:gd name="connsiteY25" fmla="*/ 92 h 2316137"/>
                  <a:gd name="connsiteX0" fmla="*/ 179582 w 2740118"/>
                  <a:gd name="connsiteY0" fmla="*/ 92 h 2316137"/>
                  <a:gd name="connsiteX1" fmla="*/ 594872 w 2740118"/>
                  <a:gd name="connsiteY1" fmla="*/ 529682 h 2316137"/>
                  <a:gd name="connsiteX2" fmla="*/ 1280672 w 2740118"/>
                  <a:gd name="connsiteY2" fmla="*/ 887822 h 2316137"/>
                  <a:gd name="connsiteX3" fmla="*/ 1699772 w 2740118"/>
                  <a:gd name="connsiteY3" fmla="*/ 624932 h 2316137"/>
                  <a:gd name="connsiteX4" fmla="*/ 1894082 w 2740118"/>
                  <a:gd name="connsiteY4" fmla="*/ 693512 h 2316137"/>
                  <a:gd name="connsiteX5" fmla="*/ 1939802 w 2740118"/>
                  <a:gd name="connsiteY5" fmla="*/ 800192 h 2316137"/>
                  <a:gd name="connsiteX6" fmla="*/ 1852172 w 2740118"/>
                  <a:gd name="connsiteY6" fmla="*/ 861152 h 2316137"/>
                  <a:gd name="connsiteX7" fmla="*/ 1775972 w 2740118"/>
                  <a:gd name="connsiteY7" fmla="*/ 998312 h 2316137"/>
                  <a:gd name="connsiteX8" fmla="*/ 2248412 w 2740118"/>
                  <a:gd name="connsiteY8" fmla="*/ 857342 h 2316137"/>
                  <a:gd name="connsiteX9" fmla="*/ 2732282 w 2740118"/>
                  <a:gd name="connsiteY9" fmla="*/ 689702 h 2316137"/>
                  <a:gd name="connsiteX10" fmla="*/ 2503682 w 2740118"/>
                  <a:gd name="connsiteY10" fmla="*/ 1112612 h 2316137"/>
                  <a:gd name="connsiteX11" fmla="*/ 1935992 w 2740118"/>
                  <a:gd name="connsiteY11" fmla="*/ 1596482 h 2316137"/>
                  <a:gd name="connsiteX12" fmla="*/ 1406402 w 2740118"/>
                  <a:gd name="connsiteY12" fmla="*/ 1756502 h 2316137"/>
                  <a:gd name="connsiteX13" fmla="*/ 1181612 w 2740118"/>
                  <a:gd name="connsiteY13" fmla="*/ 1737452 h 2316137"/>
                  <a:gd name="connsiteX14" fmla="*/ 987302 w 2740118"/>
                  <a:gd name="connsiteY14" fmla="*/ 1908902 h 2316137"/>
                  <a:gd name="connsiteX15" fmla="*/ 690122 w 2740118"/>
                  <a:gd name="connsiteY15" fmla="*/ 2305142 h 2316137"/>
                  <a:gd name="connsiteX16" fmla="*/ 453902 w 2740118"/>
                  <a:gd name="connsiteY16" fmla="*/ 2171792 h 2316137"/>
                  <a:gd name="connsiteX17" fmla="*/ 210062 w 2740118"/>
                  <a:gd name="connsiteY17" fmla="*/ 1817462 h 2316137"/>
                  <a:gd name="connsiteX18" fmla="*/ 225302 w 2740118"/>
                  <a:gd name="connsiteY18" fmla="*/ 1604102 h 2316137"/>
                  <a:gd name="connsiteX19" fmla="*/ 663452 w 2740118"/>
                  <a:gd name="connsiteY19" fmla="*/ 1592672 h 2316137"/>
                  <a:gd name="connsiteX20" fmla="*/ 716792 w 2740118"/>
                  <a:gd name="connsiteY20" fmla="*/ 1527902 h 2316137"/>
                  <a:gd name="connsiteX21" fmla="*/ 591062 w 2740118"/>
                  <a:gd name="connsiteY21" fmla="*/ 1436462 h 2316137"/>
                  <a:gd name="connsiteX22" fmla="*/ 274832 w 2740118"/>
                  <a:gd name="connsiteY22" fmla="*/ 1219292 h 2316137"/>
                  <a:gd name="connsiteX23" fmla="*/ 30992 w 2740118"/>
                  <a:gd name="connsiteY23" fmla="*/ 918302 h 2316137"/>
                  <a:gd name="connsiteX24" fmla="*/ 19562 w 2740118"/>
                  <a:gd name="connsiteY24" fmla="*/ 571592 h 2316137"/>
                  <a:gd name="connsiteX25" fmla="*/ 179582 w 2740118"/>
                  <a:gd name="connsiteY25" fmla="*/ 92 h 2316137"/>
                  <a:gd name="connsiteX0" fmla="*/ 194474 w 2755010"/>
                  <a:gd name="connsiteY0" fmla="*/ 92 h 2316137"/>
                  <a:gd name="connsiteX1" fmla="*/ 609764 w 2755010"/>
                  <a:gd name="connsiteY1" fmla="*/ 529682 h 2316137"/>
                  <a:gd name="connsiteX2" fmla="*/ 1295564 w 2755010"/>
                  <a:gd name="connsiteY2" fmla="*/ 887822 h 2316137"/>
                  <a:gd name="connsiteX3" fmla="*/ 1714664 w 2755010"/>
                  <a:gd name="connsiteY3" fmla="*/ 624932 h 2316137"/>
                  <a:gd name="connsiteX4" fmla="*/ 1908974 w 2755010"/>
                  <a:gd name="connsiteY4" fmla="*/ 693512 h 2316137"/>
                  <a:gd name="connsiteX5" fmla="*/ 1954694 w 2755010"/>
                  <a:gd name="connsiteY5" fmla="*/ 800192 h 2316137"/>
                  <a:gd name="connsiteX6" fmla="*/ 1867064 w 2755010"/>
                  <a:gd name="connsiteY6" fmla="*/ 861152 h 2316137"/>
                  <a:gd name="connsiteX7" fmla="*/ 1790864 w 2755010"/>
                  <a:gd name="connsiteY7" fmla="*/ 998312 h 2316137"/>
                  <a:gd name="connsiteX8" fmla="*/ 2263304 w 2755010"/>
                  <a:gd name="connsiteY8" fmla="*/ 857342 h 2316137"/>
                  <a:gd name="connsiteX9" fmla="*/ 2747174 w 2755010"/>
                  <a:gd name="connsiteY9" fmla="*/ 689702 h 2316137"/>
                  <a:gd name="connsiteX10" fmla="*/ 2518574 w 2755010"/>
                  <a:gd name="connsiteY10" fmla="*/ 1112612 h 2316137"/>
                  <a:gd name="connsiteX11" fmla="*/ 1950884 w 2755010"/>
                  <a:gd name="connsiteY11" fmla="*/ 1596482 h 2316137"/>
                  <a:gd name="connsiteX12" fmla="*/ 1421294 w 2755010"/>
                  <a:gd name="connsiteY12" fmla="*/ 1756502 h 2316137"/>
                  <a:gd name="connsiteX13" fmla="*/ 1196504 w 2755010"/>
                  <a:gd name="connsiteY13" fmla="*/ 1737452 h 2316137"/>
                  <a:gd name="connsiteX14" fmla="*/ 1002194 w 2755010"/>
                  <a:gd name="connsiteY14" fmla="*/ 1908902 h 2316137"/>
                  <a:gd name="connsiteX15" fmla="*/ 705014 w 2755010"/>
                  <a:gd name="connsiteY15" fmla="*/ 2305142 h 2316137"/>
                  <a:gd name="connsiteX16" fmla="*/ 468794 w 2755010"/>
                  <a:gd name="connsiteY16" fmla="*/ 2171792 h 2316137"/>
                  <a:gd name="connsiteX17" fmla="*/ 224954 w 2755010"/>
                  <a:gd name="connsiteY17" fmla="*/ 1817462 h 2316137"/>
                  <a:gd name="connsiteX18" fmla="*/ 240194 w 2755010"/>
                  <a:gd name="connsiteY18" fmla="*/ 1604102 h 2316137"/>
                  <a:gd name="connsiteX19" fmla="*/ 678344 w 2755010"/>
                  <a:gd name="connsiteY19" fmla="*/ 1592672 h 2316137"/>
                  <a:gd name="connsiteX20" fmla="*/ 731684 w 2755010"/>
                  <a:gd name="connsiteY20" fmla="*/ 1527902 h 2316137"/>
                  <a:gd name="connsiteX21" fmla="*/ 605954 w 2755010"/>
                  <a:gd name="connsiteY21" fmla="*/ 1436462 h 2316137"/>
                  <a:gd name="connsiteX22" fmla="*/ 289724 w 2755010"/>
                  <a:gd name="connsiteY22" fmla="*/ 1219292 h 2316137"/>
                  <a:gd name="connsiteX23" fmla="*/ 45884 w 2755010"/>
                  <a:gd name="connsiteY23" fmla="*/ 918302 h 2316137"/>
                  <a:gd name="connsiteX24" fmla="*/ 11594 w 2755010"/>
                  <a:gd name="connsiteY24" fmla="*/ 571592 h 2316137"/>
                  <a:gd name="connsiteX25" fmla="*/ 194474 w 2755010"/>
                  <a:gd name="connsiteY25" fmla="*/ 92 h 2316137"/>
                  <a:gd name="connsiteX0" fmla="*/ 212193 w 2772729"/>
                  <a:gd name="connsiteY0" fmla="*/ 92 h 2316137"/>
                  <a:gd name="connsiteX1" fmla="*/ 627483 w 2772729"/>
                  <a:gd name="connsiteY1" fmla="*/ 529682 h 2316137"/>
                  <a:gd name="connsiteX2" fmla="*/ 1313283 w 2772729"/>
                  <a:gd name="connsiteY2" fmla="*/ 887822 h 2316137"/>
                  <a:gd name="connsiteX3" fmla="*/ 1732383 w 2772729"/>
                  <a:gd name="connsiteY3" fmla="*/ 624932 h 2316137"/>
                  <a:gd name="connsiteX4" fmla="*/ 1926693 w 2772729"/>
                  <a:gd name="connsiteY4" fmla="*/ 693512 h 2316137"/>
                  <a:gd name="connsiteX5" fmla="*/ 1972413 w 2772729"/>
                  <a:gd name="connsiteY5" fmla="*/ 800192 h 2316137"/>
                  <a:gd name="connsiteX6" fmla="*/ 1884783 w 2772729"/>
                  <a:gd name="connsiteY6" fmla="*/ 861152 h 2316137"/>
                  <a:gd name="connsiteX7" fmla="*/ 1808583 w 2772729"/>
                  <a:gd name="connsiteY7" fmla="*/ 998312 h 2316137"/>
                  <a:gd name="connsiteX8" fmla="*/ 2281023 w 2772729"/>
                  <a:gd name="connsiteY8" fmla="*/ 857342 h 2316137"/>
                  <a:gd name="connsiteX9" fmla="*/ 2764893 w 2772729"/>
                  <a:gd name="connsiteY9" fmla="*/ 689702 h 2316137"/>
                  <a:gd name="connsiteX10" fmla="*/ 2536293 w 2772729"/>
                  <a:gd name="connsiteY10" fmla="*/ 1112612 h 2316137"/>
                  <a:gd name="connsiteX11" fmla="*/ 1968603 w 2772729"/>
                  <a:gd name="connsiteY11" fmla="*/ 1596482 h 2316137"/>
                  <a:gd name="connsiteX12" fmla="*/ 1439013 w 2772729"/>
                  <a:gd name="connsiteY12" fmla="*/ 1756502 h 2316137"/>
                  <a:gd name="connsiteX13" fmla="*/ 1214223 w 2772729"/>
                  <a:gd name="connsiteY13" fmla="*/ 1737452 h 2316137"/>
                  <a:gd name="connsiteX14" fmla="*/ 1019913 w 2772729"/>
                  <a:gd name="connsiteY14" fmla="*/ 1908902 h 2316137"/>
                  <a:gd name="connsiteX15" fmla="*/ 722733 w 2772729"/>
                  <a:gd name="connsiteY15" fmla="*/ 2305142 h 2316137"/>
                  <a:gd name="connsiteX16" fmla="*/ 486513 w 2772729"/>
                  <a:gd name="connsiteY16" fmla="*/ 2171792 h 2316137"/>
                  <a:gd name="connsiteX17" fmla="*/ 242673 w 2772729"/>
                  <a:gd name="connsiteY17" fmla="*/ 1817462 h 2316137"/>
                  <a:gd name="connsiteX18" fmla="*/ 257913 w 2772729"/>
                  <a:gd name="connsiteY18" fmla="*/ 1604102 h 2316137"/>
                  <a:gd name="connsiteX19" fmla="*/ 696063 w 2772729"/>
                  <a:gd name="connsiteY19" fmla="*/ 1592672 h 2316137"/>
                  <a:gd name="connsiteX20" fmla="*/ 749403 w 2772729"/>
                  <a:gd name="connsiteY20" fmla="*/ 1527902 h 2316137"/>
                  <a:gd name="connsiteX21" fmla="*/ 623673 w 2772729"/>
                  <a:gd name="connsiteY21" fmla="*/ 1436462 h 2316137"/>
                  <a:gd name="connsiteX22" fmla="*/ 63603 w 2772729"/>
                  <a:gd name="connsiteY22" fmla="*/ 918302 h 2316137"/>
                  <a:gd name="connsiteX23" fmla="*/ 29313 w 2772729"/>
                  <a:gd name="connsiteY23" fmla="*/ 571592 h 2316137"/>
                  <a:gd name="connsiteX24" fmla="*/ 212193 w 2772729"/>
                  <a:gd name="connsiteY24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57678 w 2781004"/>
                  <a:gd name="connsiteY20" fmla="*/ 152790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220468 w 2781004"/>
                  <a:gd name="connsiteY0" fmla="*/ 92 h 2316137"/>
                  <a:gd name="connsiteX1" fmla="*/ 635758 w 2781004"/>
                  <a:gd name="connsiteY1" fmla="*/ 529682 h 2316137"/>
                  <a:gd name="connsiteX2" fmla="*/ 1321558 w 2781004"/>
                  <a:gd name="connsiteY2" fmla="*/ 887822 h 2316137"/>
                  <a:gd name="connsiteX3" fmla="*/ 1740658 w 2781004"/>
                  <a:gd name="connsiteY3" fmla="*/ 624932 h 2316137"/>
                  <a:gd name="connsiteX4" fmla="*/ 1934968 w 2781004"/>
                  <a:gd name="connsiteY4" fmla="*/ 693512 h 2316137"/>
                  <a:gd name="connsiteX5" fmla="*/ 1980688 w 2781004"/>
                  <a:gd name="connsiteY5" fmla="*/ 800192 h 2316137"/>
                  <a:gd name="connsiteX6" fmla="*/ 1893058 w 2781004"/>
                  <a:gd name="connsiteY6" fmla="*/ 861152 h 2316137"/>
                  <a:gd name="connsiteX7" fmla="*/ 1816858 w 2781004"/>
                  <a:gd name="connsiteY7" fmla="*/ 998312 h 2316137"/>
                  <a:gd name="connsiteX8" fmla="*/ 2289298 w 2781004"/>
                  <a:gd name="connsiteY8" fmla="*/ 857342 h 2316137"/>
                  <a:gd name="connsiteX9" fmla="*/ 2773168 w 2781004"/>
                  <a:gd name="connsiteY9" fmla="*/ 689702 h 2316137"/>
                  <a:gd name="connsiteX10" fmla="*/ 2544568 w 2781004"/>
                  <a:gd name="connsiteY10" fmla="*/ 1112612 h 2316137"/>
                  <a:gd name="connsiteX11" fmla="*/ 1976878 w 2781004"/>
                  <a:gd name="connsiteY11" fmla="*/ 1596482 h 2316137"/>
                  <a:gd name="connsiteX12" fmla="*/ 1447288 w 2781004"/>
                  <a:gd name="connsiteY12" fmla="*/ 1756502 h 2316137"/>
                  <a:gd name="connsiteX13" fmla="*/ 1222498 w 2781004"/>
                  <a:gd name="connsiteY13" fmla="*/ 1737452 h 2316137"/>
                  <a:gd name="connsiteX14" fmla="*/ 1028188 w 2781004"/>
                  <a:gd name="connsiteY14" fmla="*/ 1908902 h 2316137"/>
                  <a:gd name="connsiteX15" fmla="*/ 731008 w 2781004"/>
                  <a:gd name="connsiteY15" fmla="*/ 2305142 h 2316137"/>
                  <a:gd name="connsiteX16" fmla="*/ 494788 w 2781004"/>
                  <a:gd name="connsiteY16" fmla="*/ 2171792 h 2316137"/>
                  <a:gd name="connsiteX17" fmla="*/ 250948 w 2781004"/>
                  <a:gd name="connsiteY17" fmla="*/ 1817462 h 2316137"/>
                  <a:gd name="connsiteX18" fmla="*/ 266188 w 2781004"/>
                  <a:gd name="connsiteY18" fmla="*/ 1604102 h 2316137"/>
                  <a:gd name="connsiteX19" fmla="*/ 704338 w 2781004"/>
                  <a:gd name="connsiteY19" fmla="*/ 1592672 h 2316137"/>
                  <a:gd name="connsiteX20" fmla="*/ 795778 w 2781004"/>
                  <a:gd name="connsiteY20" fmla="*/ 1493612 h 2316137"/>
                  <a:gd name="connsiteX21" fmla="*/ 71878 w 2781004"/>
                  <a:gd name="connsiteY21" fmla="*/ 918302 h 2316137"/>
                  <a:gd name="connsiteX22" fmla="*/ 37588 w 2781004"/>
                  <a:gd name="connsiteY22" fmla="*/ 571592 h 2316137"/>
                  <a:gd name="connsiteX23" fmla="*/ 220468 w 2781004"/>
                  <a:gd name="connsiteY23" fmla="*/ 92 h 2316137"/>
                  <a:gd name="connsiteX0" fmla="*/ 182936 w 2743472"/>
                  <a:gd name="connsiteY0" fmla="*/ 92 h 2316137"/>
                  <a:gd name="connsiteX1" fmla="*/ 598226 w 2743472"/>
                  <a:gd name="connsiteY1" fmla="*/ 529682 h 2316137"/>
                  <a:gd name="connsiteX2" fmla="*/ 1284026 w 2743472"/>
                  <a:gd name="connsiteY2" fmla="*/ 887822 h 2316137"/>
                  <a:gd name="connsiteX3" fmla="*/ 1703126 w 2743472"/>
                  <a:gd name="connsiteY3" fmla="*/ 624932 h 2316137"/>
                  <a:gd name="connsiteX4" fmla="*/ 1897436 w 2743472"/>
                  <a:gd name="connsiteY4" fmla="*/ 693512 h 2316137"/>
                  <a:gd name="connsiteX5" fmla="*/ 1943156 w 2743472"/>
                  <a:gd name="connsiteY5" fmla="*/ 800192 h 2316137"/>
                  <a:gd name="connsiteX6" fmla="*/ 1855526 w 2743472"/>
                  <a:gd name="connsiteY6" fmla="*/ 861152 h 2316137"/>
                  <a:gd name="connsiteX7" fmla="*/ 1779326 w 2743472"/>
                  <a:gd name="connsiteY7" fmla="*/ 998312 h 2316137"/>
                  <a:gd name="connsiteX8" fmla="*/ 2251766 w 2743472"/>
                  <a:gd name="connsiteY8" fmla="*/ 857342 h 2316137"/>
                  <a:gd name="connsiteX9" fmla="*/ 2735636 w 2743472"/>
                  <a:gd name="connsiteY9" fmla="*/ 689702 h 2316137"/>
                  <a:gd name="connsiteX10" fmla="*/ 2507036 w 2743472"/>
                  <a:gd name="connsiteY10" fmla="*/ 1112612 h 2316137"/>
                  <a:gd name="connsiteX11" fmla="*/ 1939346 w 2743472"/>
                  <a:gd name="connsiteY11" fmla="*/ 1596482 h 2316137"/>
                  <a:gd name="connsiteX12" fmla="*/ 1409756 w 2743472"/>
                  <a:gd name="connsiteY12" fmla="*/ 1756502 h 2316137"/>
                  <a:gd name="connsiteX13" fmla="*/ 1184966 w 2743472"/>
                  <a:gd name="connsiteY13" fmla="*/ 1737452 h 2316137"/>
                  <a:gd name="connsiteX14" fmla="*/ 990656 w 2743472"/>
                  <a:gd name="connsiteY14" fmla="*/ 1908902 h 2316137"/>
                  <a:gd name="connsiteX15" fmla="*/ 693476 w 2743472"/>
                  <a:gd name="connsiteY15" fmla="*/ 2305142 h 2316137"/>
                  <a:gd name="connsiteX16" fmla="*/ 457256 w 2743472"/>
                  <a:gd name="connsiteY16" fmla="*/ 2171792 h 2316137"/>
                  <a:gd name="connsiteX17" fmla="*/ 213416 w 2743472"/>
                  <a:gd name="connsiteY17" fmla="*/ 1817462 h 2316137"/>
                  <a:gd name="connsiteX18" fmla="*/ 228656 w 2743472"/>
                  <a:gd name="connsiteY18" fmla="*/ 1604102 h 2316137"/>
                  <a:gd name="connsiteX19" fmla="*/ 666806 w 2743472"/>
                  <a:gd name="connsiteY19" fmla="*/ 1592672 h 2316137"/>
                  <a:gd name="connsiteX20" fmla="*/ 758246 w 2743472"/>
                  <a:gd name="connsiteY20" fmla="*/ 1493612 h 2316137"/>
                  <a:gd name="connsiteX21" fmla="*/ 198176 w 2743472"/>
                  <a:gd name="connsiteY21" fmla="*/ 1082132 h 2316137"/>
                  <a:gd name="connsiteX22" fmla="*/ 56 w 2743472"/>
                  <a:gd name="connsiteY22" fmla="*/ 571592 h 2316137"/>
                  <a:gd name="connsiteX23" fmla="*/ 182936 w 2743472"/>
                  <a:gd name="connsiteY23" fmla="*/ 92 h 2316137"/>
                  <a:gd name="connsiteX0" fmla="*/ 167705 w 2728241"/>
                  <a:gd name="connsiteY0" fmla="*/ 244 h 2316289"/>
                  <a:gd name="connsiteX1" fmla="*/ 582995 w 2728241"/>
                  <a:gd name="connsiteY1" fmla="*/ 529834 h 2316289"/>
                  <a:gd name="connsiteX2" fmla="*/ 1268795 w 2728241"/>
                  <a:gd name="connsiteY2" fmla="*/ 887974 h 2316289"/>
                  <a:gd name="connsiteX3" fmla="*/ 1687895 w 2728241"/>
                  <a:gd name="connsiteY3" fmla="*/ 625084 h 2316289"/>
                  <a:gd name="connsiteX4" fmla="*/ 1882205 w 2728241"/>
                  <a:gd name="connsiteY4" fmla="*/ 693664 h 2316289"/>
                  <a:gd name="connsiteX5" fmla="*/ 1927925 w 2728241"/>
                  <a:gd name="connsiteY5" fmla="*/ 800344 h 2316289"/>
                  <a:gd name="connsiteX6" fmla="*/ 1840295 w 2728241"/>
                  <a:gd name="connsiteY6" fmla="*/ 861304 h 2316289"/>
                  <a:gd name="connsiteX7" fmla="*/ 1764095 w 2728241"/>
                  <a:gd name="connsiteY7" fmla="*/ 998464 h 2316289"/>
                  <a:gd name="connsiteX8" fmla="*/ 2236535 w 2728241"/>
                  <a:gd name="connsiteY8" fmla="*/ 857494 h 2316289"/>
                  <a:gd name="connsiteX9" fmla="*/ 2720405 w 2728241"/>
                  <a:gd name="connsiteY9" fmla="*/ 689854 h 2316289"/>
                  <a:gd name="connsiteX10" fmla="*/ 2491805 w 2728241"/>
                  <a:gd name="connsiteY10" fmla="*/ 1112764 h 2316289"/>
                  <a:gd name="connsiteX11" fmla="*/ 1924115 w 2728241"/>
                  <a:gd name="connsiteY11" fmla="*/ 1596634 h 2316289"/>
                  <a:gd name="connsiteX12" fmla="*/ 1394525 w 2728241"/>
                  <a:gd name="connsiteY12" fmla="*/ 1756654 h 2316289"/>
                  <a:gd name="connsiteX13" fmla="*/ 1169735 w 2728241"/>
                  <a:gd name="connsiteY13" fmla="*/ 1737604 h 2316289"/>
                  <a:gd name="connsiteX14" fmla="*/ 975425 w 2728241"/>
                  <a:gd name="connsiteY14" fmla="*/ 1909054 h 2316289"/>
                  <a:gd name="connsiteX15" fmla="*/ 678245 w 2728241"/>
                  <a:gd name="connsiteY15" fmla="*/ 2305294 h 2316289"/>
                  <a:gd name="connsiteX16" fmla="*/ 442025 w 2728241"/>
                  <a:gd name="connsiteY16" fmla="*/ 2171944 h 2316289"/>
                  <a:gd name="connsiteX17" fmla="*/ 198185 w 2728241"/>
                  <a:gd name="connsiteY17" fmla="*/ 1817614 h 2316289"/>
                  <a:gd name="connsiteX18" fmla="*/ 213425 w 2728241"/>
                  <a:gd name="connsiteY18" fmla="*/ 1604254 h 2316289"/>
                  <a:gd name="connsiteX19" fmla="*/ 651575 w 2728241"/>
                  <a:gd name="connsiteY19" fmla="*/ 1592824 h 2316289"/>
                  <a:gd name="connsiteX20" fmla="*/ 743015 w 2728241"/>
                  <a:gd name="connsiteY20" fmla="*/ 1493764 h 2316289"/>
                  <a:gd name="connsiteX21" fmla="*/ 182945 w 2728241"/>
                  <a:gd name="connsiteY21" fmla="*/ 1082284 h 2316289"/>
                  <a:gd name="connsiteX22" fmla="*/ 65 w 2728241"/>
                  <a:gd name="connsiteY22" fmla="*/ 598414 h 2316289"/>
                  <a:gd name="connsiteX23" fmla="*/ 167705 w 2728241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  <a:gd name="connsiteX0" fmla="*/ 167705 w 2761446"/>
                  <a:gd name="connsiteY0" fmla="*/ 244 h 2316289"/>
                  <a:gd name="connsiteX1" fmla="*/ 582995 w 2761446"/>
                  <a:gd name="connsiteY1" fmla="*/ 529834 h 2316289"/>
                  <a:gd name="connsiteX2" fmla="*/ 1268795 w 2761446"/>
                  <a:gd name="connsiteY2" fmla="*/ 887974 h 2316289"/>
                  <a:gd name="connsiteX3" fmla="*/ 1687895 w 2761446"/>
                  <a:gd name="connsiteY3" fmla="*/ 625084 h 2316289"/>
                  <a:gd name="connsiteX4" fmla="*/ 1882205 w 2761446"/>
                  <a:gd name="connsiteY4" fmla="*/ 693664 h 2316289"/>
                  <a:gd name="connsiteX5" fmla="*/ 1927925 w 2761446"/>
                  <a:gd name="connsiteY5" fmla="*/ 800344 h 2316289"/>
                  <a:gd name="connsiteX6" fmla="*/ 1840295 w 2761446"/>
                  <a:gd name="connsiteY6" fmla="*/ 861304 h 2316289"/>
                  <a:gd name="connsiteX7" fmla="*/ 1764095 w 2761446"/>
                  <a:gd name="connsiteY7" fmla="*/ 998464 h 2316289"/>
                  <a:gd name="connsiteX8" fmla="*/ 2236535 w 2761446"/>
                  <a:gd name="connsiteY8" fmla="*/ 857494 h 2316289"/>
                  <a:gd name="connsiteX9" fmla="*/ 2754695 w 2761446"/>
                  <a:gd name="connsiteY9" fmla="*/ 686044 h 2316289"/>
                  <a:gd name="connsiteX10" fmla="*/ 2491805 w 2761446"/>
                  <a:gd name="connsiteY10" fmla="*/ 1112764 h 2316289"/>
                  <a:gd name="connsiteX11" fmla="*/ 1924115 w 2761446"/>
                  <a:gd name="connsiteY11" fmla="*/ 1596634 h 2316289"/>
                  <a:gd name="connsiteX12" fmla="*/ 1394525 w 2761446"/>
                  <a:gd name="connsiteY12" fmla="*/ 1756654 h 2316289"/>
                  <a:gd name="connsiteX13" fmla="*/ 1169735 w 2761446"/>
                  <a:gd name="connsiteY13" fmla="*/ 1737604 h 2316289"/>
                  <a:gd name="connsiteX14" fmla="*/ 975425 w 2761446"/>
                  <a:gd name="connsiteY14" fmla="*/ 1909054 h 2316289"/>
                  <a:gd name="connsiteX15" fmla="*/ 678245 w 2761446"/>
                  <a:gd name="connsiteY15" fmla="*/ 2305294 h 2316289"/>
                  <a:gd name="connsiteX16" fmla="*/ 442025 w 2761446"/>
                  <a:gd name="connsiteY16" fmla="*/ 2171944 h 2316289"/>
                  <a:gd name="connsiteX17" fmla="*/ 198185 w 2761446"/>
                  <a:gd name="connsiteY17" fmla="*/ 1817614 h 2316289"/>
                  <a:gd name="connsiteX18" fmla="*/ 213425 w 2761446"/>
                  <a:gd name="connsiteY18" fmla="*/ 1604254 h 2316289"/>
                  <a:gd name="connsiteX19" fmla="*/ 651575 w 2761446"/>
                  <a:gd name="connsiteY19" fmla="*/ 1592824 h 2316289"/>
                  <a:gd name="connsiteX20" fmla="*/ 743015 w 2761446"/>
                  <a:gd name="connsiteY20" fmla="*/ 1493764 h 2316289"/>
                  <a:gd name="connsiteX21" fmla="*/ 182945 w 2761446"/>
                  <a:gd name="connsiteY21" fmla="*/ 1082284 h 2316289"/>
                  <a:gd name="connsiteX22" fmla="*/ 65 w 2761446"/>
                  <a:gd name="connsiteY22" fmla="*/ 598414 h 2316289"/>
                  <a:gd name="connsiteX23" fmla="*/ 167705 w 2761446"/>
                  <a:gd name="connsiteY23" fmla="*/ 244 h 2316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61446" h="2316289">
                    <a:moveTo>
                      <a:pt x="167705" y="244"/>
                    </a:moveTo>
                    <a:cubicBezTo>
                      <a:pt x="264860" y="-11186"/>
                      <a:pt x="399480" y="381879"/>
                      <a:pt x="582995" y="529834"/>
                    </a:cubicBezTo>
                    <a:cubicBezTo>
                      <a:pt x="766510" y="677789"/>
                      <a:pt x="1084645" y="872099"/>
                      <a:pt x="1268795" y="887974"/>
                    </a:cubicBezTo>
                    <a:cubicBezTo>
                      <a:pt x="1452945" y="903849"/>
                      <a:pt x="1585660" y="657469"/>
                      <a:pt x="1687895" y="625084"/>
                    </a:cubicBezTo>
                    <a:cubicBezTo>
                      <a:pt x="1790130" y="592699"/>
                      <a:pt x="1842200" y="664454"/>
                      <a:pt x="1882205" y="693664"/>
                    </a:cubicBezTo>
                    <a:cubicBezTo>
                      <a:pt x="1922210" y="722874"/>
                      <a:pt x="1934910" y="772404"/>
                      <a:pt x="1927925" y="800344"/>
                    </a:cubicBezTo>
                    <a:cubicBezTo>
                      <a:pt x="1920940" y="828284"/>
                      <a:pt x="1867600" y="828284"/>
                      <a:pt x="1840295" y="861304"/>
                    </a:cubicBezTo>
                    <a:cubicBezTo>
                      <a:pt x="1812990" y="894324"/>
                      <a:pt x="1698055" y="999099"/>
                      <a:pt x="1764095" y="998464"/>
                    </a:cubicBezTo>
                    <a:cubicBezTo>
                      <a:pt x="1830135" y="997829"/>
                      <a:pt x="2071435" y="909564"/>
                      <a:pt x="2236535" y="857494"/>
                    </a:cubicBezTo>
                    <a:cubicBezTo>
                      <a:pt x="2401635" y="805424"/>
                      <a:pt x="2712150" y="643499"/>
                      <a:pt x="2754695" y="686044"/>
                    </a:cubicBezTo>
                    <a:cubicBezTo>
                      <a:pt x="2797240" y="728589"/>
                      <a:pt x="2630235" y="960999"/>
                      <a:pt x="2491805" y="1112764"/>
                    </a:cubicBezTo>
                    <a:cubicBezTo>
                      <a:pt x="2353375" y="1264529"/>
                      <a:pt x="2106995" y="1489319"/>
                      <a:pt x="1924115" y="1596634"/>
                    </a:cubicBezTo>
                    <a:cubicBezTo>
                      <a:pt x="1741235" y="1703949"/>
                      <a:pt x="1535495" y="1752209"/>
                      <a:pt x="1394525" y="1756654"/>
                    </a:cubicBezTo>
                    <a:cubicBezTo>
                      <a:pt x="1253555" y="1761099"/>
                      <a:pt x="1239585" y="1712204"/>
                      <a:pt x="1169735" y="1737604"/>
                    </a:cubicBezTo>
                    <a:cubicBezTo>
                      <a:pt x="1099885" y="1763004"/>
                      <a:pt x="1057340" y="1814439"/>
                      <a:pt x="975425" y="1909054"/>
                    </a:cubicBezTo>
                    <a:cubicBezTo>
                      <a:pt x="893510" y="2003669"/>
                      <a:pt x="767145" y="2261479"/>
                      <a:pt x="678245" y="2305294"/>
                    </a:cubicBezTo>
                    <a:cubicBezTo>
                      <a:pt x="589345" y="2349109"/>
                      <a:pt x="522035" y="2253224"/>
                      <a:pt x="442025" y="2171944"/>
                    </a:cubicBezTo>
                    <a:cubicBezTo>
                      <a:pt x="362015" y="2090664"/>
                      <a:pt x="236285" y="1912229"/>
                      <a:pt x="198185" y="1817614"/>
                    </a:cubicBezTo>
                    <a:cubicBezTo>
                      <a:pt x="160085" y="1722999"/>
                      <a:pt x="137860" y="1641719"/>
                      <a:pt x="213425" y="1604254"/>
                    </a:cubicBezTo>
                    <a:cubicBezTo>
                      <a:pt x="288990" y="1566789"/>
                      <a:pt x="563310" y="1611239"/>
                      <a:pt x="651575" y="1592824"/>
                    </a:cubicBezTo>
                    <a:cubicBezTo>
                      <a:pt x="739840" y="1574409"/>
                      <a:pt x="821120" y="1578854"/>
                      <a:pt x="743015" y="1493764"/>
                    </a:cubicBezTo>
                    <a:cubicBezTo>
                      <a:pt x="664910" y="1408674"/>
                      <a:pt x="302960" y="1241669"/>
                      <a:pt x="182945" y="1082284"/>
                    </a:cubicBezTo>
                    <a:cubicBezTo>
                      <a:pt x="62930" y="922899"/>
                      <a:pt x="2605" y="778754"/>
                      <a:pt x="65" y="598414"/>
                    </a:cubicBezTo>
                    <a:cubicBezTo>
                      <a:pt x="-2475" y="418074"/>
                      <a:pt x="70550" y="11674"/>
                      <a:pt x="167705" y="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Szabadkézi sokszög 19"/>
              <p:cNvSpPr/>
              <p:nvPr/>
            </p:nvSpPr>
            <p:spPr>
              <a:xfrm rot="18417606" flipH="1">
                <a:off x="1427608" y="4232843"/>
                <a:ext cx="1388783" cy="2885040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  <a:gd name="connsiteX0" fmla="*/ 1914925 w 3112563"/>
                  <a:gd name="connsiteY0" fmla="*/ 540215 h 7010858"/>
                  <a:gd name="connsiteX1" fmla="*/ 2007523 w 3112563"/>
                  <a:gd name="connsiteY1" fmla="*/ 933754 h 7010858"/>
                  <a:gd name="connsiteX2" fmla="*/ 2702004 w 3112563"/>
                  <a:gd name="connsiteY2" fmla="*/ 2357440 h 7010858"/>
                  <a:gd name="connsiteX3" fmla="*/ 3112460 w 3112563"/>
                  <a:gd name="connsiteY3" fmla="*/ 4477642 h 7010858"/>
                  <a:gd name="connsiteX4" fmla="*/ 2667772 w 3112563"/>
                  <a:gd name="connsiteY4" fmla="*/ 7010855 h 7010858"/>
                  <a:gd name="connsiteX5" fmla="*/ 585515 w 3112563"/>
                  <a:gd name="connsiteY5" fmla="*/ 4497984 h 7010858"/>
                  <a:gd name="connsiteX6" fmla="*/ 1796 w 3112563"/>
                  <a:gd name="connsiteY6" fmla="*/ 2914170 h 7010858"/>
                  <a:gd name="connsiteX7" fmla="*/ 711158 w 3112563"/>
                  <a:gd name="connsiteY7" fmla="*/ 1385167 h 7010858"/>
                  <a:gd name="connsiteX8" fmla="*/ 1810753 w 3112563"/>
                  <a:gd name="connsiteY8" fmla="*/ 30929 h 7010858"/>
                  <a:gd name="connsiteX9" fmla="*/ 1602409 w 3112563"/>
                  <a:gd name="connsiteY9" fmla="*/ 1616660 h 7010858"/>
                  <a:gd name="connsiteX10" fmla="*/ 1683432 w 3112563"/>
                  <a:gd name="connsiteY10" fmla="*/ 2068073 h 7010858"/>
                  <a:gd name="connsiteX11" fmla="*/ 1891776 w 3112563"/>
                  <a:gd name="connsiteY11" fmla="*/ 667536 h 7010858"/>
                  <a:gd name="connsiteX12" fmla="*/ 1914925 w 3112563"/>
                  <a:gd name="connsiteY12" fmla="*/ 702260 h 7010858"/>
                  <a:gd name="connsiteX0" fmla="*/ 1681109 w 2878747"/>
                  <a:gd name="connsiteY0" fmla="*/ 539865 h 7010508"/>
                  <a:gd name="connsiteX1" fmla="*/ 1773707 w 2878747"/>
                  <a:gd name="connsiteY1" fmla="*/ 933404 h 7010508"/>
                  <a:gd name="connsiteX2" fmla="*/ 2468188 w 2878747"/>
                  <a:gd name="connsiteY2" fmla="*/ 2357090 h 7010508"/>
                  <a:gd name="connsiteX3" fmla="*/ 2878644 w 2878747"/>
                  <a:gd name="connsiteY3" fmla="*/ 4477292 h 7010508"/>
                  <a:gd name="connsiteX4" fmla="*/ 2433956 w 2878747"/>
                  <a:gd name="connsiteY4" fmla="*/ 7010505 h 7010508"/>
                  <a:gd name="connsiteX5" fmla="*/ 351699 w 2878747"/>
                  <a:gd name="connsiteY5" fmla="*/ 4497634 h 7010508"/>
                  <a:gd name="connsiteX6" fmla="*/ 12677 w 2878747"/>
                  <a:gd name="connsiteY6" fmla="*/ 2821875 h 7010508"/>
                  <a:gd name="connsiteX7" fmla="*/ 477342 w 2878747"/>
                  <a:gd name="connsiteY7" fmla="*/ 1384817 h 7010508"/>
                  <a:gd name="connsiteX8" fmla="*/ 1576937 w 2878747"/>
                  <a:gd name="connsiteY8" fmla="*/ 30579 h 7010508"/>
                  <a:gd name="connsiteX9" fmla="*/ 1368593 w 2878747"/>
                  <a:gd name="connsiteY9" fmla="*/ 1616310 h 7010508"/>
                  <a:gd name="connsiteX10" fmla="*/ 1449616 w 2878747"/>
                  <a:gd name="connsiteY10" fmla="*/ 2067723 h 7010508"/>
                  <a:gd name="connsiteX11" fmla="*/ 1657960 w 2878747"/>
                  <a:gd name="connsiteY11" fmla="*/ 667186 h 7010508"/>
                  <a:gd name="connsiteX12" fmla="*/ 1681109 w 2878747"/>
                  <a:gd name="connsiteY12" fmla="*/ 701910 h 7010508"/>
                  <a:gd name="connsiteX0" fmla="*/ 1681109 w 3576763"/>
                  <a:gd name="connsiteY0" fmla="*/ 539865 h 7010697"/>
                  <a:gd name="connsiteX1" fmla="*/ 1773707 w 3576763"/>
                  <a:gd name="connsiteY1" fmla="*/ 933404 h 7010697"/>
                  <a:gd name="connsiteX2" fmla="*/ 2468188 w 3576763"/>
                  <a:gd name="connsiteY2" fmla="*/ 2357090 h 7010697"/>
                  <a:gd name="connsiteX3" fmla="*/ 3576734 w 3576763"/>
                  <a:gd name="connsiteY3" fmla="*/ 4366526 h 7010697"/>
                  <a:gd name="connsiteX4" fmla="*/ 2433956 w 3576763"/>
                  <a:gd name="connsiteY4" fmla="*/ 7010505 h 7010697"/>
                  <a:gd name="connsiteX5" fmla="*/ 351699 w 3576763"/>
                  <a:gd name="connsiteY5" fmla="*/ 4497634 h 7010697"/>
                  <a:gd name="connsiteX6" fmla="*/ 12677 w 3576763"/>
                  <a:gd name="connsiteY6" fmla="*/ 2821875 h 7010697"/>
                  <a:gd name="connsiteX7" fmla="*/ 477342 w 3576763"/>
                  <a:gd name="connsiteY7" fmla="*/ 1384817 h 7010697"/>
                  <a:gd name="connsiteX8" fmla="*/ 1576937 w 3576763"/>
                  <a:gd name="connsiteY8" fmla="*/ 30579 h 7010697"/>
                  <a:gd name="connsiteX9" fmla="*/ 1368593 w 3576763"/>
                  <a:gd name="connsiteY9" fmla="*/ 1616310 h 7010697"/>
                  <a:gd name="connsiteX10" fmla="*/ 1449616 w 3576763"/>
                  <a:gd name="connsiteY10" fmla="*/ 2067723 h 7010697"/>
                  <a:gd name="connsiteX11" fmla="*/ 1657960 w 3576763"/>
                  <a:gd name="connsiteY11" fmla="*/ 667186 h 7010697"/>
                  <a:gd name="connsiteX12" fmla="*/ 1681109 w 3576763"/>
                  <a:gd name="connsiteY12" fmla="*/ 701910 h 7010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763" h="7010697">
                    <a:moveTo>
                      <a:pt x="1681109" y="539865"/>
                    </a:moveTo>
                    <a:cubicBezTo>
                      <a:pt x="1661818" y="585199"/>
                      <a:pt x="1642527" y="630533"/>
                      <a:pt x="1773707" y="933404"/>
                    </a:cubicBezTo>
                    <a:cubicBezTo>
                      <a:pt x="1904887" y="1236275"/>
                      <a:pt x="2167684" y="1784903"/>
                      <a:pt x="2468188" y="2357090"/>
                    </a:cubicBezTo>
                    <a:cubicBezTo>
                      <a:pt x="2768693" y="2929277"/>
                      <a:pt x="3582439" y="3590957"/>
                      <a:pt x="3576734" y="4366526"/>
                    </a:cubicBezTo>
                    <a:cubicBezTo>
                      <a:pt x="3571029" y="5142095"/>
                      <a:pt x="2971462" y="6988654"/>
                      <a:pt x="2433956" y="7010505"/>
                    </a:cubicBezTo>
                    <a:cubicBezTo>
                      <a:pt x="1896450" y="7032356"/>
                      <a:pt x="755246" y="5195739"/>
                      <a:pt x="351699" y="4497634"/>
                    </a:cubicBezTo>
                    <a:cubicBezTo>
                      <a:pt x="-51847" y="3799529"/>
                      <a:pt x="-8263" y="3340678"/>
                      <a:pt x="12677" y="2821875"/>
                    </a:cubicBezTo>
                    <a:cubicBezTo>
                      <a:pt x="33617" y="2303072"/>
                      <a:pt x="216632" y="1850033"/>
                      <a:pt x="477342" y="1384817"/>
                    </a:cubicBezTo>
                    <a:cubicBezTo>
                      <a:pt x="738052" y="919601"/>
                      <a:pt x="1649375" y="-198503"/>
                      <a:pt x="1576937" y="30579"/>
                    </a:cubicBezTo>
                    <a:cubicBezTo>
                      <a:pt x="1504499" y="259661"/>
                      <a:pt x="1389813" y="1276786"/>
                      <a:pt x="1368593" y="1616310"/>
                    </a:cubicBezTo>
                    <a:cubicBezTo>
                      <a:pt x="1347373" y="1955834"/>
                      <a:pt x="1401388" y="2225910"/>
                      <a:pt x="1449616" y="2067723"/>
                    </a:cubicBezTo>
                    <a:cubicBezTo>
                      <a:pt x="1497844" y="1909536"/>
                      <a:pt x="1619378" y="894822"/>
                      <a:pt x="1657960" y="667186"/>
                    </a:cubicBezTo>
                    <a:cubicBezTo>
                      <a:pt x="1696542" y="439550"/>
                      <a:pt x="1677251" y="696123"/>
                      <a:pt x="1681109" y="701910"/>
                    </a:cubicBezTo>
                  </a:path>
                </a:pathLst>
              </a:custGeom>
              <a:solidFill>
                <a:srgbClr val="FFC0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Szabadkézi sokszög 20"/>
              <p:cNvSpPr/>
              <p:nvPr/>
            </p:nvSpPr>
            <p:spPr>
              <a:xfrm rot="194320" flipH="1">
                <a:off x="2815019" y="3740867"/>
                <a:ext cx="1669010" cy="3208907"/>
              </a:xfrm>
              <a:custGeom>
                <a:avLst/>
                <a:gdLst>
                  <a:gd name="connsiteX0" fmla="*/ 1810540 w 2655673"/>
                  <a:gd name="connsiteY0" fmla="*/ 510427 h 5647126"/>
                  <a:gd name="connsiteX1" fmla="*/ 1903138 w 2655673"/>
                  <a:gd name="connsiteY1" fmla="*/ 903966 h 5647126"/>
                  <a:gd name="connsiteX2" fmla="*/ 2597619 w 2655673"/>
                  <a:gd name="connsiteY2" fmla="*/ 2327652 h 5647126"/>
                  <a:gd name="connsiteX3" fmla="*/ 2586044 w 2655673"/>
                  <a:gd name="connsiteY3" fmla="*/ 5070852 h 5647126"/>
                  <a:gd name="connsiteX4" fmla="*/ 2331401 w 2655673"/>
                  <a:gd name="connsiteY4" fmla="*/ 5533839 h 5647126"/>
                  <a:gd name="connsiteX5" fmla="*/ 328981 w 2655673"/>
                  <a:gd name="connsiteY5" fmla="*/ 3542994 h 5647126"/>
                  <a:gd name="connsiteX6" fmla="*/ 28039 w 2655673"/>
                  <a:gd name="connsiteY6" fmla="*/ 2663318 h 5647126"/>
                  <a:gd name="connsiteX7" fmla="*/ 606773 w 2655673"/>
                  <a:gd name="connsiteY7" fmla="*/ 1355379 h 5647126"/>
                  <a:gd name="connsiteX8" fmla="*/ 1706368 w 2655673"/>
                  <a:gd name="connsiteY8" fmla="*/ 1141 h 5647126"/>
                  <a:gd name="connsiteX9" fmla="*/ 1498024 w 2655673"/>
                  <a:gd name="connsiteY9" fmla="*/ 1586872 h 5647126"/>
                  <a:gd name="connsiteX10" fmla="*/ 1579047 w 2655673"/>
                  <a:gd name="connsiteY10" fmla="*/ 2038285 h 5647126"/>
                  <a:gd name="connsiteX11" fmla="*/ 1787391 w 2655673"/>
                  <a:gd name="connsiteY11" fmla="*/ 637748 h 5647126"/>
                  <a:gd name="connsiteX12" fmla="*/ 1810540 w 2655673"/>
                  <a:gd name="connsiteY12" fmla="*/ 672472 h 5647126"/>
                  <a:gd name="connsiteX0" fmla="*/ 1850569 w 2695702"/>
                  <a:gd name="connsiteY0" fmla="*/ 510427 h 5591907"/>
                  <a:gd name="connsiteX1" fmla="*/ 1943167 w 2695702"/>
                  <a:gd name="connsiteY1" fmla="*/ 903966 h 5591907"/>
                  <a:gd name="connsiteX2" fmla="*/ 2637648 w 2695702"/>
                  <a:gd name="connsiteY2" fmla="*/ 2327652 h 5591907"/>
                  <a:gd name="connsiteX3" fmla="*/ 2626073 w 2695702"/>
                  <a:gd name="connsiteY3" fmla="*/ 5070852 h 5591907"/>
                  <a:gd name="connsiteX4" fmla="*/ 2371430 w 2695702"/>
                  <a:gd name="connsiteY4" fmla="*/ 5533839 h 5591907"/>
                  <a:gd name="connsiteX5" fmla="*/ 269950 w 2695702"/>
                  <a:gd name="connsiteY5" fmla="*/ 4297374 h 5591907"/>
                  <a:gd name="connsiteX6" fmla="*/ 68068 w 2695702"/>
                  <a:gd name="connsiteY6" fmla="*/ 2663318 h 5591907"/>
                  <a:gd name="connsiteX7" fmla="*/ 646802 w 2695702"/>
                  <a:gd name="connsiteY7" fmla="*/ 1355379 h 5591907"/>
                  <a:gd name="connsiteX8" fmla="*/ 1746397 w 2695702"/>
                  <a:gd name="connsiteY8" fmla="*/ 1141 h 5591907"/>
                  <a:gd name="connsiteX9" fmla="*/ 1538053 w 2695702"/>
                  <a:gd name="connsiteY9" fmla="*/ 1586872 h 5591907"/>
                  <a:gd name="connsiteX10" fmla="*/ 1619076 w 2695702"/>
                  <a:gd name="connsiteY10" fmla="*/ 2038285 h 5591907"/>
                  <a:gd name="connsiteX11" fmla="*/ 1827420 w 2695702"/>
                  <a:gd name="connsiteY11" fmla="*/ 637748 h 5591907"/>
                  <a:gd name="connsiteX12" fmla="*/ 1850569 w 2695702"/>
                  <a:gd name="connsiteY12" fmla="*/ 672472 h 5591907"/>
                  <a:gd name="connsiteX0" fmla="*/ 1850569 w 2695702"/>
                  <a:gd name="connsiteY0" fmla="*/ 539383 h 5620863"/>
                  <a:gd name="connsiteX1" fmla="*/ 1943167 w 2695702"/>
                  <a:gd name="connsiteY1" fmla="*/ 932922 h 5620863"/>
                  <a:gd name="connsiteX2" fmla="*/ 2637648 w 2695702"/>
                  <a:gd name="connsiteY2" fmla="*/ 2356608 h 5620863"/>
                  <a:gd name="connsiteX3" fmla="*/ 2626073 w 2695702"/>
                  <a:gd name="connsiteY3" fmla="*/ 5099808 h 5620863"/>
                  <a:gd name="connsiteX4" fmla="*/ 2371430 w 2695702"/>
                  <a:gd name="connsiteY4" fmla="*/ 5562795 h 5620863"/>
                  <a:gd name="connsiteX5" fmla="*/ 269950 w 2695702"/>
                  <a:gd name="connsiteY5" fmla="*/ 4326330 h 5620863"/>
                  <a:gd name="connsiteX6" fmla="*/ 68068 w 2695702"/>
                  <a:gd name="connsiteY6" fmla="*/ 2692274 h 5620863"/>
                  <a:gd name="connsiteX7" fmla="*/ 646802 w 2695702"/>
                  <a:gd name="connsiteY7" fmla="*/ 1384335 h 5620863"/>
                  <a:gd name="connsiteX8" fmla="*/ 1746397 w 2695702"/>
                  <a:gd name="connsiteY8" fmla="*/ 30097 h 5620863"/>
                  <a:gd name="connsiteX9" fmla="*/ 1538053 w 2695702"/>
                  <a:gd name="connsiteY9" fmla="*/ 1615828 h 5620863"/>
                  <a:gd name="connsiteX10" fmla="*/ 1619076 w 2695702"/>
                  <a:gd name="connsiteY10" fmla="*/ 2067241 h 5620863"/>
                  <a:gd name="connsiteX11" fmla="*/ 1827420 w 2695702"/>
                  <a:gd name="connsiteY11" fmla="*/ 666704 h 5620863"/>
                  <a:gd name="connsiteX12" fmla="*/ 1850569 w 2695702"/>
                  <a:gd name="connsiteY12" fmla="*/ 701428 h 5620863"/>
                  <a:gd name="connsiteX0" fmla="*/ 1850569 w 2704177"/>
                  <a:gd name="connsiteY0" fmla="*/ 539383 h 5620863"/>
                  <a:gd name="connsiteX1" fmla="*/ 1943167 w 2704177"/>
                  <a:gd name="connsiteY1" fmla="*/ 932922 h 5620863"/>
                  <a:gd name="connsiteX2" fmla="*/ 2637648 w 2704177"/>
                  <a:gd name="connsiteY2" fmla="*/ 2356608 h 5620863"/>
                  <a:gd name="connsiteX3" fmla="*/ 2646170 w 2704177"/>
                  <a:gd name="connsiteY3" fmla="*/ 5099808 h 5620863"/>
                  <a:gd name="connsiteX4" fmla="*/ 2371430 w 2704177"/>
                  <a:gd name="connsiteY4" fmla="*/ 5562795 h 5620863"/>
                  <a:gd name="connsiteX5" fmla="*/ 269950 w 2704177"/>
                  <a:gd name="connsiteY5" fmla="*/ 4326330 h 5620863"/>
                  <a:gd name="connsiteX6" fmla="*/ 68068 w 2704177"/>
                  <a:gd name="connsiteY6" fmla="*/ 2692274 h 5620863"/>
                  <a:gd name="connsiteX7" fmla="*/ 646802 w 2704177"/>
                  <a:gd name="connsiteY7" fmla="*/ 1384335 h 5620863"/>
                  <a:gd name="connsiteX8" fmla="*/ 1746397 w 2704177"/>
                  <a:gd name="connsiteY8" fmla="*/ 30097 h 5620863"/>
                  <a:gd name="connsiteX9" fmla="*/ 1538053 w 2704177"/>
                  <a:gd name="connsiteY9" fmla="*/ 1615828 h 5620863"/>
                  <a:gd name="connsiteX10" fmla="*/ 1619076 w 2704177"/>
                  <a:gd name="connsiteY10" fmla="*/ 2067241 h 5620863"/>
                  <a:gd name="connsiteX11" fmla="*/ 1827420 w 2704177"/>
                  <a:gd name="connsiteY11" fmla="*/ 666704 h 5620863"/>
                  <a:gd name="connsiteX12" fmla="*/ 1850569 w 2704177"/>
                  <a:gd name="connsiteY12" fmla="*/ 701428 h 5620863"/>
                  <a:gd name="connsiteX0" fmla="*/ 1850569 w 3052941"/>
                  <a:gd name="connsiteY0" fmla="*/ 539383 h 5563584"/>
                  <a:gd name="connsiteX1" fmla="*/ 1943167 w 3052941"/>
                  <a:gd name="connsiteY1" fmla="*/ 932922 h 5563584"/>
                  <a:gd name="connsiteX2" fmla="*/ 2637648 w 3052941"/>
                  <a:gd name="connsiteY2" fmla="*/ 2356608 h 5563584"/>
                  <a:gd name="connsiteX3" fmla="*/ 3048104 w 3052941"/>
                  <a:gd name="connsiteY3" fmla="*/ 4476810 h 5563584"/>
                  <a:gd name="connsiteX4" fmla="*/ 2371430 w 3052941"/>
                  <a:gd name="connsiteY4" fmla="*/ 5562795 h 5563584"/>
                  <a:gd name="connsiteX5" fmla="*/ 269950 w 3052941"/>
                  <a:gd name="connsiteY5" fmla="*/ 4326330 h 5563584"/>
                  <a:gd name="connsiteX6" fmla="*/ 68068 w 3052941"/>
                  <a:gd name="connsiteY6" fmla="*/ 2692274 h 5563584"/>
                  <a:gd name="connsiteX7" fmla="*/ 646802 w 3052941"/>
                  <a:gd name="connsiteY7" fmla="*/ 1384335 h 5563584"/>
                  <a:gd name="connsiteX8" fmla="*/ 1746397 w 3052941"/>
                  <a:gd name="connsiteY8" fmla="*/ 30097 h 5563584"/>
                  <a:gd name="connsiteX9" fmla="*/ 1538053 w 3052941"/>
                  <a:gd name="connsiteY9" fmla="*/ 1615828 h 5563584"/>
                  <a:gd name="connsiteX10" fmla="*/ 1619076 w 3052941"/>
                  <a:gd name="connsiteY10" fmla="*/ 2067241 h 5563584"/>
                  <a:gd name="connsiteX11" fmla="*/ 1827420 w 3052941"/>
                  <a:gd name="connsiteY11" fmla="*/ 666704 h 5563584"/>
                  <a:gd name="connsiteX12" fmla="*/ 1850569 w 3052941"/>
                  <a:gd name="connsiteY12" fmla="*/ 701428 h 5563584"/>
                  <a:gd name="connsiteX0" fmla="*/ 1785325 w 2987697"/>
                  <a:gd name="connsiteY0" fmla="*/ 539383 h 5562809"/>
                  <a:gd name="connsiteX1" fmla="*/ 1877923 w 2987697"/>
                  <a:gd name="connsiteY1" fmla="*/ 932922 h 5562809"/>
                  <a:gd name="connsiteX2" fmla="*/ 2572404 w 2987697"/>
                  <a:gd name="connsiteY2" fmla="*/ 2356608 h 5562809"/>
                  <a:gd name="connsiteX3" fmla="*/ 2982860 w 2987697"/>
                  <a:gd name="connsiteY3" fmla="*/ 4476810 h 5562809"/>
                  <a:gd name="connsiteX4" fmla="*/ 2306186 w 2987697"/>
                  <a:gd name="connsiteY4" fmla="*/ 5562795 h 5562809"/>
                  <a:gd name="connsiteX5" fmla="*/ 455915 w 2987697"/>
                  <a:gd name="connsiteY5" fmla="*/ 4497152 h 5562809"/>
                  <a:gd name="connsiteX6" fmla="*/ 2824 w 2987697"/>
                  <a:gd name="connsiteY6" fmla="*/ 2692274 h 5562809"/>
                  <a:gd name="connsiteX7" fmla="*/ 581558 w 2987697"/>
                  <a:gd name="connsiteY7" fmla="*/ 1384335 h 5562809"/>
                  <a:gd name="connsiteX8" fmla="*/ 1681153 w 2987697"/>
                  <a:gd name="connsiteY8" fmla="*/ 30097 h 5562809"/>
                  <a:gd name="connsiteX9" fmla="*/ 1472809 w 2987697"/>
                  <a:gd name="connsiteY9" fmla="*/ 1615828 h 5562809"/>
                  <a:gd name="connsiteX10" fmla="*/ 1553832 w 2987697"/>
                  <a:gd name="connsiteY10" fmla="*/ 2067241 h 5562809"/>
                  <a:gd name="connsiteX11" fmla="*/ 1762176 w 2987697"/>
                  <a:gd name="connsiteY11" fmla="*/ 666704 h 5562809"/>
                  <a:gd name="connsiteX12" fmla="*/ 1785325 w 2987697"/>
                  <a:gd name="connsiteY12" fmla="*/ 701428 h 5562809"/>
                  <a:gd name="connsiteX0" fmla="*/ 1914625 w 3116997"/>
                  <a:gd name="connsiteY0" fmla="*/ 540215 h 5563640"/>
                  <a:gd name="connsiteX1" fmla="*/ 2007223 w 3116997"/>
                  <a:gd name="connsiteY1" fmla="*/ 933754 h 5563640"/>
                  <a:gd name="connsiteX2" fmla="*/ 2701704 w 3116997"/>
                  <a:gd name="connsiteY2" fmla="*/ 2357440 h 5563640"/>
                  <a:gd name="connsiteX3" fmla="*/ 3112160 w 3116997"/>
                  <a:gd name="connsiteY3" fmla="*/ 4477642 h 5563640"/>
                  <a:gd name="connsiteX4" fmla="*/ 2435486 w 3116997"/>
                  <a:gd name="connsiteY4" fmla="*/ 5563627 h 5563640"/>
                  <a:gd name="connsiteX5" fmla="*/ 585215 w 3116997"/>
                  <a:gd name="connsiteY5" fmla="*/ 4497984 h 5563640"/>
                  <a:gd name="connsiteX6" fmla="*/ 1496 w 3116997"/>
                  <a:gd name="connsiteY6" fmla="*/ 2914170 h 5563640"/>
                  <a:gd name="connsiteX7" fmla="*/ 710858 w 3116997"/>
                  <a:gd name="connsiteY7" fmla="*/ 1385167 h 5563640"/>
                  <a:gd name="connsiteX8" fmla="*/ 1810453 w 3116997"/>
                  <a:gd name="connsiteY8" fmla="*/ 30929 h 5563640"/>
                  <a:gd name="connsiteX9" fmla="*/ 1602109 w 3116997"/>
                  <a:gd name="connsiteY9" fmla="*/ 1616660 h 5563640"/>
                  <a:gd name="connsiteX10" fmla="*/ 1683132 w 3116997"/>
                  <a:gd name="connsiteY10" fmla="*/ 2068073 h 5563640"/>
                  <a:gd name="connsiteX11" fmla="*/ 1891476 w 3116997"/>
                  <a:gd name="connsiteY11" fmla="*/ 667536 h 5563640"/>
                  <a:gd name="connsiteX12" fmla="*/ 1914625 w 3116997"/>
                  <a:gd name="connsiteY12" fmla="*/ 702260 h 556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16997" h="5563640">
                    <a:moveTo>
                      <a:pt x="1914625" y="540215"/>
                    </a:moveTo>
                    <a:cubicBezTo>
                      <a:pt x="1895334" y="585549"/>
                      <a:pt x="1876043" y="630883"/>
                      <a:pt x="2007223" y="933754"/>
                    </a:cubicBezTo>
                    <a:cubicBezTo>
                      <a:pt x="2138403" y="1236625"/>
                      <a:pt x="2517548" y="1766792"/>
                      <a:pt x="2701704" y="2357440"/>
                    </a:cubicBezTo>
                    <a:cubicBezTo>
                      <a:pt x="2885860" y="2948088"/>
                      <a:pt x="3156530" y="3943278"/>
                      <a:pt x="3112160" y="4477642"/>
                    </a:cubicBezTo>
                    <a:cubicBezTo>
                      <a:pt x="3067790" y="5012007"/>
                      <a:pt x="2856643" y="5560237"/>
                      <a:pt x="2435486" y="5563627"/>
                    </a:cubicBezTo>
                    <a:cubicBezTo>
                      <a:pt x="2014329" y="5567017"/>
                      <a:pt x="990880" y="4939560"/>
                      <a:pt x="585215" y="4497984"/>
                    </a:cubicBezTo>
                    <a:cubicBezTo>
                      <a:pt x="179550" y="4056408"/>
                      <a:pt x="-19444" y="3432973"/>
                      <a:pt x="1496" y="2914170"/>
                    </a:cubicBezTo>
                    <a:cubicBezTo>
                      <a:pt x="22436" y="2395367"/>
                      <a:pt x="409365" y="1865707"/>
                      <a:pt x="710858" y="1385167"/>
                    </a:cubicBezTo>
                    <a:cubicBezTo>
                      <a:pt x="1012351" y="904627"/>
                      <a:pt x="1882891" y="-198153"/>
                      <a:pt x="1810453" y="30929"/>
                    </a:cubicBezTo>
                    <a:cubicBezTo>
                      <a:pt x="1738015" y="260011"/>
                      <a:pt x="1623329" y="1277136"/>
                      <a:pt x="1602109" y="1616660"/>
                    </a:cubicBezTo>
                    <a:cubicBezTo>
                      <a:pt x="1580889" y="1956184"/>
                      <a:pt x="1634904" y="2226260"/>
                      <a:pt x="1683132" y="2068073"/>
                    </a:cubicBezTo>
                    <a:cubicBezTo>
                      <a:pt x="1731360" y="1909886"/>
                      <a:pt x="1852894" y="895172"/>
                      <a:pt x="1891476" y="667536"/>
                    </a:cubicBezTo>
                    <a:cubicBezTo>
                      <a:pt x="1930058" y="439900"/>
                      <a:pt x="1910767" y="696473"/>
                      <a:pt x="1914625" y="702260"/>
                    </a:cubicBezTo>
                  </a:path>
                </a:pathLst>
              </a:custGeom>
              <a:solidFill>
                <a:srgbClr val="FFC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41" name="Lekerekített téglalap 40"/>
          <p:cNvSpPr/>
          <p:nvPr/>
        </p:nvSpPr>
        <p:spPr>
          <a:xfrm>
            <a:off x="5838115" y="5724820"/>
            <a:ext cx="5794892" cy="690484"/>
          </a:xfrm>
          <a:prstGeom prst="roundRect">
            <a:avLst/>
          </a:prstGeom>
          <a:solidFill>
            <a:srgbClr val="E95A0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Pünkösdi ünnepkör</a:t>
            </a:r>
          </a:p>
        </p:txBody>
      </p:sp>
      <p:sp>
        <p:nvSpPr>
          <p:cNvPr id="74" name="Lekerekített téglalap 39">
            <a:extLst>
              <a:ext uri="{FF2B5EF4-FFF2-40B4-BE49-F238E27FC236}">
                <a16:creationId xmlns:a16="http://schemas.microsoft.com/office/drawing/2014/main" id="{EF3378D1-A0BB-4C00-96AF-C6439D6C0E9A}"/>
              </a:ext>
            </a:extLst>
          </p:cNvPr>
          <p:cNvSpPr/>
          <p:nvPr/>
        </p:nvSpPr>
        <p:spPr>
          <a:xfrm>
            <a:off x="852777" y="4915774"/>
            <a:ext cx="3960000" cy="604194"/>
          </a:xfrm>
          <a:prstGeom prst="roundRect">
            <a:avLst/>
          </a:prstGeom>
          <a:solidFill>
            <a:srgbClr val="FFE9A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Új bor ünnepe</a:t>
            </a:r>
          </a:p>
        </p:txBody>
      </p:sp>
      <p:sp>
        <p:nvSpPr>
          <p:cNvPr id="75" name="Lekerekített téglalap 39">
            <a:extLst>
              <a:ext uri="{FF2B5EF4-FFF2-40B4-BE49-F238E27FC236}">
                <a16:creationId xmlns:a16="http://schemas.microsoft.com/office/drawing/2014/main" id="{52D7AAF4-7737-4822-8D81-0E2B5751504D}"/>
              </a:ext>
            </a:extLst>
          </p:cNvPr>
          <p:cNvSpPr/>
          <p:nvPr/>
        </p:nvSpPr>
        <p:spPr>
          <a:xfrm>
            <a:off x="852777" y="5609848"/>
            <a:ext cx="3960000" cy="836018"/>
          </a:xfrm>
          <a:prstGeom prst="roundRect">
            <a:avLst/>
          </a:prstGeom>
          <a:solidFill>
            <a:srgbClr val="FFF3C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Reformáció ünnepe: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október 31.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CE5DE4E-182A-40EC-940A-344824583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3" y="3329039"/>
            <a:ext cx="292634" cy="566977"/>
          </a:xfrm>
          <a:prstGeom prst="rect">
            <a:avLst/>
          </a:prstGeom>
        </p:spPr>
      </p:pic>
      <p:pic>
        <p:nvPicPr>
          <p:cNvPr id="82" name="Kép 81">
            <a:extLst>
              <a:ext uri="{FF2B5EF4-FFF2-40B4-BE49-F238E27FC236}">
                <a16:creationId xmlns:a16="http://schemas.microsoft.com/office/drawing/2014/main" id="{78A1ABEA-061A-4C6F-9230-806BDC014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3" y="915174"/>
            <a:ext cx="292634" cy="566977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B4F7CBC8-17B3-4278-BDD3-1AA343680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73" y="4197295"/>
            <a:ext cx="292634" cy="566977"/>
          </a:xfrm>
          <a:prstGeom prst="rect">
            <a:avLst/>
          </a:prstGeom>
        </p:spPr>
      </p:pic>
      <p:grpSp>
        <p:nvGrpSpPr>
          <p:cNvPr id="91" name="Csoportba foglalás 90">
            <a:extLst>
              <a:ext uri="{FF2B5EF4-FFF2-40B4-BE49-F238E27FC236}">
                <a16:creationId xmlns:a16="http://schemas.microsoft.com/office/drawing/2014/main" id="{FC3C7A2E-FDE5-47AE-96DD-76B193022601}"/>
              </a:ext>
            </a:extLst>
          </p:cNvPr>
          <p:cNvGrpSpPr/>
          <p:nvPr/>
        </p:nvGrpSpPr>
        <p:grpSpPr>
          <a:xfrm>
            <a:off x="5541030" y="310156"/>
            <a:ext cx="3463994" cy="594170"/>
            <a:chOff x="5541030" y="310156"/>
            <a:chExt cx="3463994" cy="594170"/>
          </a:xfrm>
        </p:grpSpPr>
        <p:sp>
          <p:nvSpPr>
            <p:cNvPr id="84" name="Szövegdoboz 83">
              <a:extLst>
                <a:ext uri="{FF2B5EF4-FFF2-40B4-BE49-F238E27FC236}">
                  <a16:creationId xmlns:a16="http://schemas.microsoft.com/office/drawing/2014/main" id="{F7932EC2-9F63-4487-8A05-ADDBB0A07483}"/>
                </a:ext>
              </a:extLst>
            </p:cNvPr>
            <p:cNvSpPr txBox="1"/>
            <p:nvPr/>
          </p:nvSpPr>
          <p:spPr>
            <a:xfrm>
              <a:off x="6135200" y="414999"/>
              <a:ext cx="286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dirty="0">
                  <a:solidFill>
                    <a:schemeClr val="bg1"/>
                  </a:solidFill>
                </a:rPr>
                <a:t>Alkossatok 3 kiscsoportot!</a:t>
              </a:r>
            </a:p>
          </p:txBody>
        </p:sp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38029541-C880-45C1-AE47-D79E927A6203}"/>
                </a:ext>
              </a:extLst>
            </p:cNvPr>
            <p:cNvSpPr/>
            <p:nvPr/>
          </p:nvSpPr>
          <p:spPr>
            <a:xfrm>
              <a:off x="5541030" y="310156"/>
              <a:ext cx="594170" cy="5941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71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92" name="Csoportba foglalás 91">
            <a:extLst>
              <a:ext uri="{FF2B5EF4-FFF2-40B4-BE49-F238E27FC236}">
                <a16:creationId xmlns:a16="http://schemas.microsoft.com/office/drawing/2014/main" id="{2948273B-5C8D-4B28-82A2-08EEFC016D3B}"/>
              </a:ext>
            </a:extLst>
          </p:cNvPr>
          <p:cNvGrpSpPr/>
          <p:nvPr/>
        </p:nvGrpSpPr>
        <p:grpSpPr>
          <a:xfrm>
            <a:off x="5541030" y="974352"/>
            <a:ext cx="6277215" cy="679674"/>
            <a:chOff x="5541030" y="974352"/>
            <a:chExt cx="6277215" cy="679674"/>
          </a:xfrm>
        </p:grpSpPr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8B1A2624-5179-492B-BDD6-3EAF863B7D9D}"/>
                </a:ext>
              </a:extLst>
            </p:cNvPr>
            <p:cNvSpPr txBox="1"/>
            <p:nvPr/>
          </p:nvSpPr>
          <p:spPr>
            <a:xfrm>
              <a:off x="6135200" y="974352"/>
              <a:ext cx="56830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dirty="0">
                  <a:solidFill>
                    <a:schemeClr val="bg1"/>
                  </a:solidFill>
                </a:rPr>
                <a:t>Válasszon ki minden kiscsoport egy ünnepet a lánggal megjelöltek közül!</a:t>
              </a:r>
            </a:p>
          </p:txBody>
        </p:sp>
        <p:sp>
          <p:nvSpPr>
            <p:cNvPr id="88" name="Ellipszis 87">
              <a:extLst>
                <a:ext uri="{FF2B5EF4-FFF2-40B4-BE49-F238E27FC236}">
                  <a16:creationId xmlns:a16="http://schemas.microsoft.com/office/drawing/2014/main" id="{7BF8C919-F63F-42F1-9C78-253CA5642264}"/>
                </a:ext>
              </a:extLst>
            </p:cNvPr>
            <p:cNvSpPr/>
            <p:nvPr/>
          </p:nvSpPr>
          <p:spPr>
            <a:xfrm>
              <a:off x="5541030" y="1059856"/>
              <a:ext cx="594170" cy="5941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71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93" name="Csoportba foglalás 92">
            <a:extLst>
              <a:ext uri="{FF2B5EF4-FFF2-40B4-BE49-F238E27FC236}">
                <a16:creationId xmlns:a16="http://schemas.microsoft.com/office/drawing/2014/main" id="{168F72B2-C536-48D0-93FD-B44939D0A7ED}"/>
              </a:ext>
            </a:extLst>
          </p:cNvPr>
          <p:cNvGrpSpPr/>
          <p:nvPr/>
        </p:nvGrpSpPr>
        <p:grpSpPr>
          <a:xfrm>
            <a:off x="5541030" y="1809556"/>
            <a:ext cx="6277216" cy="647479"/>
            <a:chOff x="5541030" y="1809556"/>
            <a:chExt cx="6277216" cy="647479"/>
          </a:xfrm>
        </p:grpSpPr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3D43AD88-B551-4591-80B8-A8A2B1D067CD}"/>
                </a:ext>
              </a:extLst>
            </p:cNvPr>
            <p:cNvSpPr txBox="1"/>
            <p:nvPr/>
          </p:nvSpPr>
          <p:spPr>
            <a:xfrm>
              <a:off x="6135200" y="1810704"/>
              <a:ext cx="56830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dirty="0">
                  <a:solidFill>
                    <a:schemeClr val="bg1"/>
                  </a:solidFill>
                </a:rPr>
                <a:t>Keressetek 10 perc alatt minél több információt az interneten erről az ünnepről!</a:t>
              </a:r>
            </a:p>
          </p:txBody>
        </p:sp>
        <p:sp>
          <p:nvSpPr>
            <p:cNvPr id="89" name="Ellipszis 88">
              <a:extLst>
                <a:ext uri="{FF2B5EF4-FFF2-40B4-BE49-F238E27FC236}">
                  <a16:creationId xmlns:a16="http://schemas.microsoft.com/office/drawing/2014/main" id="{4CBA6B53-E9A3-4256-BFE8-03271DB4BA80}"/>
                </a:ext>
              </a:extLst>
            </p:cNvPr>
            <p:cNvSpPr/>
            <p:nvPr/>
          </p:nvSpPr>
          <p:spPr>
            <a:xfrm>
              <a:off x="5541030" y="1809556"/>
              <a:ext cx="594170" cy="5941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71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94" name="Csoportba foglalás 93">
            <a:extLst>
              <a:ext uri="{FF2B5EF4-FFF2-40B4-BE49-F238E27FC236}">
                <a16:creationId xmlns:a16="http://schemas.microsoft.com/office/drawing/2014/main" id="{D1581F1C-642B-43D7-874A-08F1396CC89D}"/>
              </a:ext>
            </a:extLst>
          </p:cNvPr>
          <p:cNvGrpSpPr/>
          <p:nvPr/>
        </p:nvGrpSpPr>
        <p:grpSpPr>
          <a:xfrm>
            <a:off x="5541030" y="2559256"/>
            <a:ext cx="5495839" cy="594170"/>
            <a:chOff x="5541030" y="2559256"/>
            <a:chExt cx="5495839" cy="594170"/>
          </a:xfrm>
        </p:grpSpPr>
        <p:sp>
          <p:nvSpPr>
            <p:cNvPr id="87" name="Szövegdoboz 86">
              <a:extLst>
                <a:ext uri="{FF2B5EF4-FFF2-40B4-BE49-F238E27FC236}">
                  <a16:creationId xmlns:a16="http://schemas.microsoft.com/office/drawing/2014/main" id="{56CB6660-2DCE-4A27-887E-4F2D9802DBCD}"/>
                </a:ext>
              </a:extLst>
            </p:cNvPr>
            <p:cNvSpPr txBox="1"/>
            <p:nvPr/>
          </p:nvSpPr>
          <p:spPr>
            <a:xfrm>
              <a:off x="6135200" y="2647055"/>
              <a:ext cx="49016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800" dirty="0">
                  <a:solidFill>
                    <a:schemeClr val="bg1"/>
                  </a:solidFill>
                </a:rPr>
                <a:t>Mondjátok el egymásnak az információkat!   </a:t>
              </a:r>
            </a:p>
          </p:txBody>
        </p:sp>
        <p:sp>
          <p:nvSpPr>
            <p:cNvPr id="90" name="Ellipszis 89">
              <a:extLst>
                <a:ext uri="{FF2B5EF4-FFF2-40B4-BE49-F238E27FC236}">
                  <a16:creationId xmlns:a16="http://schemas.microsoft.com/office/drawing/2014/main" id="{04388FBC-DA5D-4F36-B0C8-1F008C6D661B}"/>
                </a:ext>
              </a:extLst>
            </p:cNvPr>
            <p:cNvSpPr/>
            <p:nvPr/>
          </p:nvSpPr>
          <p:spPr>
            <a:xfrm>
              <a:off x="5541030" y="2559256"/>
              <a:ext cx="594170" cy="59417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71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4.</a:t>
              </a:r>
            </a:p>
          </p:txBody>
        </p:sp>
      </p:grpSp>
      <p:sp>
        <p:nvSpPr>
          <p:cNvPr id="95" name="Szövegdoboz 94">
            <a:extLst>
              <a:ext uri="{FF2B5EF4-FFF2-40B4-BE49-F238E27FC236}">
                <a16:creationId xmlns:a16="http://schemas.microsoft.com/office/drawing/2014/main" id="{509C055A-BEEC-4998-BFE5-7B41C62B233E}"/>
              </a:ext>
            </a:extLst>
          </p:cNvPr>
          <p:cNvSpPr txBox="1"/>
          <p:nvPr/>
        </p:nvSpPr>
        <p:spPr>
          <a:xfrm>
            <a:off x="8053372" y="4039057"/>
            <a:ext cx="321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Milyen ünnepek tartoznak ehhez az ünnepkörhöz?</a:t>
            </a:r>
          </a:p>
          <a:p>
            <a:r>
              <a:rPr lang="hu-HU" dirty="0">
                <a:solidFill>
                  <a:schemeClr val="bg1"/>
                </a:solidFill>
              </a:rPr>
              <a:t>Kattints!</a:t>
            </a:r>
          </a:p>
        </p:txBody>
      </p:sp>
    </p:spTree>
    <p:extLst>
      <p:ext uri="{BB962C8B-B14F-4D97-AF65-F5344CB8AC3E}">
        <p14:creationId xmlns:p14="http://schemas.microsoft.com/office/powerpoint/2010/main" val="239513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5" grpId="0" animBg="1"/>
      <p:bldP spid="74" grpId="0" animBg="1"/>
      <p:bldP spid="75" grpId="0" animBg="1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Csoportba foglalás 5"/>
          <p:cNvGrpSpPr/>
          <p:nvPr/>
        </p:nvGrpSpPr>
        <p:grpSpPr>
          <a:xfrm>
            <a:off x="5432769" y="156898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4" name="Lekerekített téglalap 23"/>
          <p:cNvSpPr/>
          <p:nvPr/>
        </p:nvSpPr>
        <p:spPr>
          <a:xfrm>
            <a:off x="243396" y="342496"/>
            <a:ext cx="4662986" cy="540000"/>
          </a:xfrm>
          <a:prstGeom prst="roundRect">
            <a:avLst>
              <a:gd name="adj" fmla="val 32155"/>
            </a:avLst>
          </a:prstGeom>
          <a:solidFill>
            <a:schemeClr val="bg1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Alkossatok 3 csoportot!</a:t>
            </a:r>
          </a:p>
        </p:txBody>
      </p:sp>
      <p:grpSp>
        <p:nvGrpSpPr>
          <p:cNvPr id="13" name="karácsonyi ünnepkör"/>
          <p:cNvGrpSpPr/>
          <p:nvPr/>
        </p:nvGrpSpPr>
        <p:grpSpPr>
          <a:xfrm>
            <a:off x="6671020" y="369221"/>
            <a:ext cx="4318704" cy="1272606"/>
            <a:chOff x="6758297" y="933104"/>
            <a:chExt cx="4318704" cy="1272606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6758297" y="1257825"/>
              <a:ext cx="4318704" cy="947885"/>
              <a:chOff x="1595120" y="4628482"/>
              <a:chExt cx="4318704" cy="947885"/>
            </a:xfrm>
          </p:grpSpPr>
          <p:sp>
            <p:nvSpPr>
              <p:cNvPr id="31" name="Lekerekített téglalap 30"/>
              <p:cNvSpPr/>
              <p:nvPr/>
            </p:nvSpPr>
            <p:spPr>
              <a:xfrm>
                <a:off x="1595120" y="4628482"/>
                <a:ext cx="4318704" cy="947885"/>
              </a:xfrm>
              <a:prstGeom prst="roundRect">
                <a:avLst/>
              </a:prstGeom>
              <a:solidFill>
                <a:srgbClr val="7CBF3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Karácsonyi ünnepkör</a:t>
                </a:r>
              </a:p>
            </p:txBody>
          </p:sp>
          <p:grpSp>
            <p:nvGrpSpPr>
              <p:cNvPr id="40" name="Csoportba foglalás 39"/>
              <p:cNvGrpSpPr/>
              <p:nvPr/>
            </p:nvGrpSpPr>
            <p:grpSpPr>
              <a:xfrm>
                <a:off x="5097714" y="4671360"/>
                <a:ext cx="767028" cy="862127"/>
                <a:chOff x="3031166" y="1322376"/>
                <a:chExt cx="3316591" cy="3579842"/>
              </a:xfrm>
            </p:grpSpPr>
            <p:pic>
              <p:nvPicPr>
                <p:cNvPr id="41" name="Kép 4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37509" r="42036"/>
                <a:stretch/>
              </p:blipFill>
              <p:spPr>
                <a:xfrm>
                  <a:off x="4791993" y="1322376"/>
                  <a:ext cx="1555764" cy="1673534"/>
                </a:xfrm>
                <a:prstGeom prst="rect">
                  <a:avLst/>
                </a:prstGeom>
              </p:spPr>
            </p:pic>
            <p:grpSp>
              <p:nvGrpSpPr>
                <p:cNvPr id="42" name="Csoportba foglalás 41"/>
                <p:cNvGrpSpPr/>
                <p:nvPr/>
              </p:nvGrpSpPr>
              <p:grpSpPr>
                <a:xfrm>
                  <a:off x="3031166" y="1837491"/>
                  <a:ext cx="2788352" cy="3064727"/>
                  <a:chOff x="2730866" y="499545"/>
                  <a:chExt cx="4341663" cy="4778153"/>
                </a:xfrm>
              </p:grpSpPr>
              <p:pic>
                <p:nvPicPr>
                  <p:cNvPr id="43" name="Kép 4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307584" y="545363"/>
                    <a:ext cx="1764945" cy="4704996"/>
                  </a:xfrm>
                  <a:prstGeom prst="rect">
                    <a:avLst/>
                  </a:prstGeom>
                </p:spPr>
              </p:pic>
              <p:pic>
                <p:nvPicPr>
                  <p:cNvPr id="44" name="Kép 4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730866" y="573528"/>
                    <a:ext cx="1664352" cy="4691279"/>
                  </a:xfrm>
                  <a:prstGeom prst="rect">
                    <a:avLst/>
                  </a:prstGeom>
                </p:spPr>
              </p:pic>
              <p:pic>
                <p:nvPicPr>
                  <p:cNvPr id="45" name="Kép 4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026416" y="499545"/>
                    <a:ext cx="1860967" cy="477815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6" name="Ellipszis 45"/>
            <p:cNvSpPr/>
            <p:nvPr/>
          </p:nvSpPr>
          <p:spPr>
            <a:xfrm>
              <a:off x="8647036" y="933104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7E2D00"/>
                  </a:solidFill>
                </a:rPr>
                <a:t>1.</a:t>
              </a:r>
            </a:p>
          </p:txBody>
        </p:sp>
      </p:grpSp>
      <p:grpSp>
        <p:nvGrpSpPr>
          <p:cNvPr id="60" name="Húsvéti"/>
          <p:cNvGrpSpPr/>
          <p:nvPr/>
        </p:nvGrpSpPr>
        <p:grpSpPr>
          <a:xfrm>
            <a:off x="6671020" y="1817319"/>
            <a:ext cx="4318705" cy="1259138"/>
            <a:chOff x="7149614" y="2835279"/>
            <a:chExt cx="4318705" cy="1259138"/>
          </a:xfrm>
        </p:grpSpPr>
        <p:grpSp>
          <p:nvGrpSpPr>
            <p:cNvPr id="61" name="Csoportba foglalás 60"/>
            <p:cNvGrpSpPr/>
            <p:nvPr/>
          </p:nvGrpSpPr>
          <p:grpSpPr>
            <a:xfrm>
              <a:off x="7149614" y="3146532"/>
              <a:ext cx="4318705" cy="947885"/>
              <a:chOff x="6983044" y="2467292"/>
              <a:chExt cx="4318705" cy="947885"/>
            </a:xfrm>
          </p:grpSpPr>
          <p:sp>
            <p:nvSpPr>
              <p:cNvPr id="63" name="Lekerekített téglalap 62"/>
              <p:cNvSpPr/>
              <p:nvPr/>
            </p:nvSpPr>
            <p:spPr>
              <a:xfrm>
                <a:off x="6983044" y="2467292"/>
                <a:ext cx="4318705" cy="947885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Húsvéti ünnepkör</a:t>
                </a:r>
              </a:p>
            </p:txBody>
          </p:sp>
          <p:pic>
            <p:nvPicPr>
              <p:cNvPr id="64" name="Kép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49135" y="2489174"/>
                <a:ext cx="803532" cy="603735"/>
              </a:xfrm>
              <a:prstGeom prst="rect">
                <a:avLst/>
              </a:prstGeom>
            </p:spPr>
          </p:pic>
          <p:pic>
            <p:nvPicPr>
              <p:cNvPr id="65" name="Kép 6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78622" y="2756752"/>
                <a:ext cx="888228" cy="623280"/>
              </a:xfrm>
              <a:prstGeom prst="rect">
                <a:avLst/>
              </a:prstGeom>
            </p:spPr>
          </p:pic>
        </p:grpSp>
        <p:sp>
          <p:nvSpPr>
            <p:cNvPr id="62" name="Ellipszis 61"/>
            <p:cNvSpPr/>
            <p:nvPr/>
          </p:nvSpPr>
          <p:spPr>
            <a:xfrm>
              <a:off x="8871784" y="2835279"/>
              <a:ext cx="541226" cy="54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rgbClr val="7E2D00"/>
                  </a:solidFill>
                </a:rPr>
                <a:t>2.</a:t>
              </a:r>
            </a:p>
          </p:txBody>
        </p:sp>
      </p:grpSp>
      <p:grpSp>
        <p:nvGrpSpPr>
          <p:cNvPr id="14" name="pünkösdi"/>
          <p:cNvGrpSpPr/>
          <p:nvPr/>
        </p:nvGrpSpPr>
        <p:grpSpPr>
          <a:xfrm>
            <a:off x="6671020" y="3305838"/>
            <a:ext cx="4318705" cy="1259138"/>
            <a:chOff x="7062544" y="4051758"/>
            <a:chExt cx="4318705" cy="1259138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7062544" y="4051758"/>
              <a:ext cx="4318705" cy="1259138"/>
              <a:chOff x="7149614" y="2835279"/>
              <a:chExt cx="4318705" cy="1259138"/>
            </a:xfrm>
          </p:grpSpPr>
          <p:sp>
            <p:nvSpPr>
              <p:cNvPr id="47" name="Lekerekített téglalap 46"/>
              <p:cNvSpPr/>
              <p:nvPr/>
            </p:nvSpPr>
            <p:spPr>
              <a:xfrm>
                <a:off x="7149614" y="3146532"/>
                <a:ext cx="4318705" cy="947885"/>
              </a:xfrm>
              <a:prstGeom prst="roundRect">
                <a:avLst/>
              </a:prstGeom>
              <a:solidFill>
                <a:srgbClr val="E95A0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Pünkösdi ünnepkör</a:t>
                </a:r>
              </a:p>
            </p:txBody>
          </p:sp>
          <p:sp>
            <p:nvSpPr>
              <p:cNvPr id="59" name="Ellipszis 58"/>
              <p:cNvSpPr/>
              <p:nvPr/>
            </p:nvSpPr>
            <p:spPr>
              <a:xfrm>
                <a:off x="8871784" y="2835279"/>
                <a:ext cx="541226" cy="541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1016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>
                    <a:solidFill>
                      <a:srgbClr val="7E2D00"/>
                    </a:solidFill>
                  </a:rPr>
                  <a:t>3.</a:t>
                </a:r>
              </a:p>
            </p:txBody>
          </p:sp>
        </p:grpSp>
        <p:grpSp>
          <p:nvGrpSpPr>
            <p:cNvPr id="66" name="Csoportba foglalás 65"/>
            <p:cNvGrpSpPr/>
            <p:nvPr/>
          </p:nvGrpSpPr>
          <p:grpSpPr>
            <a:xfrm>
              <a:off x="10680643" y="4371984"/>
              <a:ext cx="542892" cy="834861"/>
              <a:chOff x="-1075148" y="206264"/>
              <a:chExt cx="4047993" cy="6531848"/>
            </a:xfrm>
          </p:grpSpPr>
          <p:grpSp>
            <p:nvGrpSpPr>
              <p:cNvPr id="67" name="Csoportba foglalás 66"/>
              <p:cNvGrpSpPr/>
              <p:nvPr/>
            </p:nvGrpSpPr>
            <p:grpSpPr>
              <a:xfrm>
                <a:off x="1069502" y="206264"/>
                <a:ext cx="1903343" cy="3243294"/>
                <a:chOff x="2753379" y="80106"/>
                <a:chExt cx="2136224" cy="3932975"/>
              </a:xfrm>
            </p:grpSpPr>
            <p:grpSp>
              <p:nvGrpSpPr>
                <p:cNvPr id="77" name="Csoportba foglalás 76"/>
                <p:cNvGrpSpPr/>
                <p:nvPr/>
              </p:nvGrpSpPr>
              <p:grpSpPr>
                <a:xfrm rot="21290204">
                  <a:off x="2753379" y="1309229"/>
                  <a:ext cx="1757596" cy="2703852"/>
                  <a:chOff x="5707695" y="857620"/>
                  <a:chExt cx="1458183" cy="2557483"/>
                </a:xfrm>
              </p:grpSpPr>
              <p:sp>
                <p:nvSpPr>
                  <p:cNvPr id="87" name="Szabadkézi sokszög 86"/>
                  <p:cNvSpPr/>
                  <p:nvPr/>
                </p:nvSpPr>
                <p:spPr>
                  <a:xfrm rot="1644096">
                    <a:off x="6553629" y="2090979"/>
                    <a:ext cx="612249" cy="1324124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" name="Szabadkézi sokszög 87"/>
                  <p:cNvSpPr/>
                  <p:nvPr/>
                </p:nvSpPr>
                <p:spPr>
                  <a:xfrm rot="540513" flipH="1">
                    <a:off x="6671575" y="2485901"/>
                    <a:ext cx="357995" cy="835199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" name="Szabadkézi sokszög 88"/>
                  <p:cNvSpPr/>
                  <p:nvPr/>
                </p:nvSpPr>
                <p:spPr>
                  <a:xfrm rot="540513" flipH="1">
                    <a:off x="5707695" y="1541582"/>
                    <a:ext cx="357995" cy="835199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" name="Szabadkézi sokszög 89"/>
                  <p:cNvSpPr/>
                  <p:nvPr/>
                </p:nvSpPr>
                <p:spPr>
                  <a:xfrm rot="15712525">
                    <a:off x="6443777" y="2217414"/>
                    <a:ext cx="382487" cy="359427"/>
                  </a:xfrm>
                  <a:custGeom>
                    <a:avLst/>
                    <a:gdLst>
                      <a:gd name="connsiteX0" fmla="*/ 1566 w 1066540"/>
                      <a:gd name="connsiteY0" fmla="*/ 184 h 2769437"/>
                      <a:gd name="connsiteX1" fmla="*/ 707621 w 1066540"/>
                      <a:gd name="connsiteY1" fmla="*/ 578919 h 2769437"/>
                      <a:gd name="connsiteX2" fmla="*/ 1066437 w 1066540"/>
                      <a:gd name="connsiteY2" fmla="*/ 2731810 h 2769437"/>
                      <a:gd name="connsiteX3" fmla="*/ 742346 w 1066540"/>
                      <a:gd name="connsiteY3" fmla="*/ 1852134 h 2769437"/>
                      <a:gd name="connsiteX4" fmla="*/ 522427 w 1066540"/>
                      <a:gd name="connsiteY4" fmla="*/ 613643 h 2769437"/>
                      <a:gd name="connsiteX5" fmla="*/ 1566 w 1066540"/>
                      <a:gd name="connsiteY5" fmla="*/ 184 h 2769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6540" h="2769437">
                        <a:moveTo>
                          <a:pt x="1566" y="184"/>
                        </a:moveTo>
                        <a:cubicBezTo>
                          <a:pt x="32432" y="-5603"/>
                          <a:pt x="530143" y="123648"/>
                          <a:pt x="707621" y="578919"/>
                        </a:cubicBezTo>
                        <a:cubicBezTo>
                          <a:pt x="885099" y="1034190"/>
                          <a:pt x="1060650" y="2519608"/>
                          <a:pt x="1066437" y="2731810"/>
                        </a:cubicBezTo>
                        <a:cubicBezTo>
                          <a:pt x="1072224" y="2944012"/>
                          <a:pt x="833014" y="2205162"/>
                          <a:pt x="742346" y="1852134"/>
                        </a:cubicBezTo>
                        <a:cubicBezTo>
                          <a:pt x="651678" y="1499106"/>
                          <a:pt x="640103" y="918443"/>
                          <a:pt x="522427" y="613643"/>
                        </a:cubicBezTo>
                        <a:cubicBezTo>
                          <a:pt x="404751" y="308843"/>
                          <a:pt x="-29300" y="5971"/>
                          <a:pt x="1566" y="184"/>
                        </a:cubicBezTo>
                        <a:close/>
                      </a:path>
                    </a:pathLst>
                  </a:custGeom>
                  <a:solidFill>
                    <a:srgbClr val="FFCD3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1" name="Szabadkézi sokszög 90"/>
                  <p:cNvSpPr/>
                  <p:nvPr/>
                </p:nvSpPr>
                <p:spPr>
                  <a:xfrm rot="540513">
                    <a:off x="5713862" y="1739079"/>
                    <a:ext cx="215063" cy="477935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" name="Szabadkézi sokszög 91"/>
                  <p:cNvSpPr/>
                  <p:nvPr/>
                </p:nvSpPr>
                <p:spPr>
                  <a:xfrm rot="1606815">
                    <a:off x="6515124" y="857620"/>
                    <a:ext cx="401334" cy="1108134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" name="Szabadkézi sokszög 92"/>
                  <p:cNvSpPr/>
                  <p:nvPr/>
                </p:nvSpPr>
                <p:spPr>
                  <a:xfrm rot="1606815" flipH="1">
                    <a:off x="6650778" y="1182307"/>
                    <a:ext cx="241099" cy="634120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" name="Szabadkézi sokszög 93"/>
                  <p:cNvSpPr/>
                  <p:nvPr/>
                </p:nvSpPr>
                <p:spPr>
                  <a:xfrm rot="15712525" flipH="1" flipV="1">
                    <a:off x="6067255" y="1167588"/>
                    <a:ext cx="408240" cy="286577"/>
                  </a:xfrm>
                  <a:custGeom>
                    <a:avLst/>
                    <a:gdLst>
                      <a:gd name="connsiteX0" fmla="*/ 1566 w 1066540"/>
                      <a:gd name="connsiteY0" fmla="*/ 184 h 2769437"/>
                      <a:gd name="connsiteX1" fmla="*/ 707621 w 1066540"/>
                      <a:gd name="connsiteY1" fmla="*/ 578919 h 2769437"/>
                      <a:gd name="connsiteX2" fmla="*/ 1066437 w 1066540"/>
                      <a:gd name="connsiteY2" fmla="*/ 2731810 h 2769437"/>
                      <a:gd name="connsiteX3" fmla="*/ 742346 w 1066540"/>
                      <a:gd name="connsiteY3" fmla="*/ 1852134 h 2769437"/>
                      <a:gd name="connsiteX4" fmla="*/ 522427 w 1066540"/>
                      <a:gd name="connsiteY4" fmla="*/ 613643 h 2769437"/>
                      <a:gd name="connsiteX5" fmla="*/ 1566 w 1066540"/>
                      <a:gd name="connsiteY5" fmla="*/ 184 h 2769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6540" h="2769437">
                        <a:moveTo>
                          <a:pt x="1566" y="184"/>
                        </a:moveTo>
                        <a:cubicBezTo>
                          <a:pt x="32432" y="-5603"/>
                          <a:pt x="530143" y="123648"/>
                          <a:pt x="707621" y="578919"/>
                        </a:cubicBezTo>
                        <a:cubicBezTo>
                          <a:pt x="885099" y="1034190"/>
                          <a:pt x="1060650" y="2519608"/>
                          <a:pt x="1066437" y="2731810"/>
                        </a:cubicBezTo>
                        <a:cubicBezTo>
                          <a:pt x="1072224" y="2944012"/>
                          <a:pt x="833014" y="2205162"/>
                          <a:pt x="742346" y="1852134"/>
                        </a:cubicBezTo>
                        <a:cubicBezTo>
                          <a:pt x="651678" y="1499106"/>
                          <a:pt x="640103" y="918443"/>
                          <a:pt x="522427" y="613643"/>
                        </a:cubicBezTo>
                        <a:cubicBezTo>
                          <a:pt x="404751" y="308843"/>
                          <a:pt x="-29300" y="5971"/>
                          <a:pt x="1566" y="184"/>
                        </a:cubicBezTo>
                        <a:close/>
                      </a:path>
                    </a:pathLst>
                  </a:custGeom>
                  <a:solidFill>
                    <a:srgbClr val="FFCD3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78" name="Csoportba foglalás 77"/>
                <p:cNvGrpSpPr/>
                <p:nvPr/>
              </p:nvGrpSpPr>
              <p:grpSpPr>
                <a:xfrm rot="21290204">
                  <a:off x="3958068" y="80106"/>
                  <a:ext cx="931535" cy="1614456"/>
                  <a:chOff x="5707695" y="857620"/>
                  <a:chExt cx="1458183" cy="2557483"/>
                </a:xfrm>
              </p:grpSpPr>
              <p:sp>
                <p:nvSpPr>
                  <p:cNvPr id="79" name="Szabadkézi sokszög 78"/>
                  <p:cNvSpPr/>
                  <p:nvPr/>
                </p:nvSpPr>
                <p:spPr>
                  <a:xfrm rot="1644096">
                    <a:off x="6553629" y="2090979"/>
                    <a:ext cx="612249" cy="1324124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" name="Szabadkézi sokszög 79"/>
                  <p:cNvSpPr/>
                  <p:nvPr/>
                </p:nvSpPr>
                <p:spPr>
                  <a:xfrm rot="540513" flipH="1">
                    <a:off x="6671575" y="2485901"/>
                    <a:ext cx="357995" cy="835199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Szabadkézi sokszög 80"/>
                  <p:cNvSpPr/>
                  <p:nvPr/>
                </p:nvSpPr>
                <p:spPr>
                  <a:xfrm rot="540513" flipH="1">
                    <a:off x="5707695" y="1541582"/>
                    <a:ext cx="357995" cy="835199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Szabadkézi sokszög 81"/>
                  <p:cNvSpPr/>
                  <p:nvPr/>
                </p:nvSpPr>
                <p:spPr>
                  <a:xfrm rot="15712525">
                    <a:off x="6443777" y="2217414"/>
                    <a:ext cx="382487" cy="359427"/>
                  </a:xfrm>
                  <a:custGeom>
                    <a:avLst/>
                    <a:gdLst>
                      <a:gd name="connsiteX0" fmla="*/ 1566 w 1066540"/>
                      <a:gd name="connsiteY0" fmla="*/ 184 h 2769437"/>
                      <a:gd name="connsiteX1" fmla="*/ 707621 w 1066540"/>
                      <a:gd name="connsiteY1" fmla="*/ 578919 h 2769437"/>
                      <a:gd name="connsiteX2" fmla="*/ 1066437 w 1066540"/>
                      <a:gd name="connsiteY2" fmla="*/ 2731810 h 2769437"/>
                      <a:gd name="connsiteX3" fmla="*/ 742346 w 1066540"/>
                      <a:gd name="connsiteY3" fmla="*/ 1852134 h 2769437"/>
                      <a:gd name="connsiteX4" fmla="*/ 522427 w 1066540"/>
                      <a:gd name="connsiteY4" fmla="*/ 613643 h 2769437"/>
                      <a:gd name="connsiteX5" fmla="*/ 1566 w 1066540"/>
                      <a:gd name="connsiteY5" fmla="*/ 184 h 2769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6540" h="2769437">
                        <a:moveTo>
                          <a:pt x="1566" y="184"/>
                        </a:moveTo>
                        <a:cubicBezTo>
                          <a:pt x="32432" y="-5603"/>
                          <a:pt x="530143" y="123648"/>
                          <a:pt x="707621" y="578919"/>
                        </a:cubicBezTo>
                        <a:cubicBezTo>
                          <a:pt x="885099" y="1034190"/>
                          <a:pt x="1060650" y="2519608"/>
                          <a:pt x="1066437" y="2731810"/>
                        </a:cubicBezTo>
                        <a:cubicBezTo>
                          <a:pt x="1072224" y="2944012"/>
                          <a:pt x="833014" y="2205162"/>
                          <a:pt x="742346" y="1852134"/>
                        </a:cubicBezTo>
                        <a:cubicBezTo>
                          <a:pt x="651678" y="1499106"/>
                          <a:pt x="640103" y="918443"/>
                          <a:pt x="522427" y="613643"/>
                        </a:cubicBezTo>
                        <a:cubicBezTo>
                          <a:pt x="404751" y="308843"/>
                          <a:pt x="-29300" y="5971"/>
                          <a:pt x="1566" y="184"/>
                        </a:cubicBezTo>
                        <a:close/>
                      </a:path>
                    </a:pathLst>
                  </a:custGeom>
                  <a:solidFill>
                    <a:srgbClr val="FFCD3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3" name="Szabadkézi sokszög 82"/>
                  <p:cNvSpPr/>
                  <p:nvPr/>
                </p:nvSpPr>
                <p:spPr>
                  <a:xfrm rot="540513">
                    <a:off x="5713862" y="1739079"/>
                    <a:ext cx="215063" cy="477935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4" name="Szabadkézi sokszög 83"/>
                  <p:cNvSpPr/>
                  <p:nvPr/>
                </p:nvSpPr>
                <p:spPr>
                  <a:xfrm rot="1606815">
                    <a:off x="6515124" y="857620"/>
                    <a:ext cx="401334" cy="1108134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5" name="Szabadkézi sokszög 84"/>
                  <p:cNvSpPr/>
                  <p:nvPr/>
                </p:nvSpPr>
                <p:spPr>
                  <a:xfrm rot="1606815" flipH="1">
                    <a:off x="6650778" y="1182307"/>
                    <a:ext cx="241099" cy="634120"/>
                  </a:xfrm>
                  <a:custGeom>
                    <a:avLst/>
                    <a:gdLst>
                      <a:gd name="connsiteX0" fmla="*/ 1810540 w 2655673"/>
                      <a:gd name="connsiteY0" fmla="*/ 510427 h 5647126"/>
                      <a:gd name="connsiteX1" fmla="*/ 1903138 w 2655673"/>
                      <a:gd name="connsiteY1" fmla="*/ 903966 h 5647126"/>
                      <a:gd name="connsiteX2" fmla="*/ 2597619 w 2655673"/>
                      <a:gd name="connsiteY2" fmla="*/ 2327652 h 5647126"/>
                      <a:gd name="connsiteX3" fmla="*/ 2586044 w 2655673"/>
                      <a:gd name="connsiteY3" fmla="*/ 5070852 h 5647126"/>
                      <a:gd name="connsiteX4" fmla="*/ 2331401 w 2655673"/>
                      <a:gd name="connsiteY4" fmla="*/ 5533839 h 5647126"/>
                      <a:gd name="connsiteX5" fmla="*/ 328981 w 2655673"/>
                      <a:gd name="connsiteY5" fmla="*/ 3542994 h 5647126"/>
                      <a:gd name="connsiteX6" fmla="*/ 28039 w 2655673"/>
                      <a:gd name="connsiteY6" fmla="*/ 2663318 h 5647126"/>
                      <a:gd name="connsiteX7" fmla="*/ 606773 w 2655673"/>
                      <a:gd name="connsiteY7" fmla="*/ 1355379 h 5647126"/>
                      <a:gd name="connsiteX8" fmla="*/ 1706368 w 2655673"/>
                      <a:gd name="connsiteY8" fmla="*/ 1141 h 5647126"/>
                      <a:gd name="connsiteX9" fmla="*/ 1498024 w 2655673"/>
                      <a:gd name="connsiteY9" fmla="*/ 1586872 h 5647126"/>
                      <a:gd name="connsiteX10" fmla="*/ 1579047 w 2655673"/>
                      <a:gd name="connsiteY10" fmla="*/ 2038285 h 5647126"/>
                      <a:gd name="connsiteX11" fmla="*/ 1787391 w 2655673"/>
                      <a:gd name="connsiteY11" fmla="*/ 637748 h 5647126"/>
                      <a:gd name="connsiteX12" fmla="*/ 1810540 w 2655673"/>
                      <a:gd name="connsiteY12" fmla="*/ 672472 h 5647126"/>
                      <a:gd name="connsiteX0" fmla="*/ 1850569 w 2695702"/>
                      <a:gd name="connsiteY0" fmla="*/ 510427 h 5591907"/>
                      <a:gd name="connsiteX1" fmla="*/ 1943167 w 2695702"/>
                      <a:gd name="connsiteY1" fmla="*/ 903966 h 5591907"/>
                      <a:gd name="connsiteX2" fmla="*/ 2637648 w 2695702"/>
                      <a:gd name="connsiteY2" fmla="*/ 2327652 h 5591907"/>
                      <a:gd name="connsiteX3" fmla="*/ 2626073 w 2695702"/>
                      <a:gd name="connsiteY3" fmla="*/ 5070852 h 5591907"/>
                      <a:gd name="connsiteX4" fmla="*/ 2371430 w 2695702"/>
                      <a:gd name="connsiteY4" fmla="*/ 5533839 h 5591907"/>
                      <a:gd name="connsiteX5" fmla="*/ 269950 w 2695702"/>
                      <a:gd name="connsiteY5" fmla="*/ 4297374 h 5591907"/>
                      <a:gd name="connsiteX6" fmla="*/ 68068 w 2695702"/>
                      <a:gd name="connsiteY6" fmla="*/ 2663318 h 5591907"/>
                      <a:gd name="connsiteX7" fmla="*/ 646802 w 2695702"/>
                      <a:gd name="connsiteY7" fmla="*/ 1355379 h 5591907"/>
                      <a:gd name="connsiteX8" fmla="*/ 1746397 w 2695702"/>
                      <a:gd name="connsiteY8" fmla="*/ 1141 h 5591907"/>
                      <a:gd name="connsiteX9" fmla="*/ 1538053 w 2695702"/>
                      <a:gd name="connsiteY9" fmla="*/ 1586872 h 5591907"/>
                      <a:gd name="connsiteX10" fmla="*/ 1619076 w 2695702"/>
                      <a:gd name="connsiteY10" fmla="*/ 2038285 h 5591907"/>
                      <a:gd name="connsiteX11" fmla="*/ 1827420 w 2695702"/>
                      <a:gd name="connsiteY11" fmla="*/ 637748 h 5591907"/>
                      <a:gd name="connsiteX12" fmla="*/ 1850569 w 2695702"/>
                      <a:gd name="connsiteY12" fmla="*/ 672472 h 5591907"/>
                      <a:gd name="connsiteX0" fmla="*/ 1850569 w 2695702"/>
                      <a:gd name="connsiteY0" fmla="*/ 539383 h 5620863"/>
                      <a:gd name="connsiteX1" fmla="*/ 1943167 w 2695702"/>
                      <a:gd name="connsiteY1" fmla="*/ 932922 h 5620863"/>
                      <a:gd name="connsiteX2" fmla="*/ 2637648 w 2695702"/>
                      <a:gd name="connsiteY2" fmla="*/ 2356608 h 5620863"/>
                      <a:gd name="connsiteX3" fmla="*/ 2626073 w 2695702"/>
                      <a:gd name="connsiteY3" fmla="*/ 5099808 h 5620863"/>
                      <a:gd name="connsiteX4" fmla="*/ 2371430 w 2695702"/>
                      <a:gd name="connsiteY4" fmla="*/ 5562795 h 5620863"/>
                      <a:gd name="connsiteX5" fmla="*/ 269950 w 2695702"/>
                      <a:gd name="connsiteY5" fmla="*/ 4326330 h 5620863"/>
                      <a:gd name="connsiteX6" fmla="*/ 68068 w 2695702"/>
                      <a:gd name="connsiteY6" fmla="*/ 2692274 h 5620863"/>
                      <a:gd name="connsiteX7" fmla="*/ 646802 w 2695702"/>
                      <a:gd name="connsiteY7" fmla="*/ 1384335 h 5620863"/>
                      <a:gd name="connsiteX8" fmla="*/ 1746397 w 2695702"/>
                      <a:gd name="connsiteY8" fmla="*/ 30097 h 5620863"/>
                      <a:gd name="connsiteX9" fmla="*/ 1538053 w 2695702"/>
                      <a:gd name="connsiteY9" fmla="*/ 1615828 h 5620863"/>
                      <a:gd name="connsiteX10" fmla="*/ 1619076 w 2695702"/>
                      <a:gd name="connsiteY10" fmla="*/ 2067241 h 5620863"/>
                      <a:gd name="connsiteX11" fmla="*/ 1827420 w 2695702"/>
                      <a:gd name="connsiteY11" fmla="*/ 666704 h 5620863"/>
                      <a:gd name="connsiteX12" fmla="*/ 1850569 w 2695702"/>
                      <a:gd name="connsiteY12" fmla="*/ 701428 h 5620863"/>
                      <a:gd name="connsiteX0" fmla="*/ 1850569 w 2704177"/>
                      <a:gd name="connsiteY0" fmla="*/ 539383 h 5620863"/>
                      <a:gd name="connsiteX1" fmla="*/ 1943167 w 2704177"/>
                      <a:gd name="connsiteY1" fmla="*/ 932922 h 5620863"/>
                      <a:gd name="connsiteX2" fmla="*/ 2637648 w 2704177"/>
                      <a:gd name="connsiteY2" fmla="*/ 2356608 h 5620863"/>
                      <a:gd name="connsiteX3" fmla="*/ 2646170 w 2704177"/>
                      <a:gd name="connsiteY3" fmla="*/ 5099808 h 5620863"/>
                      <a:gd name="connsiteX4" fmla="*/ 2371430 w 2704177"/>
                      <a:gd name="connsiteY4" fmla="*/ 5562795 h 5620863"/>
                      <a:gd name="connsiteX5" fmla="*/ 269950 w 2704177"/>
                      <a:gd name="connsiteY5" fmla="*/ 4326330 h 5620863"/>
                      <a:gd name="connsiteX6" fmla="*/ 68068 w 2704177"/>
                      <a:gd name="connsiteY6" fmla="*/ 2692274 h 5620863"/>
                      <a:gd name="connsiteX7" fmla="*/ 646802 w 2704177"/>
                      <a:gd name="connsiteY7" fmla="*/ 1384335 h 5620863"/>
                      <a:gd name="connsiteX8" fmla="*/ 1746397 w 2704177"/>
                      <a:gd name="connsiteY8" fmla="*/ 30097 h 5620863"/>
                      <a:gd name="connsiteX9" fmla="*/ 1538053 w 2704177"/>
                      <a:gd name="connsiteY9" fmla="*/ 1615828 h 5620863"/>
                      <a:gd name="connsiteX10" fmla="*/ 1619076 w 2704177"/>
                      <a:gd name="connsiteY10" fmla="*/ 2067241 h 5620863"/>
                      <a:gd name="connsiteX11" fmla="*/ 1827420 w 2704177"/>
                      <a:gd name="connsiteY11" fmla="*/ 666704 h 5620863"/>
                      <a:gd name="connsiteX12" fmla="*/ 1850569 w 2704177"/>
                      <a:gd name="connsiteY12" fmla="*/ 701428 h 5620863"/>
                      <a:gd name="connsiteX0" fmla="*/ 1850569 w 3052941"/>
                      <a:gd name="connsiteY0" fmla="*/ 539383 h 5563584"/>
                      <a:gd name="connsiteX1" fmla="*/ 1943167 w 3052941"/>
                      <a:gd name="connsiteY1" fmla="*/ 932922 h 5563584"/>
                      <a:gd name="connsiteX2" fmla="*/ 2637648 w 3052941"/>
                      <a:gd name="connsiteY2" fmla="*/ 2356608 h 5563584"/>
                      <a:gd name="connsiteX3" fmla="*/ 3048104 w 3052941"/>
                      <a:gd name="connsiteY3" fmla="*/ 4476810 h 5563584"/>
                      <a:gd name="connsiteX4" fmla="*/ 2371430 w 3052941"/>
                      <a:gd name="connsiteY4" fmla="*/ 5562795 h 5563584"/>
                      <a:gd name="connsiteX5" fmla="*/ 269950 w 3052941"/>
                      <a:gd name="connsiteY5" fmla="*/ 4326330 h 5563584"/>
                      <a:gd name="connsiteX6" fmla="*/ 68068 w 3052941"/>
                      <a:gd name="connsiteY6" fmla="*/ 2692274 h 5563584"/>
                      <a:gd name="connsiteX7" fmla="*/ 646802 w 3052941"/>
                      <a:gd name="connsiteY7" fmla="*/ 1384335 h 5563584"/>
                      <a:gd name="connsiteX8" fmla="*/ 1746397 w 3052941"/>
                      <a:gd name="connsiteY8" fmla="*/ 30097 h 5563584"/>
                      <a:gd name="connsiteX9" fmla="*/ 1538053 w 3052941"/>
                      <a:gd name="connsiteY9" fmla="*/ 1615828 h 5563584"/>
                      <a:gd name="connsiteX10" fmla="*/ 1619076 w 3052941"/>
                      <a:gd name="connsiteY10" fmla="*/ 2067241 h 5563584"/>
                      <a:gd name="connsiteX11" fmla="*/ 1827420 w 3052941"/>
                      <a:gd name="connsiteY11" fmla="*/ 666704 h 5563584"/>
                      <a:gd name="connsiteX12" fmla="*/ 1850569 w 3052941"/>
                      <a:gd name="connsiteY12" fmla="*/ 701428 h 5563584"/>
                      <a:gd name="connsiteX0" fmla="*/ 1785325 w 2987697"/>
                      <a:gd name="connsiteY0" fmla="*/ 539383 h 5562809"/>
                      <a:gd name="connsiteX1" fmla="*/ 1877923 w 2987697"/>
                      <a:gd name="connsiteY1" fmla="*/ 932922 h 5562809"/>
                      <a:gd name="connsiteX2" fmla="*/ 2572404 w 2987697"/>
                      <a:gd name="connsiteY2" fmla="*/ 2356608 h 5562809"/>
                      <a:gd name="connsiteX3" fmla="*/ 2982860 w 2987697"/>
                      <a:gd name="connsiteY3" fmla="*/ 4476810 h 5562809"/>
                      <a:gd name="connsiteX4" fmla="*/ 2306186 w 2987697"/>
                      <a:gd name="connsiteY4" fmla="*/ 5562795 h 5562809"/>
                      <a:gd name="connsiteX5" fmla="*/ 455915 w 2987697"/>
                      <a:gd name="connsiteY5" fmla="*/ 4497152 h 5562809"/>
                      <a:gd name="connsiteX6" fmla="*/ 2824 w 2987697"/>
                      <a:gd name="connsiteY6" fmla="*/ 2692274 h 5562809"/>
                      <a:gd name="connsiteX7" fmla="*/ 581558 w 2987697"/>
                      <a:gd name="connsiteY7" fmla="*/ 1384335 h 5562809"/>
                      <a:gd name="connsiteX8" fmla="*/ 1681153 w 2987697"/>
                      <a:gd name="connsiteY8" fmla="*/ 30097 h 5562809"/>
                      <a:gd name="connsiteX9" fmla="*/ 1472809 w 2987697"/>
                      <a:gd name="connsiteY9" fmla="*/ 1615828 h 5562809"/>
                      <a:gd name="connsiteX10" fmla="*/ 1553832 w 2987697"/>
                      <a:gd name="connsiteY10" fmla="*/ 2067241 h 5562809"/>
                      <a:gd name="connsiteX11" fmla="*/ 1762176 w 2987697"/>
                      <a:gd name="connsiteY11" fmla="*/ 666704 h 5562809"/>
                      <a:gd name="connsiteX12" fmla="*/ 1785325 w 2987697"/>
                      <a:gd name="connsiteY12" fmla="*/ 701428 h 5562809"/>
                      <a:gd name="connsiteX0" fmla="*/ 1914625 w 3116997"/>
                      <a:gd name="connsiteY0" fmla="*/ 540215 h 5563640"/>
                      <a:gd name="connsiteX1" fmla="*/ 2007223 w 3116997"/>
                      <a:gd name="connsiteY1" fmla="*/ 933754 h 5563640"/>
                      <a:gd name="connsiteX2" fmla="*/ 2701704 w 3116997"/>
                      <a:gd name="connsiteY2" fmla="*/ 2357440 h 5563640"/>
                      <a:gd name="connsiteX3" fmla="*/ 3112160 w 3116997"/>
                      <a:gd name="connsiteY3" fmla="*/ 4477642 h 5563640"/>
                      <a:gd name="connsiteX4" fmla="*/ 2435486 w 3116997"/>
                      <a:gd name="connsiteY4" fmla="*/ 5563627 h 5563640"/>
                      <a:gd name="connsiteX5" fmla="*/ 585215 w 3116997"/>
                      <a:gd name="connsiteY5" fmla="*/ 4497984 h 5563640"/>
                      <a:gd name="connsiteX6" fmla="*/ 1496 w 3116997"/>
                      <a:gd name="connsiteY6" fmla="*/ 2914170 h 5563640"/>
                      <a:gd name="connsiteX7" fmla="*/ 710858 w 3116997"/>
                      <a:gd name="connsiteY7" fmla="*/ 1385167 h 5563640"/>
                      <a:gd name="connsiteX8" fmla="*/ 1810453 w 3116997"/>
                      <a:gd name="connsiteY8" fmla="*/ 30929 h 5563640"/>
                      <a:gd name="connsiteX9" fmla="*/ 1602109 w 3116997"/>
                      <a:gd name="connsiteY9" fmla="*/ 1616660 h 5563640"/>
                      <a:gd name="connsiteX10" fmla="*/ 1683132 w 3116997"/>
                      <a:gd name="connsiteY10" fmla="*/ 2068073 h 5563640"/>
                      <a:gd name="connsiteX11" fmla="*/ 1891476 w 3116997"/>
                      <a:gd name="connsiteY11" fmla="*/ 667536 h 5563640"/>
                      <a:gd name="connsiteX12" fmla="*/ 1914625 w 3116997"/>
                      <a:gd name="connsiteY12" fmla="*/ 702260 h 5563640"/>
                      <a:gd name="connsiteX0" fmla="*/ 1914925 w 3112563"/>
                      <a:gd name="connsiteY0" fmla="*/ 540215 h 7010858"/>
                      <a:gd name="connsiteX1" fmla="*/ 2007523 w 3112563"/>
                      <a:gd name="connsiteY1" fmla="*/ 933754 h 7010858"/>
                      <a:gd name="connsiteX2" fmla="*/ 2702004 w 3112563"/>
                      <a:gd name="connsiteY2" fmla="*/ 2357440 h 7010858"/>
                      <a:gd name="connsiteX3" fmla="*/ 3112460 w 3112563"/>
                      <a:gd name="connsiteY3" fmla="*/ 4477642 h 7010858"/>
                      <a:gd name="connsiteX4" fmla="*/ 2667772 w 3112563"/>
                      <a:gd name="connsiteY4" fmla="*/ 7010855 h 7010858"/>
                      <a:gd name="connsiteX5" fmla="*/ 585515 w 3112563"/>
                      <a:gd name="connsiteY5" fmla="*/ 4497984 h 7010858"/>
                      <a:gd name="connsiteX6" fmla="*/ 1796 w 3112563"/>
                      <a:gd name="connsiteY6" fmla="*/ 2914170 h 7010858"/>
                      <a:gd name="connsiteX7" fmla="*/ 711158 w 3112563"/>
                      <a:gd name="connsiteY7" fmla="*/ 1385167 h 7010858"/>
                      <a:gd name="connsiteX8" fmla="*/ 1810753 w 3112563"/>
                      <a:gd name="connsiteY8" fmla="*/ 30929 h 7010858"/>
                      <a:gd name="connsiteX9" fmla="*/ 1602409 w 3112563"/>
                      <a:gd name="connsiteY9" fmla="*/ 1616660 h 7010858"/>
                      <a:gd name="connsiteX10" fmla="*/ 1683432 w 3112563"/>
                      <a:gd name="connsiteY10" fmla="*/ 2068073 h 7010858"/>
                      <a:gd name="connsiteX11" fmla="*/ 1891776 w 3112563"/>
                      <a:gd name="connsiteY11" fmla="*/ 667536 h 7010858"/>
                      <a:gd name="connsiteX12" fmla="*/ 1914925 w 3112563"/>
                      <a:gd name="connsiteY12" fmla="*/ 702260 h 7010858"/>
                      <a:gd name="connsiteX0" fmla="*/ 1681109 w 2878747"/>
                      <a:gd name="connsiteY0" fmla="*/ 539865 h 7010508"/>
                      <a:gd name="connsiteX1" fmla="*/ 1773707 w 2878747"/>
                      <a:gd name="connsiteY1" fmla="*/ 933404 h 7010508"/>
                      <a:gd name="connsiteX2" fmla="*/ 2468188 w 2878747"/>
                      <a:gd name="connsiteY2" fmla="*/ 2357090 h 7010508"/>
                      <a:gd name="connsiteX3" fmla="*/ 2878644 w 2878747"/>
                      <a:gd name="connsiteY3" fmla="*/ 4477292 h 7010508"/>
                      <a:gd name="connsiteX4" fmla="*/ 2433956 w 2878747"/>
                      <a:gd name="connsiteY4" fmla="*/ 7010505 h 7010508"/>
                      <a:gd name="connsiteX5" fmla="*/ 351699 w 2878747"/>
                      <a:gd name="connsiteY5" fmla="*/ 4497634 h 7010508"/>
                      <a:gd name="connsiteX6" fmla="*/ 12677 w 2878747"/>
                      <a:gd name="connsiteY6" fmla="*/ 2821875 h 7010508"/>
                      <a:gd name="connsiteX7" fmla="*/ 477342 w 2878747"/>
                      <a:gd name="connsiteY7" fmla="*/ 1384817 h 7010508"/>
                      <a:gd name="connsiteX8" fmla="*/ 1576937 w 2878747"/>
                      <a:gd name="connsiteY8" fmla="*/ 30579 h 7010508"/>
                      <a:gd name="connsiteX9" fmla="*/ 1368593 w 2878747"/>
                      <a:gd name="connsiteY9" fmla="*/ 1616310 h 7010508"/>
                      <a:gd name="connsiteX10" fmla="*/ 1449616 w 2878747"/>
                      <a:gd name="connsiteY10" fmla="*/ 2067723 h 7010508"/>
                      <a:gd name="connsiteX11" fmla="*/ 1657960 w 2878747"/>
                      <a:gd name="connsiteY11" fmla="*/ 667186 h 7010508"/>
                      <a:gd name="connsiteX12" fmla="*/ 1681109 w 2878747"/>
                      <a:gd name="connsiteY12" fmla="*/ 701910 h 7010508"/>
                      <a:gd name="connsiteX0" fmla="*/ 1681109 w 3576763"/>
                      <a:gd name="connsiteY0" fmla="*/ 539865 h 7010697"/>
                      <a:gd name="connsiteX1" fmla="*/ 1773707 w 3576763"/>
                      <a:gd name="connsiteY1" fmla="*/ 933404 h 7010697"/>
                      <a:gd name="connsiteX2" fmla="*/ 2468188 w 3576763"/>
                      <a:gd name="connsiteY2" fmla="*/ 2357090 h 7010697"/>
                      <a:gd name="connsiteX3" fmla="*/ 3576734 w 3576763"/>
                      <a:gd name="connsiteY3" fmla="*/ 4366526 h 7010697"/>
                      <a:gd name="connsiteX4" fmla="*/ 2433956 w 3576763"/>
                      <a:gd name="connsiteY4" fmla="*/ 7010505 h 7010697"/>
                      <a:gd name="connsiteX5" fmla="*/ 351699 w 3576763"/>
                      <a:gd name="connsiteY5" fmla="*/ 4497634 h 7010697"/>
                      <a:gd name="connsiteX6" fmla="*/ 12677 w 3576763"/>
                      <a:gd name="connsiteY6" fmla="*/ 2821875 h 7010697"/>
                      <a:gd name="connsiteX7" fmla="*/ 477342 w 3576763"/>
                      <a:gd name="connsiteY7" fmla="*/ 1384817 h 7010697"/>
                      <a:gd name="connsiteX8" fmla="*/ 1576937 w 3576763"/>
                      <a:gd name="connsiteY8" fmla="*/ 30579 h 7010697"/>
                      <a:gd name="connsiteX9" fmla="*/ 1368593 w 3576763"/>
                      <a:gd name="connsiteY9" fmla="*/ 1616310 h 7010697"/>
                      <a:gd name="connsiteX10" fmla="*/ 1449616 w 3576763"/>
                      <a:gd name="connsiteY10" fmla="*/ 2067723 h 7010697"/>
                      <a:gd name="connsiteX11" fmla="*/ 1657960 w 3576763"/>
                      <a:gd name="connsiteY11" fmla="*/ 667186 h 7010697"/>
                      <a:gd name="connsiteX12" fmla="*/ 1681109 w 3576763"/>
                      <a:gd name="connsiteY12" fmla="*/ 701910 h 7010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76763" h="7010697">
                        <a:moveTo>
                          <a:pt x="1681109" y="539865"/>
                        </a:moveTo>
                        <a:cubicBezTo>
                          <a:pt x="1661818" y="585199"/>
                          <a:pt x="1642527" y="630533"/>
                          <a:pt x="1773707" y="933404"/>
                        </a:cubicBezTo>
                        <a:cubicBezTo>
                          <a:pt x="1904887" y="1236275"/>
                          <a:pt x="2167684" y="1784903"/>
                          <a:pt x="2468188" y="2357090"/>
                        </a:cubicBezTo>
                        <a:cubicBezTo>
                          <a:pt x="2768693" y="2929277"/>
                          <a:pt x="3582439" y="3590957"/>
                          <a:pt x="3576734" y="4366526"/>
                        </a:cubicBezTo>
                        <a:cubicBezTo>
                          <a:pt x="3571029" y="5142095"/>
                          <a:pt x="2971462" y="6988654"/>
                          <a:pt x="2433956" y="7010505"/>
                        </a:cubicBezTo>
                        <a:cubicBezTo>
                          <a:pt x="1896450" y="7032356"/>
                          <a:pt x="755246" y="5195739"/>
                          <a:pt x="351699" y="4497634"/>
                        </a:cubicBezTo>
                        <a:cubicBezTo>
                          <a:pt x="-51847" y="3799529"/>
                          <a:pt x="-8263" y="3340678"/>
                          <a:pt x="12677" y="2821875"/>
                        </a:cubicBezTo>
                        <a:cubicBezTo>
                          <a:pt x="33617" y="2303072"/>
                          <a:pt x="216632" y="1850033"/>
                          <a:pt x="477342" y="1384817"/>
                        </a:cubicBezTo>
                        <a:cubicBezTo>
                          <a:pt x="738052" y="919601"/>
                          <a:pt x="1649375" y="-198503"/>
                          <a:pt x="1576937" y="30579"/>
                        </a:cubicBezTo>
                        <a:cubicBezTo>
                          <a:pt x="1504499" y="259661"/>
                          <a:pt x="1389813" y="1276786"/>
                          <a:pt x="1368593" y="1616310"/>
                        </a:cubicBezTo>
                        <a:cubicBezTo>
                          <a:pt x="1347373" y="1955834"/>
                          <a:pt x="1401388" y="2225910"/>
                          <a:pt x="1449616" y="2067723"/>
                        </a:cubicBezTo>
                        <a:cubicBezTo>
                          <a:pt x="1497844" y="1909536"/>
                          <a:pt x="1619378" y="894822"/>
                          <a:pt x="1657960" y="667186"/>
                        </a:cubicBezTo>
                        <a:cubicBezTo>
                          <a:pt x="1696542" y="439550"/>
                          <a:pt x="1677251" y="696123"/>
                          <a:pt x="1681109" y="701910"/>
                        </a:cubicBezTo>
                      </a:path>
                    </a:pathLst>
                  </a:custGeom>
                  <a:solidFill>
                    <a:srgbClr val="D60404">
                      <a:alpha val="7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6" name="Szabadkézi sokszög 85"/>
                  <p:cNvSpPr/>
                  <p:nvPr/>
                </p:nvSpPr>
                <p:spPr>
                  <a:xfrm rot="15712525" flipH="1" flipV="1">
                    <a:off x="6067255" y="1167588"/>
                    <a:ext cx="408240" cy="286577"/>
                  </a:xfrm>
                  <a:custGeom>
                    <a:avLst/>
                    <a:gdLst>
                      <a:gd name="connsiteX0" fmla="*/ 1566 w 1066540"/>
                      <a:gd name="connsiteY0" fmla="*/ 184 h 2769437"/>
                      <a:gd name="connsiteX1" fmla="*/ 707621 w 1066540"/>
                      <a:gd name="connsiteY1" fmla="*/ 578919 h 2769437"/>
                      <a:gd name="connsiteX2" fmla="*/ 1066437 w 1066540"/>
                      <a:gd name="connsiteY2" fmla="*/ 2731810 h 2769437"/>
                      <a:gd name="connsiteX3" fmla="*/ 742346 w 1066540"/>
                      <a:gd name="connsiteY3" fmla="*/ 1852134 h 2769437"/>
                      <a:gd name="connsiteX4" fmla="*/ 522427 w 1066540"/>
                      <a:gd name="connsiteY4" fmla="*/ 613643 h 2769437"/>
                      <a:gd name="connsiteX5" fmla="*/ 1566 w 1066540"/>
                      <a:gd name="connsiteY5" fmla="*/ 184 h 2769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6540" h="2769437">
                        <a:moveTo>
                          <a:pt x="1566" y="184"/>
                        </a:moveTo>
                        <a:cubicBezTo>
                          <a:pt x="32432" y="-5603"/>
                          <a:pt x="530143" y="123648"/>
                          <a:pt x="707621" y="578919"/>
                        </a:cubicBezTo>
                        <a:cubicBezTo>
                          <a:pt x="885099" y="1034190"/>
                          <a:pt x="1060650" y="2519608"/>
                          <a:pt x="1066437" y="2731810"/>
                        </a:cubicBezTo>
                        <a:cubicBezTo>
                          <a:pt x="1072224" y="2944012"/>
                          <a:pt x="833014" y="2205162"/>
                          <a:pt x="742346" y="1852134"/>
                        </a:cubicBezTo>
                        <a:cubicBezTo>
                          <a:pt x="651678" y="1499106"/>
                          <a:pt x="640103" y="918443"/>
                          <a:pt x="522427" y="613643"/>
                        </a:cubicBezTo>
                        <a:cubicBezTo>
                          <a:pt x="404751" y="308843"/>
                          <a:pt x="-29300" y="5971"/>
                          <a:pt x="1566" y="184"/>
                        </a:cubicBezTo>
                        <a:close/>
                      </a:path>
                    </a:pathLst>
                  </a:custGeom>
                  <a:solidFill>
                    <a:srgbClr val="FFCD3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68" name="Csoportba foglalás 67"/>
              <p:cNvGrpSpPr/>
              <p:nvPr/>
            </p:nvGrpSpPr>
            <p:grpSpPr>
              <a:xfrm>
                <a:off x="-1075148" y="2045676"/>
                <a:ext cx="3979844" cy="4692436"/>
                <a:chOff x="679480" y="2418256"/>
                <a:chExt cx="4049343" cy="4558041"/>
              </a:xfrm>
            </p:grpSpPr>
            <p:sp>
              <p:nvSpPr>
                <p:cNvPr id="69" name="Szabadkézi sokszög 68"/>
                <p:cNvSpPr/>
                <p:nvPr/>
              </p:nvSpPr>
              <p:spPr>
                <a:xfrm rot="228036">
                  <a:off x="844178" y="2418256"/>
                  <a:ext cx="2531298" cy="4236307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16997" h="5563640">
                      <a:moveTo>
                        <a:pt x="1914625" y="540215"/>
                      </a:moveTo>
                      <a:cubicBezTo>
                        <a:pt x="1895334" y="585549"/>
                        <a:pt x="1876043" y="630883"/>
                        <a:pt x="2007223" y="933754"/>
                      </a:cubicBezTo>
                      <a:cubicBezTo>
                        <a:pt x="2138403" y="1236625"/>
                        <a:pt x="2517548" y="1766792"/>
                        <a:pt x="2701704" y="2357440"/>
                      </a:cubicBezTo>
                      <a:cubicBezTo>
                        <a:pt x="2885860" y="2948088"/>
                        <a:pt x="3156530" y="3943278"/>
                        <a:pt x="3112160" y="4477642"/>
                      </a:cubicBezTo>
                      <a:cubicBezTo>
                        <a:pt x="3067790" y="5012007"/>
                        <a:pt x="2856643" y="5560237"/>
                        <a:pt x="2435486" y="5563627"/>
                      </a:cubicBezTo>
                      <a:cubicBezTo>
                        <a:pt x="2014329" y="5567017"/>
                        <a:pt x="990880" y="4939560"/>
                        <a:pt x="585215" y="4497984"/>
                      </a:cubicBezTo>
                      <a:cubicBezTo>
                        <a:pt x="179550" y="4056408"/>
                        <a:pt x="-19444" y="3432973"/>
                        <a:pt x="1496" y="2914170"/>
                      </a:cubicBezTo>
                      <a:cubicBezTo>
                        <a:pt x="22436" y="2395367"/>
                        <a:pt x="409365" y="1865707"/>
                        <a:pt x="710858" y="1385167"/>
                      </a:cubicBezTo>
                      <a:cubicBezTo>
                        <a:pt x="1012351" y="904627"/>
                        <a:pt x="1882891" y="-198153"/>
                        <a:pt x="1810453" y="30929"/>
                      </a:cubicBezTo>
                      <a:cubicBezTo>
                        <a:pt x="1738015" y="260011"/>
                        <a:pt x="1623329" y="1277136"/>
                        <a:pt x="1602109" y="1616660"/>
                      </a:cubicBezTo>
                      <a:cubicBezTo>
                        <a:pt x="1580889" y="1956184"/>
                        <a:pt x="1634904" y="2226260"/>
                        <a:pt x="1683132" y="2068073"/>
                      </a:cubicBezTo>
                      <a:cubicBezTo>
                        <a:pt x="1731360" y="1909886"/>
                        <a:pt x="1852894" y="895172"/>
                        <a:pt x="1891476" y="667536"/>
                      </a:cubicBezTo>
                      <a:cubicBezTo>
                        <a:pt x="1930058" y="439900"/>
                        <a:pt x="1910767" y="696473"/>
                        <a:pt x="1914625" y="702260"/>
                      </a:cubicBezTo>
                    </a:path>
                  </a:pathLst>
                </a:custGeom>
                <a:solidFill>
                  <a:srgbClr val="FFCD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0" name="Szabadkézi sokszög 69"/>
                <p:cNvSpPr/>
                <p:nvPr/>
              </p:nvSpPr>
              <p:spPr>
                <a:xfrm rot="1619563" flipH="1">
                  <a:off x="2793010" y="3767390"/>
                  <a:ext cx="1935813" cy="3208907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16997" h="5563640">
                      <a:moveTo>
                        <a:pt x="1914625" y="540215"/>
                      </a:moveTo>
                      <a:cubicBezTo>
                        <a:pt x="1895334" y="585549"/>
                        <a:pt x="1876043" y="630883"/>
                        <a:pt x="2007223" y="933754"/>
                      </a:cubicBezTo>
                      <a:cubicBezTo>
                        <a:pt x="2138403" y="1236625"/>
                        <a:pt x="2517548" y="1766792"/>
                        <a:pt x="2701704" y="2357440"/>
                      </a:cubicBezTo>
                      <a:cubicBezTo>
                        <a:pt x="2885860" y="2948088"/>
                        <a:pt x="3156530" y="3943278"/>
                        <a:pt x="3112160" y="4477642"/>
                      </a:cubicBezTo>
                      <a:cubicBezTo>
                        <a:pt x="3067790" y="5012007"/>
                        <a:pt x="2856643" y="5560237"/>
                        <a:pt x="2435486" y="5563627"/>
                      </a:cubicBezTo>
                      <a:cubicBezTo>
                        <a:pt x="2014329" y="5567017"/>
                        <a:pt x="990880" y="4939560"/>
                        <a:pt x="585215" y="4497984"/>
                      </a:cubicBezTo>
                      <a:cubicBezTo>
                        <a:pt x="179550" y="4056408"/>
                        <a:pt x="-19444" y="3432973"/>
                        <a:pt x="1496" y="2914170"/>
                      </a:cubicBezTo>
                      <a:cubicBezTo>
                        <a:pt x="22436" y="2395367"/>
                        <a:pt x="409365" y="1865707"/>
                        <a:pt x="710858" y="1385167"/>
                      </a:cubicBezTo>
                      <a:cubicBezTo>
                        <a:pt x="1012351" y="904627"/>
                        <a:pt x="1882891" y="-198153"/>
                        <a:pt x="1810453" y="30929"/>
                      </a:cubicBezTo>
                      <a:cubicBezTo>
                        <a:pt x="1738015" y="260011"/>
                        <a:pt x="1623329" y="1277136"/>
                        <a:pt x="1602109" y="1616660"/>
                      </a:cubicBezTo>
                      <a:cubicBezTo>
                        <a:pt x="1580889" y="1956184"/>
                        <a:pt x="1634904" y="2226260"/>
                        <a:pt x="1683132" y="2068073"/>
                      </a:cubicBezTo>
                      <a:cubicBezTo>
                        <a:pt x="1731360" y="1909886"/>
                        <a:pt x="1852894" y="895172"/>
                        <a:pt x="1891476" y="667536"/>
                      </a:cubicBezTo>
                      <a:cubicBezTo>
                        <a:pt x="1930058" y="439900"/>
                        <a:pt x="1910767" y="696473"/>
                        <a:pt x="1914625" y="702260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1" name="Szabadkézi sokszög 70"/>
                <p:cNvSpPr/>
                <p:nvPr/>
              </p:nvSpPr>
              <p:spPr>
                <a:xfrm rot="21073555">
                  <a:off x="1288484" y="2811694"/>
                  <a:ext cx="2890669" cy="4046281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91076 w 3193448"/>
                    <a:gd name="connsiteY0" fmla="*/ 509418 h 5532843"/>
                    <a:gd name="connsiteX1" fmla="*/ 2083674 w 3193448"/>
                    <a:gd name="connsiteY1" fmla="*/ 902957 h 5532843"/>
                    <a:gd name="connsiteX2" fmla="*/ 2778155 w 3193448"/>
                    <a:gd name="connsiteY2" fmla="*/ 2326643 h 5532843"/>
                    <a:gd name="connsiteX3" fmla="*/ 3188611 w 3193448"/>
                    <a:gd name="connsiteY3" fmla="*/ 4446845 h 5532843"/>
                    <a:gd name="connsiteX4" fmla="*/ 2511937 w 3193448"/>
                    <a:gd name="connsiteY4" fmla="*/ 5532830 h 5532843"/>
                    <a:gd name="connsiteX5" fmla="*/ 661666 w 3193448"/>
                    <a:gd name="connsiteY5" fmla="*/ 4467187 h 5532843"/>
                    <a:gd name="connsiteX6" fmla="*/ 77947 w 3193448"/>
                    <a:gd name="connsiteY6" fmla="*/ 2883373 h 5532843"/>
                    <a:gd name="connsiteX7" fmla="*/ 205627 w 3193448"/>
                    <a:gd name="connsiteY7" fmla="*/ 1504687 h 5532843"/>
                    <a:gd name="connsiteX8" fmla="*/ 1886904 w 3193448"/>
                    <a:gd name="connsiteY8" fmla="*/ 132 h 5532843"/>
                    <a:gd name="connsiteX9" fmla="*/ 1678560 w 3193448"/>
                    <a:gd name="connsiteY9" fmla="*/ 1585863 h 5532843"/>
                    <a:gd name="connsiteX10" fmla="*/ 1759583 w 3193448"/>
                    <a:gd name="connsiteY10" fmla="*/ 2037276 h 5532843"/>
                    <a:gd name="connsiteX11" fmla="*/ 1967927 w 3193448"/>
                    <a:gd name="connsiteY11" fmla="*/ 636739 h 5532843"/>
                    <a:gd name="connsiteX12" fmla="*/ 1991076 w 3193448"/>
                    <a:gd name="connsiteY12" fmla="*/ 671463 h 5532843"/>
                    <a:gd name="connsiteX0" fmla="*/ 1939718 w 3142090"/>
                    <a:gd name="connsiteY0" fmla="*/ 241961 h 5265386"/>
                    <a:gd name="connsiteX1" fmla="*/ 2032316 w 3142090"/>
                    <a:gd name="connsiteY1" fmla="*/ 635500 h 5265386"/>
                    <a:gd name="connsiteX2" fmla="*/ 2726797 w 3142090"/>
                    <a:gd name="connsiteY2" fmla="*/ 2059186 h 5265386"/>
                    <a:gd name="connsiteX3" fmla="*/ 3137253 w 3142090"/>
                    <a:gd name="connsiteY3" fmla="*/ 4179388 h 5265386"/>
                    <a:gd name="connsiteX4" fmla="*/ 2460579 w 3142090"/>
                    <a:gd name="connsiteY4" fmla="*/ 5265373 h 5265386"/>
                    <a:gd name="connsiteX5" fmla="*/ 610308 w 3142090"/>
                    <a:gd name="connsiteY5" fmla="*/ 4199730 h 5265386"/>
                    <a:gd name="connsiteX6" fmla="*/ 26589 w 3142090"/>
                    <a:gd name="connsiteY6" fmla="*/ 2615916 h 5265386"/>
                    <a:gd name="connsiteX7" fmla="*/ 154269 w 3142090"/>
                    <a:gd name="connsiteY7" fmla="*/ 1237230 h 5265386"/>
                    <a:gd name="connsiteX8" fmla="*/ 643568 w 3142090"/>
                    <a:gd name="connsiteY8" fmla="*/ 167 h 5265386"/>
                    <a:gd name="connsiteX9" fmla="*/ 1627202 w 3142090"/>
                    <a:gd name="connsiteY9" fmla="*/ 1318406 h 5265386"/>
                    <a:gd name="connsiteX10" fmla="*/ 1708225 w 3142090"/>
                    <a:gd name="connsiteY10" fmla="*/ 1769819 h 5265386"/>
                    <a:gd name="connsiteX11" fmla="*/ 1916569 w 3142090"/>
                    <a:gd name="connsiteY11" fmla="*/ 369282 h 5265386"/>
                    <a:gd name="connsiteX12" fmla="*/ 1939718 w 3142090"/>
                    <a:gd name="connsiteY12" fmla="*/ 404006 h 5265386"/>
                    <a:gd name="connsiteX0" fmla="*/ 1939718 w 3142090"/>
                    <a:gd name="connsiteY0" fmla="*/ 241964 h 5265389"/>
                    <a:gd name="connsiteX1" fmla="*/ 2032316 w 3142090"/>
                    <a:gd name="connsiteY1" fmla="*/ 635503 h 5265389"/>
                    <a:gd name="connsiteX2" fmla="*/ 2726797 w 3142090"/>
                    <a:gd name="connsiteY2" fmla="*/ 2059189 h 5265389"/>
                    <a:gd name="connsiteX3" fmla="*/ 3137253 w 3142090"/>
                    <a:gd name="connsiteY3" fmla="*/ 4179391 h 5265389"/>
                    <a:gd name="connsiteX4" fmla="*/ 2460579 w 3142090"/>
                    <a:gd name="connsiteY4" fmla="*/ 5265376 h 5265389"/>
                    <a:gd name="connsiteX5" fmla="*/ 610308 w 3142090"/>
                    <a:gd name="connsiteY5" fmla="*/ 4199733 h 5265389"/>
                    <a:gd name="connsiteX6" fmla="*/ 26589 w 3142090"/>
                    <a:gd name="connsiteY6" fmla="*/ 2615919 h 5265389"/>
                    <a:gd name="connsiteX7" fmla="*/ 154269 w 3142090"/>
                    <a:gd name="connsiteY7" fmla="*/ 1237233 h 5265389"/>
                    <a:gd name="connsiteX8" fmla="*/ 643568 w 3142090"/>
                    <a:gd name="connsiteY8" fmla="*/ 170 h 5265389"/>
                    <a:gd name="connsiteX9" fmla="*/ 1156963 w 3142090"/>
                    <a:gd name="connsiteY9" fmla="*/ 1319418 h 5265389"/>
                    <a:gd name="connsiteX10" fmla="*/ 1708225 w 3142090"/>
                    <a:gd name="connsiteY10" fmla="*/ 1769822 h 5265389"/>
                    <a:gd name="connsiteX11" fmla="*/ 1916569 w 3142090"/>
                    <a:gd name="connsiteY11" fmla="*/ 369285 h 5265389"/>
                    <a:gd name="connsiteX12" fmla="*/ 1939718 w 3142090"/>
                    <a:gd name="connsiteY12" fmla="*/ 404009 h 5265389"/>
                    <a:gd name="connsiteX0" fmla="*/ 1939718 w 3142090"/>
                    <a:gd name="connsiteY0" fmla="*/ 241964 h 5265389"/>
                    <a:gd name="connsiteX1" fmla="*/ 2032316 w 3142090"/>
                    <a:gd name="connsiteY1" fmla="*/ 635503 h 5265389"/>
                    <a:gd name="connsiteX2" fmla="*/ 2726797 w 3142090"/>
                    <a:gd name="connsiteY2" fmla="*/ 2059189 h 5265389"/>
                    <a:gd name="connsiteX3" fmla="*/ 3137253 w 3142090"/>
                    <a:gd name="connsiteY3" fmla="*/ 4179391 h 5265389"/>
                    <a:gd name="connsiteX4" fmla="*/ 2460579 w 3142090"/>
                    <a:gd name="connsiteY4" fmla="*/ 5265376 h 5265389"/>
                    <a:gd name="connsiteX5" fmla="*/ 610308 w 3142090"/>
                    <a:gd name="connsiteY5" fmla="*/ 4199733 h 5265389"/>
                    <a:gd name="connsiteX6" fmla="*/ 26589 w 3142090"/>
                    <a:gd name="connsiteY6" fmla="*/ 2615919 h 5265389"/>
                    <a:gd name="connsiteX7" fmla="*/ 154269 w 3142090"/>
                    <a:gd name="connsiteY7" fmla="*/ 1237233 h 5265389"/>
                    <a:gd name="connsiteX8" fmla="*/ 643568 w 3142090"/>
                    <a:gd name="connsiteY8" fmla="*/ 170 h 5265389"/>
                    <a:gd name="connsiteX9" fmla="*/ 1156963 w 3142090"/>
                    <a:gd name="connsiteY9" fmla="*/ 1319418 h 5265389"/>
                    <a:gd name="connsiteX10" fmla="*/ 1487508 w 3142090"/>
                    <a:gd name="connsiteY10" fmla="*/ 545465 h 5265389"/>
                    <a:gd name="connsiteX11" fmla="*/ 1916569 w 3142090"/>
                    <a:gd name="connsiteY11" fmla="*/ 369285 h 5265389"/>
                    <a:gd name="connsiteX12" fmla="*/ 1939718 w 3142090"/>
                    <a:gd name="connsiteY12" fmla="*/ 404009 h 5265389"/>
                    <a:gd name="connsiteX0" fmla="*/ 2664857 w 3867229"/>
                    <a:gd name="connsiteY0" fmla="*/ 241990 h 5265413"/>
                    <a:gd name="connsiteX1" fmla="*/ 2757455 w 3867229"/>
                    <a:gd name="connsiteY1" fmla="*/ 635529 h 5265413"/>
                    <a:gd name="connsiteX2" fmla="*/ 3451936 w 3867229"/>
                    <a:gd name="connsiteY2" fmla="*/ 2059215 h 5265413"/>
                    <a:gd name="connsiteX3" fmla="*/ 3862392 w 3867229"/>
                    <a:gd name="connsiteY3" fmla="*/ 4179417 h 5265413"/>
                    <a:gd name="connsiteX4" fmla="*/ 3185718 w 3867229"/>
                    <a:gd name="connsiteY4" fmla="*/ 5265402 h 5265413"/>
                    <a:gd name="connsiteX5" fmla="*/ 1335447 w 3867229"/>
                    <a:gd name="connsiteY5" fmla="*/ 4199759 h 5265413"/>
                    <a:gd name="connsiteX6" fmla="*/ 5573 w 3867229"/>
                    <a:gd name="connsiteY6" fmla="*/ 3277280 h 5265413"/>
                    <a:gd name="connsiteX7" fmla="*/ 879408 w 3867229"/>
                    <a:gd name="connsiteY7" fmla="*/ 1237259 h 5265413"/>
                    <a:gd name="connsiteX8" fmla="*/ 1368707 w 3867229"/>
                    <a:gd name="connsiteY8" fmla="*/ 196 h 5265413"/>
                    <a:gd name="connsiteX9" fmla="*/ 1882102 w 3867229"/>
                    <a:gd name="connsiteY9" fmla="*/ 1319444 h 5265413"/>
                    <a:gd name="connsiteX10" fmla="*/ 2212647 w 3867229"/>
                    <a:gd name="connsiteY10" fmla="*/ 545491 h 5265413"/>
                    <a:gd name="connsiteX11" fmla="*/ 2641708 w 3867229"/>
                    <a:gd name="connsiteY11" fmla="*/ 369311 h 5265413"/>
                    <a:gd name="connsiteX12" fmla="*/ 2664857 w 3867229"/>
                    <a:gd name="connsiteY12" fmla="*/ 404035 h 5265413"/>
                    <a:gd name="connsiteX0" fmla="*/ 2660205 w 3862577"/>
                    <a:gd name="connsiteY0" fmla="*/ 241990 h 5308925"/>
                    <a:gd name="connsiteX1" fmla="*/ 2752803 w 3862577"/>
                    <a:gd name="connsiteY1" fmla="*/ 635529 h 5308925"/>
                    <a:gd name="connsiteX2" fmla="*/ 3447284 w 3862577"/>
                    <a:gd name="connsiteY2" fmla="*/ 2059215 h 5308925"/>
                    <a:gd name="connsiteX3" fmla="*/ 3857740 w 3862577"/>
                    <a:gd name="connsiteY3" fmla="*/ 4179417 h 5308925"/>
                    <a:gd name="connsiteX4" fmla="*/ 3181066 w 3862577"/>
                    <a:gd name="connsiteY4" fmla="*/ 5265402 h 5308925"/>
                    <a:gd name="connsiteX5" fmla="*/ 765323 w 3862577"/>
                    <a:gd name="connsiteY5" fmla="*/ 4914461 h 5308925"/>
                    <a:gd name="connsiteX6" fmla="*/ 921 w 3862577"/>
                    <a:gd name="connsiteY6" fmla="*/ 3277280 h 5308925"/>
                    <a:gd name="connsiteX7" fmla="*/ 874756 w 3862577"/>
                    <a:gd name="connsiteY7" fmla="*/ 1237259 h 5308925"/>
                    <a:gd name="connsiteX8" fmla="*/ 1364055 w 3862577"/>
                    <a:gd name="connsiteY8" fmla="*/ 196 h 5308925"/>
                    <a:gd name="connsiteX9" fmla="*/ 1877450 w 3862577"/>
                    <a:gd name="connsiteY9" fmla="*/ 1319444 h 5308925"/>
                    <a:gd name="connsiteX10" fmla="*/ 2207995 w 3862577"/>
                    <a:gd name="connsiteY10" fmla="*/ 545491 h 5308925"/>
                    <a:gd name="connsiteX11" fmla="*/ 2637056 w 3862577"/>
                    <a:gd name="connsiteY11" fmla="*/ 369311 h 5308925"/>
                    <a:gd name="connsiteX12" fmla="*/ 2660205 w 3862577"/>
                    <a:gd name="connsiteY12" fmla="*/ 404035 h 5308925"/>
                    <a:gd name="connsiteX0" fmla="*/ 2659946 w 3893083"/>
                    <a:gd name="connsiteY0" fmla="*/ 241990 h 5290486"/>
                    <a:gd name="connsiteX1" fmla="*/ 2752544 w 3893083"/>
                    <a:gd name="connsiteY1" fmla="*/ 635529 h 5290486"/>
                    <a:gd name="connsiteX2" fmla="*/ 3447025 w 3893083"/>
                    <a:gd name="connsiteY2" fmla="*/ 2059215 h 5290486"/>
                    <a:gd name="connsiteX3" fmla="*/ 3857481 w 3893083"/>
                    <a:gd name="connsiteY3" fmla="*/ 4179417 h 5290486"/>
                    <a:gd name="connsiteX4" fmla="*/ 2527957 w 3893083"/>
                    <a:gd name="connsiteY4" fmla="*/ 5244218 h 5290486"/>
                    <a:gd name="connsiteX5" fmla="*/ 765064 w 3893083"/>
                    <a:gd name="connsiteY5" fmla="*/ 4914461 h 5290486"/>
                    <a:gd name="connsiteX6" fmla="*/ 662 w 3893083"/>
                    <a:gd name="connsiteY6" fmla="*/ 3277280 h 5290486"/>
                    <a:gd name="connsiteX7" fmla="*/ 874497 w 3893083"/>
                    <a:gd name="connsiteY7" fmla="*/ 1237259 h 5290486"/>
                    <a:gd name="connsiteX8" fmla="*/ 1363796 w 3893083"/>
                    <a:gd name="connsiteY8" fmla="*/ 196 h 5290486"/>
                    <a:gd name="connsiteX9" fmla="*/ 1877191 w 3893083"/>
                    <a:gd name="connsiteY9" fmla="*/ 1319444 h 5290486"/>
                    <a:gd name="connsiteX10" fmla="*/ 2207736 w 3893083"/>
                    <a:gd name="connsiteY10" fmla="*/ 545491 h 5290486"/>
                    <a:gd name="connsiteX11" fmla="*/ 2636797 w 3893083"/>
                    <a:gd name="connsiteY11" fmla="*/ 369311 h 5290486"/>
                    <a:gd name="connsiteX12" fmla="*/ 2659946 w 3893083"/>
                    <a:gd name="connsiteY12" fmla="*/ 404035 h 5290486"/>
                    <a:gd name="connsiteX0" fmla="*/ 2659946 w 3744052"/>
                    <a:gd name="connsiteY0" fmla="*/ 241990 h 5327867"/>
                    <a:gd name="connsiteX1" fmla="*/ 2752544 w 3744052"/>
                    <a:gd name="connsiteY1" fmla="*/ 635529 h 5327867"/>
                    <a:gd name="connsiteX2" fmla="*/ 3447025 w 3744052"/>
                    <a:gd name="connsiteY2" fmla="*/ 2059215 h 5327867"/>
                    <a:gd name="connsiteX3" fmla="*/ 3695528 w 3744052"/>
                    <a:gd name="connsiteY3" fmla="*/ 3657805 h 5327867"/>
                    <a:gd name="connsiteX4" fmla="*/ 2527957 w 3744052"/>
                    <a:gd name="connsiteY4" fmla="*/ 5244218 h 5327867"/>
                    <a:gd name="connsiteX5" fmla="*/ 765064 w 3744052"/>
                    <a:gd name="connsiteY5" fmla="*/ 4914461 h 5327867"/>
                    <a:gd name="connsiteX6" fmla="*/ 662 w 3744052"/>
                    <a:gd name="connsiteY6" fmla="*/ 3277280 h 5327867"/>
                    <a:gd name="connsiteX7" fmla="*/ 874497 w 3744052"/>
                    <a:gd name="connsiteY7" fmla="*/ 1237259 h 5327867"/>
                    <a:gd name="connsiteX8" fmla="*/ 1363796 w 3744052"/>
                    <a:gd name="connsiteY8" fmla="*/ 196 h 5327867"/>
                    <a:gd name="connsiteX9" fmla="*/ 1877191 w 3744052"/>
                    <a:gd name="connsiteY9" fmla="*/ 1319444 h 5327867"/>
                    <a:gd name="connsiteX10" fmla="*/ 2207736 w 3744052"/>
                    <a:gd name="connsiteY10" fmla="*/ 545491 h 5327867"/>
                    <a:gd name="connsiteX11" fmla="*/ 2636797 w 3744052"/>
                    <a:gd name="connsiteY11" fmla="*/ 369311 h 5327867"/>
                    <a:gd name="connsiteX12" fmla="*/ 2659946 w 3744052"/>
                    <a:gd name="connsiteY12" fmla="*/ 404035 h 5327867"/>
                    <a:gd name="connsiteX0" fmla="*/ 2659946 w 3730966"/>
                    <a:gd name="connsiteY0" fmla="*/ 325135 h 5411012"/>
                    <a:gd name="connsiteX1" fmla="*/ 3639941 w 3730966"/>
                    <a:gd name="connsiteY1" fmla="*/ 87300 h 5411012"/>
                    <a:gd name="connsiteX2" fmla="*/ 3447025 w 3730966"/>
                    <a:gd name="connsiteY2" fmla="*/ 2142360 h 5411012"/>
                    <a:gd name="connsiteX3" fmla="*/ 3695528 w 3730966"/>
                    <a:gd name="connsiteY3" fmla="*/ 3740950 h 5411012"/>
                    <a:gd name="connsiteX4" fmla="*/ 2527957 w 3730966"/>
                    <a:gd name="connsiteY4" fmla="*/ 5327363 h 5411012"/>
                    <a:gd name="connsiteX5" fmla="*/ 765064 w 3730966"/>
                    <a:gd name="connsiteY5" fmla="*/ 4997606 h 5411012"/>
                    <a:gd name="connsiteX6" fmla="*/ 662 w 3730966"/>
                    <a:gd name="connsiteY6" fmla="*/ 3360425 h 5411012"/>
                    <a:gd name="connsiteX7" fmla="*/ 874497 w 3730966"/>
                    <a:gd name="connsiteY7" fmla="*/ 1320404 h 5411012"/>
                    <a:gd name="connsiteX8" fmla="*/ 1363796 w 3730966"/>
                    <a:gd name="connsiteY8" fmla="*/ 83341 h 5411012"/>
                    <a:gd name="connsiteX9" fmla="*/ 1877191 w 3730966"/>
                    <a:gd name="connsiteY9" fmla="*/ 1402589 h 5411012"/>
                    <a:gd name="connsiteX10" fmla="*/ 2207736 w 3730966"/>
                    <a:gd name="connsiteY10" fmla="*/ 628636 h 5411012"/>
                    <a:gd name="connsiteX11" fmla="*/ 2636797 w 3730966"/>
                    <a:gd name="connsiteY11" fmla="*/ 452456 h 5411012"/>
                    <a:gd name="connsiteX12" fmla="*/ 2659946 w 3730966"/>
                    <a:gd name="connsiteY12" fmla="*/ 487180 h 5411012"/>
                    <a:gd name="connsiteX0" fmla="*/ 2659946 w 3730966"/>
                    <a:gd name="connsiteY0" fmla="*/ 476299 h 5562176"/>
                    <a:gd name="connsiteX1" fmla="*/ 3639941 w 3730966"/>
                    <a:gd name="connsiteY1" fmla="*/ 238464 h 5562176"/>
                    <a:gd name="connsiteX2" fmla="*/ 3447025 w 3730966"/>
                    <a:gd name="connsiteY2" fmla="*/ 2293524 h 5562176"/>
                    <a:gd name="connsiteX3" fmla="*/ 3695528 w 3730966"/>
                    <a:gd name="connsiteY3" fmla="*/ 3892114 h 5562176"/>
                    <a:gd name="connsiteX4" fmla="*/ 2527957 w 3730966"/>
                    <a:gd name="connsiteY4" fmla="*/ 5478527 h 5562176"/>
                    <a:gd name="connsiteX5" fmla="*/ 765064 w 3730966"/>
                    <a:gd name="connsiteY5" fmla="*/ 5148770 h 5562176"/>
                    <a:gd name="connsiteX6" fmla="*/ 662 w 3730966"/>
                    <a:gd name="connsiteY6" fmla="*/ 3511589 h 5562176"/>
                    <a:gd name="connsiteX7" fmla="*/ 874497 w 3730966"/>
                    <a:gd name="connsiteY7" fmla="*/ 1471568 h 5562176"/>
                    <a:gd name="connsiteX8" fmla="*/ 1363796 w 3730966"/>
                    <a:gd name="connsiteY8" fmla="*/ 234505 h 5562176"/>
                    <a:gd name="connsiteX9" fmla="*/ 1877191 w 3730966"/>
                    <a:gd name="connsiteY9" fmla="*/ 1553753 h 5562176"/>
                    <a:gd name="connsiteX10" fmla="*/ 2207736 w 3730966"/>
                    <a:gd name="connsiteY10" fmla="*/ 779800 h 5562176"/>
                    <a:gd name="connsiteX11" fmla="*/ 2636797 w 3730966"/>
                    <a:gd name="connsiteY11" fmla="*/ 603620 h 5562176"/>
                    <a:gd name="connsiteX12" fmla="*/ 2659946 w 3730966"/>
                    <a:gd name="connsiteY12" fmla="*/ 638344 h 5562176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11" fmla="*/ 2636797 w 3730966"/>
                    <a:gd name="connsiteY11" fmla="*/ 428809 h 5387365"/>
                    <a:gd name="connsiteX12" fmla="*/ 2659946 w 3730966"/>
                    <a:gd name="connsiteY12" fmla="*/ 463533 h 5387365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11" fmla="*/ 2636797 w 3730966"/>
                    <a:gd name="connsiteY11" fmla="*/ 428809 h 5387365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9" fmla="*/ 2207736 w 3730966"/>
                    <a:gd name="connsiteY9" fmla="*/ 545492 h 5327868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9" fmla="*/ 2207736 w 3730966"/>
                    <a:gd name="connsiteY9" fmla="*/ 545492 h 5327868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0" fmla="*/ 3639941 w 3717283"/>
                    <a:gd name="connsiteY0" fmla="*/ 4156 h 5327868"/>
                    <a:gd name="connsiteX1" fmla="*/ 3314081 w 3717283"/>
                    <a:gd name="connsiteY1" fmla="*/ 903106 h 5327868"/>
                    <a:gd name="connsiteX2" fmla="*/ 3695528 w 3717283"/>
                    <a:gd name="connsiteY2" fmla="*/ 3657806 h 5327868"/>
                    <a:gd name="connsiteX3" fmla="*/ 2527957 w 3717283"/>
                    <a:gd name="connsiteY3" fmla="*/ 5244219 h 5327868"/>
                    <a:gd name="connsiteX4" fmla="*/ 765064 w 3717283"/>
                    <a:gd name="connsiteY4" fmla="*/ 4914462 h 5327868"/>
                    <a:gd name="connsiteX5" fmla="*/ 662 w 3717283"/>
                    <a:gd name="connsiteY5" fmla="*/ 3277281 h 5327868"/>
                    <a:gd name="connsiteX6" fmla="*/ 874497 w 3717283"/>
                    <a:gd name="connsiteY6" fmla="*/ 1237260 h 5327868"/>
                    <a:gd name="connsiteX7" fmla="*/ 1363796 w 3717283"/>
                    <a:gd name="connsiteY7" fmla="*/ 197 h 5327868"/>
                    <a:gd name="connsiteX8" fmla="*/ 1877191 w 3717283"/>
                    <a:gd name="connsiteY8" fmla="*/ 1319445 h 5327868"/>
                    <a:gd name="connsiteX0" fmla="*/ 3639941 w 3713579"/>
                    <a:gd name="connsiteY0" fmla="*/ 4156 h 5327868"/>
                    <a:gd name="connsiteX1" fmla="*/ 3314081 w 3713579"/>
                    <a:gd name="connsiteY1" fmla="*/ 903106 h 5327868"/>
                    <a:gd name="connsiteX2" fmla="*/ 3695528 w 3713579"/>
                    <a:gd name="connsiteY2" fmla="*/ 3657806 h 5327868"/>
                    <a:gd name="connsiteX3" fmla="*/ 2527957 w 3713579"/>
                    <a:gd name="connsiteY3" fmla="*/ 5244219 h 5327868"/>
                    <a:gd name="connsiteX4" fmla="*/ 765064 w 3713579"/>
                    <a:gd name="connsiteY4" fmla="*/ 4914462 h 5327868"/>
                    <a:gd name="connsiteX5" fmla="*/ 662 w 3713579"/>
                    <a:gd name="connsiteY5" fmla="*/ 3277281 h 5327868"/>
                    <a:gd name="connsiteX6" fmla="*/ 874497 w 3713579"/>
                    <a:gd name="connsiteY6" fmla="*/ 1237260 h 5327868"/>
                    <a:gd name="connsiteX7" fmla="*/ 1363796 w 3713579"/>
                    <a:gd name="connsiteY7" fmla="*/ 197 h 5327868"/>
                    <a:gd name="connsiteX8" fmla="*/ 1877191 w 3713579"/>
                    <a:gd name="connsiteY8" fmla="*/ 1319445 h 5327868"/>
                    <a:gd name="connsiteX0" fmla="*/ 3639941 w 3842719"/>
                    <a:gd name="connsiteY0" fmla="*/ 4156 h 5359115"/>
                    <a:gd name="connsiteX1" fmla="*/ 3314081 w 3842719"/>
                    <a:gd name="connsiteY1" fmla="*/ 903106 h 5359115"/>
                    <a:gd name="connsiteX2" fmla="*/ 3824318 w 3842719"/>
                    <a:gd name="connsiteY2" fmla="*/ 3227947 h 5359115"/>
                    <a:gd name="connsiteX3" fmla="*/ 2527957 w 3842719"/>
                    <a:gd name="connsiteY3" fmla="*/ 5244219 h 5359115"/>
                    <a:gd name="connsiteX4" fmla="*/ 765064 w 3842719"/>
                    <a:gd name="connsiteY4" fmla="*/ 4914462 h 5359115"/>
                    <a:gd name="connsiteX5" fmla="*/ 662 w 3842719"/>
                    <a:gd name="connsiteY5" fmla="*/ 3277281 h 5359115"/>
                    <a:gd name="connsiteX6" fmla="*/ 874497 w 3842719"/>
                    <a:gd name="connsiteY6" fmla="*/ 1237260 h 5359115"/>
                    <a:gd name="connsiteX7" fmla="*/ 1363796 w 3842719"/>
                    <a:gd name="connsiteY7" fmla="*/ 197 h 5359115"/>
                    <a:gd name="connsiteX8" fmla="*/ 1877191 w 3842719"/>
                    <a:gd name="connsiteY8" fmla="*/ 1319445 h 5359115"/>
                    <a:gd name="connsiteX0" fmla="*/ 3314081 w 3842719"/>
                    <a:gd name="connsiteY0" fmla="*/ 903106 h 5359115"/>
                    <a:gd name="connsiteX1" fmla="*/ 3824318 w 3842719"/>
                    <a:gd name="connsiteY1" fmla="*/ 3227947 h 5359115"/>
                    <a:gd name="connsiteX2" fmla="*/ 2527957 w 3842719"/>
                    <a:gd name="connsiteY2" fmla="*/ 5244219 h 5359115"/>
                    <a:gd name="connsiteX3" fmla="*/ 765064 w 3842719"/>
                    <a:gd name="connsiteY3" fmla="*/ 4914462 h 5359115"/>
                    <a:gd name="connsiteX4" fmla="*/ 662 w 3842719"/>
                    <a:gd name="connsiteY4" fmla="*/ 3277281 h 5359115"/>
                    <a:gd name="connsiteX5" fmla="*/ 874497 w 3842719"/>
                    <a:gd name="connsiteY5" fmla="*/ 1237260 h 5359115"/>
                    <a:gd name="connsiteX6" fmla="*/ 1363796 w 3842719"/>
                    <a:gd name="connsiteY6" fmla="*/ 197 h 5359115"/>
                    <a:gd name="connsiteX7" fmla="*/ 1877191 w 3842719"/>
                    <a:gd name="connsiteY7" fmla="*/ 1319445 h 5359115"/>
                    <a:gd name="connsiteX0" fmla="*/ 3670997 w 3885409"/>
                    <a:gd name="connsiteY0" fmla="*/ 0 h 5434517"/>
                    <a:gd name="connsiteX1" fmla="*/ 3824318 w 3885409"/>
                    <a:gd name="connsiteY1" fmla="*/ 3303349 h 5434517"/>
                    <a:gd name="connsiteX2" fmla="*/ 2527957 w 3885409"/>
                    <a:gd name="connsiteY2" fmla="*/ 5319621 h 5434517"/>
                    <a:gd name="connsiteX3" fmla="*/ 765064 w 3885409"/>
                    <a:gd name="connsiteY3" fmla="*/ 4989864 h 5434517"/>
                    <a:gd name="connsiteX4" fmla="*/ 662 w 3885409"/>
                    <a:gd name="connsiteY4" fmla="*/ 3352683 h 5434517"/>
                    <a:gd name="connsiteX5" fmla="*/ 874497 w 3885409"/>
                    <a:gd name="connsiteY5" fmla="*/ 1312662 h 5434517"/>
                    <a:gd name="connsiteX6" fmla="*/ 1363796 w 3885409"/>
                    <a:gd name="connsiteY6" fmla="*/ 75599 h 5434517"/>
                    <a:gd name="connsiteX7" fmla="*/ 1877191 w 3885409"/>
                    <a:gd name="connsiteY7" fmla="*/ 139484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1854599 w 3844963"/>
                    <a:gd name="connsiteY8" fmla="*/ 139682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2400795 w 3844963"/>
                    <a:gd name="connsiteY8" fmla="*/ 993851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3236104 w 3844963"/>
                    <a:gd name="connsiteY8" fmla="*/ 213071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2820329 w 3844963"/>
                    <a:gd name="connsiteY8" fmla="*/ 655741 h 5434517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363796 w 3844963"/>
                    <a:gd name="connsiteY6" fmla="*/ 84371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868334 w 3844963"/>
                    <a:gd name="connsiteY6" fmla="*/ 189892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868334 w 3844963"/>
                    <a:gd name="connsiteY6" fmla="*/ 189892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2306005 w 3844963"/>
                    <a:gd name="connsiteY6" fmla="*/ 384998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3678599 w 3844449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3678599 w 3844449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2555216 w 3844449"/>
                    <a:gd name="connsiteY8" fmla="*/ 480558 h 5443289"/>
                    <a:gd name="connsiteX9" fmla="*/ 3678599 w 3844449"/>
                    <a:gd name="connsiteY9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2555216 w 3844449"/>
                    <a:gd name="connsiteY8" fmla="*/ 480558 h 5443289"/>
                    <a:gd name="connsiteX9" fmla="*/ 3678599 w 3844449"/>
                    <a:gd name="connsiteY9" fmla="*/ 0 h 5443289"/>
                    <a:gd name="connsiteX0" fmla="*/ 3670483 w 3833062"/>
                    <a:gd name="connsiteY0" fmla="*/ 8772 h 5308999"/>
                    <a:gd name="connsiteX1" fmla="*/ 3823804 w 3833062"/>
                    <a:gd name="connsiteY1" fmla="*/ 3312121 h 5308999"/>
                    <a:gd name="connsiteX2" fmla="*/ 2936696 w 3833062"/>
                    <a:gd name="connsiteY2" fmla="*/ 5156540 h 5308999"/>
                    <a:gd name="connsiteX3" fmla="*/ 764550 w 3833062"/>
                    <a:gd name="connsiteY3" fmla="*/ 4998636 h 5308999"/>
                    <a:gd name="connsiteX4" fmla="*/ 148 w 3833062"/>
                    <a:gd name="connsiteY4" fmla="*/ 3361455 h 5308999"/>
                    <a:gd name="connsiteX5" fmla="*/ 715045 w 3833062"/>
                    <a:gd name="connsiteY5" fmla="*/ 1081688 h 5308999"/>
                    <a:gd name="connsiteX6" fmla="*/ 2305491 w 3833062"/>
                    <a:gd name="connsiteY6" fmla="*/ 384998 h 5308999"/>
                    <a:gd name="connsiteX7" fmla="*/ 1876677 w 3833062"/>
                    <a:gd name="connsiteY7" fmla="*/ 1403619 h 5308999"/>
                    <a:gd name="connsiteX8" fmla="*/ 2555216 w 3833062"/>
                    <a:gd name="connsiteY8" fmla="*/ 480558 h 5308999"/>
                    <a:gd name="connsiteX9" fmla="*/ 3678599 w 3833062"/>
                    <a:gd name="connsiteY9" fmla="*/ 0 h 5308999"/>
                    <a:gd name="connsiteX0" fmla="*/ 3673144 w 3835723"/>
                    <a:gd name="connsiteY0" fmla="*/ 8772 h 5308999"/>
                    <a:gd name="connsiteX1" fmla="*/ 3826465 w 3835723"/>
                    <a:gd name="connsiteY1" fmla="*/ 3312121 h 5308999"/>
                    <a:gd name="connsiteX2" fmla="*/ 2939357 w 3835723"/>
                    <a:gd name="connsiteY2" fmla="*/ 5156540 h 5308999"/>
                    <a:gd name="connsiteX3" fmla="*/ 767211 w 3835723"/>
                    <a:gd name="connsiteY3" fmla="*/ 4998636 h 5308999"/>
                    <a:gd name="connsiteX4" fmla="*/ 2809 w 3835723"/>
                    <a:gd name="connsiteY4" fmla="*/ 3361455 h 5308999"/>
                    <a:gd name="connsiteX5" fmla="*/ 581888 w 3835723"/>
                    <a:gd name="connsiteY5" fmla="*/ 1470631 h 5308999"/>
                    <a:gd name="connsiteX6" fmla="*/ 2308152 w 3835723"/>
                    <a:gd name="connsiteY6" fmla="*/ 384998 h 5308999"/>
                    <a:gd name="connsiteX7" fmla="*/ 1879338 w 3835723"/>
                    <a:gd name="connsiteY7" fmla="*/ 1403619 h 5308999"/>
                    <a:gd name="connsiteX8" fmla="*/ 2557877 w 3835723"/>
                    <a:gd name="connsiteY8" fmla="*/ 480558 h 5308999"/>
                    <a:gd name="connsiteX9" fmla="*/ 3681260 w 3835723"/>
                    <a:gd name="connsiteY9" fmla="*/ 0 h 5308999"/>
                    <a:gd name="connsiteX0" fmla="*/ 3673144 w 3835723"/>
                    <a:gd name="connsiteY0" fmla="*/ 8772 h 5308999"/>
                    <a:gd name="connsiteX1" fmla="*/ 3826465 w 3835723"/>
                    <a:gd name="connsiteY1" fmla="*/ 3312121 h 5308999"/>
                    <a:gd name="connsiteX2" fmla="*/ 2939357 w 3835723"/>
                    <a:gd name="connsiteY2" fmla="*/ 5156540 h 5308999"/>
                    <a:gd name="connsiteX3" fmla="*/ 767211 w 3835723"/>
                    <a:gd name="connsiteY3" fmla="*/ 4998636 h 5308999"/>
                    <a:gd name="connsiteX4" fmla="*/ 2809 w 3835723"/>
                    <a:gd name="connsiteY4" fmla="*/ 3361455 h 5308999"/>
                    <a:gd name="connsiteX5" fmla="*/ 581888 w 3835723"/>
                    <a:gd name="connsiteY5" fmla="*/ 1470631 h 5308999"/>
                    <a:gd name="connsiteX6" fmla="*/ 2308152 w 3835723"/>
                    <a:gd name="connsiteY6" fmla="*/ 384998 h 5308999"/>
                    <a:gd name="connsiteX7" fmla="*/ 1883917 w 3835723"/>
                    <a:gd name="connsiteY7" fmla="*/ 2100855 h 5308999"/>
                    <a:gd name="connsiteX8" fmla="*/ 2557877 w 3835723"/>
                    <a:gd name="connsiteY8" fmla="*/ 480558 h 5308999"/>
                    <a:gd name="connsiteX9" fmla="*/ 3681260 w 3835723"/>
                    <a:gd name="connsiteY9" fmla="*/ 0 h 5308999"/>
                    <a:gd name="connsiteX0" fmla="*/ 3672288 w 3834867"/>
                    <a:gd name="connsiteY0" fmla="*/ 8772 h 5308999"/>
                    <a:gd name="connsiteX1" fmla="*/ 3825609 w 3834867"/>
                    <a:gd name="connsiteY1" fmla="*/ 3312121 h 5308999"/>
                    <a:gd name="connsiteX2" fmla="*/ 2938501 w 3834867"/>
                    <a:gd name="connsiteY2" fmla="*/ 5156540 h 5308999"/>
                    <a:gd name="connsiteX3" fmla="*/ 766355 w 3834867"/>
                    <a:gd name="connsiteY3" fmla="*/ 4998636 h 5308999"/>
                    <a:gd name="connsiteX4" fmla="*/ 1953 w 3834867"/>
                    <a:gd name="connsiteY4" fmla="*/ 3361455 h 5308999"/>
                    <a:gd name="connsiteX5" fmla="*/ 581032 w 3834867"/>
                    <a:gd name="connsiteY5" fmla="*/ 1470631 h 5308999"/>
                    <a:gd name="connsiteX6" fmla="*/ 1610545 w 3834867"/>
                    <a:gd name="connsiteY6" fmla="*/ 1054930 h 5308999"/>
                    <a:gd name="connsiteX7" fmla="*/ 1883061 w 3834867"/>
                    <a:gd name="connsiteY7" fmla="*/ 2100855 h 5308999"/>
                    <a:gd name="connsiteX8" fmla="*/ 2557021 w 3834867"/>
                    <a:gd name="connsiteY8" fmla="*/ 480558 h 5308999"/>
                    <a:gd name="connsiteX9" fmla="*/ 3680404 w 3834867"/>
                    <a:gd name="connsiteY9" fmla="*/ 0 h 5308999"/>
                    <a:gd name="connsiteX0" fmla="*/ 3672288 w 3834867"/>
                    <a:gd name="connsiteY0" fmla="*/ 8772 h 5308999"/>
                    <a:gd name="connsiteX1" fmla="*/ 3825609 w 3834867"/>
                    <a:gd name="connsiteY1" fmla="*/ 3312121 h 5308999"/>
                    <a:gd name="connsiteX2" fmla="*/ 2938501 w 3834867"/>
                    <a:gd name="connsiteY2" fmla="*/ 5156540 h 5308999"/>
                    <a:gd name="connsiteX3" fmla="*/ 766355 w 3834867"/>
                    <a:gd name="connsiteY3" fmla="*/ 4998636 h 5308999"/>
                    <a:gd name="connsiteX4" fmla="*/ 1953 w 3834867"/>
                    <a:gd name="connsiteY4" fmla="*/ 3361455 h 5308999"/>
                    <a:gd name="connsiteX5" fmla="*/ 581032 w 3834867"/>
                    <a:gd name="connsiteY5" fmla="*/ 1470631 h 5308999"/>
                    <a:gd name="connsiteX6" fmla="*/ 1610545 w 3834867"/>
                    <a:gd name="connsiteY6" fmla="*/ 1054930 h 5308999"/>
                    <a:gd name="connsiteX7" fmla="*/ 1883061 w 3834867"/>
                    <a:gd name="connsiteY7" fmla="*/ 2100855 h 5308999"/>
                    <a:gd name="connsiteX8" fmla="*/ 2557021 w 3834867"/>
                    <a:gd name="connsiteY8" fmla="*/ 480558 h 5308999"/>
                    <a:gd name="connsiteX9" fmla="*/ 3680404 w 3834867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83264 w 3835070"/>
                    <a:gd name="connsiteY7" fmla="*/ 2100855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83264 w 3835070"/>
                    <a:gd name="connsiteY7" fmla="*/ 2100855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48211 w 3835070"/>
                    <a:gd name="connsiteY7" fmla="*/ 1642247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48211 w 3835070"/>
                    <a:gd name="connsiteY7" fmla="*/ 1642247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220 w 3834799"/>
                    <a:gd name="connsiteY0" fmla="*/ 8772 h 5308999"/>
                    <a:gd name="connsiteX1" fmla="*/ 3825541 w 3834799"/>
                    <a:gd name="connsiteY1" fmla="*/ 3312121 h 5308999"/>
                    <a:gd name="connsiteX2" fmla="*/ 2938433 w 3834799"/>
                    <a:gd name="connsiteY2" fmla="*/ 5156540 h 5308999"/>
                    <a:gd name="connsiteX3" fmla="*/ 766287 w 3834799"/>
                    <a:gd name="connsiteY3" fmla="*/ 4998636 h 5308999"/>
                    <a:gd name="connsiteX4" fmla="*/ 1885 w 3834799"/>
                    <a:gd name="connsiteY4" fmla="*/ 3361455 h 5308999"/>
                    <a:gd name="connsiteX5" fmla="*/ 580964 w 3834799"/>
                    <a:gd name="connsiteY5" fmla="*/ 1470631 h 5308999"/>
                    <a:gd name="connsiteX6" fmla="*/ 1529064 w 3834799"/>
                    <a:gd name="connsiteY6" fmla="*/ 677846 h 5308999"/>
                    <a:gd name="connsiteX7" fmla="*/ 1847940 w 3834799"/>
                    <a:gd name="connsiteY7" fmla="*/ 1642247 h 5308999"/>
                    <a:gd name="connsiteX8" fmla="*/ 2556953 w 3834799"/>
                    <a:gd name="connsiteY8" fmla="*/ 480558 h 5308999"/>
                    <a:gd name="connsiteX9" fmla="*/ 3680336 w 3834799"/>
                    <a:gd name="connsiteY9" fmla="*/ 0 h 5308999"/>
                    <a:gd name="connsiteX0" fmla="*/ 3672220 w 3834799"/>
                    <a:gd name="connsiteY0" fmla="*/ 8772 h 5308999"/>
                    <a:gd name="connsiteX1" fmla="*/ 3825541 w 3834799"/>
                    <a:gd name="connsiteY1" fmla="*/ 3312121 h 5308999"/>
                    <a:gd name="connsiteX2" fmla="*/ 2938433 w 3834799"/>
                    <a:gd name="connsiteY2" fmla="*/ 5156540 h 5308999"/>
                    <a:gd name="connsiteX3" fmla="*/ 766287 w 3834799"/>
                    <a:gd name="connsiteY3" fmla="*/ 4998636 h 5308999"/>
                    <a:gd name="connsiteX4" fmla="*/ 1885 w 3834799"/>
                    <a:gd name="connsiteY4" fmla="*/ 3361455 h 5308999"/>
                    <a:gd name="connsiteX5" fmla="*/ 580964 w 3834799"/>
                    <a:gd name="connsiteY5" fmla="*/ 1470631 h 5308999"/>
                    <a:gd name="connsiteX6" fmla="*/ 1529064 w 3834799"/>
                    <a:gd name="connsiteY6" fmla="*/ 677846 h 5308999"/>
                    <a:gd name="connsiteX7" fmla="*/ 1847940 w 3834799"/>
                    <a:gd name="connsiteY7" fmla="*/ 1642247 h 5308999"/>
                    <a:gd name="connsiteX8" fmla="*/ 2556953 w 3834799"/>
                    <a:gd name="connsiteY8" fmla="*/ 480558 h 5308999"/>
                    <a:gd name="connsiteX9" fmla="*/ 3680336 w 3834799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5085" h="5308999">
                      <a:moveTo>
                        <a:pt x="3672506" y="8772"/>
                      </a:moveTo>
                      <a:cubicBezTo>
                        <a:pt x="2802989" y="1385262"/>
                        <a:pt x="3948125" y="2454160"/>
                        <a:pt x="3825827" y="3312121"/>
                      </a:cubicBezTo>
                      <a:cubicBezTo>
                        <a:pt x="3703529" y="4170082"/>
                        <a:pt x="3448595" y="4875454"/>
                        <a:pt x="2938719" y="5156540"/>
                      </a:cubicBezTo>
                      <a:cubicBezTo>
                        <a:pt x="2428843" y="5437626"/>
                        <a:pt x="1255998" y="5297817"/>
                        <a:pt x="766573" y="4998636"/>
                      </a:cubicBezTo>
                      <a:cubicBezTo>
                        <a:pt x="277148" y="4699455"/>
                        <a:pt x="33058" y="3949456"/>
                        <a:pt x="2171" y="3361455"/>
                      </a:cubicBezTo>
                      <a:cubicBezTo>
                        <a:pt x="-28716" y="2773454"/>
                        <a:pt x="275082" y="1915004"/>
                        <a:pt x="581250" y="1470631"/>
                      </a:cubicBezTo>
                      <a:cubicBezTo>
                        <a:pt x="887418" y="1026258"/>
                        <a:pt x="2006181" y="483529"/>
                        <a:pt x="1839179" y="695218"/>
                      </a:cubicBezTo>
                      <a:cubicBezTo>
                        <a:pt x="1672177" y="906907"/>
                        <a:pt x="1728549" y="1678024"/>
                        <a:pt x="1848226" y="1642247"/>
                      </a:cubicBezTo>
                      <a:cubicBezTo>
                        <a:pt x="1967903" y="1606470"/>
                        <a:pt x="2256919" y="714495"/>
                        <a:pt x="2557239" y="480558"/>
                      </a:cubicBezTo>
                      <a:cubicBezTo>
                        <a:pt x="2857559" y="246622"/>
                        <a:pt x="3291830" y="6256"/>
                        <a:pt x="3680622" y="0"/>
                      </a:cubicBezTo>
                    </a:path>
                  </a:pathLst>
                </a:custGeom>
                <a:solidFill>
                  <a:srgbClr val="FFFF00">
                    <a:alpha val="47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2" name="Szabadkézi sokszög 71"/>
                <p:cNvSpPr/>
                <p:nvPr/>
              </p:nvSpPr>
              <p:spPr>
                <a:xfrm rot="21073555">
                  <a:off x="1401210" y="2972444"/>
                  <a:ext cx="2672587" cy="3806336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91076 w 3193448"/>
                    <a:gd name="connsiteY0" fmla="*/ 509418 h 5532843"/>
                    <a:gd name="connsiteX1" fmla="*/ 2083674 w 3193448"/>
                    <a:gd name="connsiteY1" fmla="*/ 902957 h 5532843"/>
                    <a:gd name="connsiteX2" fmla="*/ 2778155 w 3193448"/>
                    <a:gd name="connsiteY2" fmla="*/ 2326643 h 5532843"/>
                    <a:gd name="connsiteX3" fmla="*/ 3188611 w 3193448"/>
                    <a:gd name="connsiteY3" fmla="*/ 4446845 h 5532843"/>
                    <a:gd name="connsiteX4" fmla="*/ 2511937 w 3193448"/>
                    <a:gd name="connsiteY4" fmla="*/ 5532830 h 5532843"/>
                    <a:gd name="connsiteX5" fmla="*/ 661666 w 3193448"/>
                    <a:gd name="connsiteY5" fmla="*/ 4467187 h 5532843"/>
                    <a:gd name="connsiteX6" fmla="*/ 77947 w 3193448"/>
                    <a:gd name="connsiteY6" fmla="*/ 2883373 h 5532843"/>
                    <a:gd name="connsiteX7" fmla="*/ 205627 w 3193448"/>
                    <a:gd name="connsiteY7" fmla="*/ 1504687 h 5532843"/>
                    <a:gd name="connsiteX8" fmla="*/ 1886904 w 3193448"/>
                    <a:gd name="connsiteY8" fmla="*/ 132 h 5532843"/>
                    <a:gd name="connsiteX9" fmla="*/ 1678560 w 3193448"/>
                    <a:gd name="connsiteY9" fmla="*/ 1585863 h 5532843"/>
                    <a:gd name="connsiteX10" fmla="*/ 1759583 w 3193448"/>
                    <a:gd name="connsiteY10" fmla="*/ 2037276 h 5532843"/>
                    <a:gd name="connsiteX11" fmla="*/ 1967927 w 3193448"/>
                    <a:gd name="connsiteY11" fmla="*/ 636739 h 5532843"/>
                    <a:gd name="connsiteX12" fmla="*/ 1991076 w 3193448"/>
                    <a:gd name="connsiteY12" fmla="*/ 671463 h 5532843"/>
                    <a:gd name="connsiteX0" fmla="*/ 1939718 w 3142090"/>
                    <a:gd name="connsiteY0" fmla="*/ 241961 h 5265386"/>
                    <a:gd name="connsiteX1" fmla="*/ 2032316 w 3142090"/>
                    <a:gd name="connsiteY1" fmla="*/ 635500 h 5265386"/>
                    <a:gd name="connsiteX2" fmla="*/ 2726797 w 3142090"/>
                    <a:gd name="connsiteY2" fmla="*/ 2059186 h 5265386"/>
                    <a:gd name="connsiteX3" fmla="*/ 3137253 w 3142090"/>
                    <a:gd name="connsiteY3" fmla="*/ 4179388 h 5265386"/>
                    <a:gd name="connsiteX4" fmla="*/ 2460579 w 3142090"/>
                    <a:gd name="connsiteY4" fmla="*/ 5265373 h 5265386"/>
                    <a:gd name="connsiteX5" fmla="*/ 610308 w 3142090"/>
                    <a:gd name="connsiteY5" fmla="*/ 4199730 h 5265386"/>
                    <a:gd name="connsiteX6" fmla="*/ 26589 w 3142090"/>
                    <a:gd name="connsiteY6" fmla="*/ 2615916 h 5265386"/>
                    <a:gd name="connsiteX7" fmla="*/ 154269 w 3142090"/>
                    <a:gd name="connsiteY7" fmla="*/ 1237230 h 5265386"/>
                    <a:gd name="connsiteX8" fmla="*/ 643568 w 3142090"/>
                    <a:gd name="connsiteY8" fmla="*/ 167 h 5265386"/>
                    <a:gd name="connsiteX9" fmla="*/ 1627202 w 3142090"/>
                    <a:gd name="connsiteY9" fmla="*/ 1318406 h 5265386"/>
                    <a:gd name="connsiteX10" fmla="*/ 1708225 w 3142090"/>
                    <a:gd name="connsiteY10" fmla="*/ 1769819 h 5265386"/>
                    <a:gd name="connsiteX11" fmla="*/ 1916569 w 3142090"/>
                    <a:gd name="connsiteY11" fmla="*/ 369282 h 5265386"/>
                    <a:gd name="connsiteX12" fmla="*/ 1939718 w 3142090"/>
                    <a:gd name="connsiteY12" fmla="*/ 404006 h 5265386"/>
                    <a:gd name="connsiteX0" fmla="*/ 1939718 w 3142090"/>
                    <a:gd name="connsiteY0" fmla="*/ 241964 h 5265389"/>
                    <a:gd name="connsiteX1" fmla="*/ 2032316 w 3142090"/>
                    <a:gd name="connsiteY1" fmla="*/ 635503 h 5265389"/>
                    <a:gd name="connsiteX2" fmla="*/ 2726797 w 3142090"/>
                    <a:gd name="connsiteY2" fmla="*/ 2059189 h 5265389"/>
                    <a:gd name="connsiteX3" fmla="*/ 3137253 w 3142090"/>
                    <a:gd name="connsiteY3" fmla="*/ 4179391 h 5265389"/>
                    <a:gd name="connsiteX4" fmla="*/ 2460579 w 3142090"/>
                    <a:gd name="connsiteY4" fmla="*/ 5265376 h 5265389"/>
                    <a:gd name="connsiteX5" fmla="*/ 610308 w 3142090"/>
                    <a:gd name="connsiteY5" fmla="*/ 4199733 h 5265389"/>
                    <a:gd name="connsiteX6" fmla="*/ 26589 w 3142090"/>
                    <a:gd name="connsiteY6" fmla="*/ 2615919 h 5265389"/>
                    <a:gd name="connsiteX7" fmla="*/ 154269 w 3142090"/>
                    <a:gd name="connsiteY7" fmla="*/ 1237233 h 5265389"/>
                    <a:gd name="connsiteX8" fmla="*/ 643568 w 3142090"/>
                    <a:gd name="connsiteY8" fmla="*/ 170 h 5265389"/>
                    <a:gd name="connsiteX9" fmla="*/ 1156963 w 3142090"/>
                    <a:gd name="connsiteY9" fmla="*/ 1319418 h 5265389"/>
                    <a:gd name="connsiteX10" fmla="*/ 1708225 w 3142090"/>
                    <a:gd name="connsiteY10" fmla="*/ 1769822 h 5265389"/>
                    <a:gd name="connsiteX11" fmla="*/ 1916569 w 3142090"/>
                    <a:gd name="connsiteY11" fmla="*/ 369285 h 5265389"/>
                    <a:gd name="connsiteX12" fmla="*/ 1939718 w 3142090"/>
                    <a:gd name="connsiteY12" fmla="*/ 404009 h 5265389"/>
                    <a:gd name="connsiteX0" fmla="*/ 1939718 w 3142090"/>
                    <a:gd name="connsiteY0" fmla="*/ 241964 h 5265389"/>
                    <a:gd name="connsiteX1" fmla="*/ 2032316 w 3142090"/>
                    <a:gd name="connsiteY1" fmla="*/ 635503 h 5265389"/>
                    <a:gd name="connsiteX2" fmla="*/ 2726797 w 3142090"/>
                    <a:gd name="connsiteY2" fmla="*/ 2059189 h 5265389"/>
                    <a:gd name="connsiteX3" fmla="*/ 3137253 w 3142090"/>
                    <a:gd name="connsiteY3" fmla="*/ 4179391 h 5265389"/>
                    <a:gd name="connsiteX4" fmla="*/ 2460579 w 3142090"/>
                    <a:gd name="connsiteY4" fmla="*/ 5265376 h 5265389"/>
                    <a:gd name="connsiteX5" fmla="*/ 610308 w 3142090"/>
                    <a:gd name="connsiteY5" fmla="*/ 4199733 h 5265389"/>
                    <a:gd name="connsiteX6" fmla="*/ 26589 w 3142090"/>
                    <a:gd name="connsiteY6" fmla="*/ 2615919 h 5265389"/>
                    <a:gd name="connsiteX7" fmla="*/ 154269 w 3142090"/>
                    <a:gd name="connsiteY7" fmla="*/ 1237233 h 5265389"/>
                    <a:gd name="connsiteX8" fmla="*/ 643568 w 3142090"/>
                    <a:gd name="connsiteY8" fmla="*/ 170 h 5265389"/>
                    <a:gd name="connsiteX9" fmla="*/ 1156963 w 3142090"/>
                    <a:gd name="connsiteY9" fmla="*/ 1319418 h 5265389"/>
                    <a:gd name="connsiteX10" fmla="*/ 1487508 w 3142090"/>
                    <a:gd name="connsiteY10" fmla="*/ 545465 h 5265389"/>
                    <a:gd name="connsiteX11" fmla="*/ 1916569 w 3142090"/>
                    <a:gd name="connsiteY11" fmla="*/ 369285 h 5265389"/>
                    <a:gd name="connsiteX12" fmla="*/ 1939718 w 3142090"/>
                    <a:gd name="connsiteY12" fmla="*/ 404009 h 5265389"/>
                    <a:gd name="connsiteX0" fmla="*/ 2664857 w 3867229"/>
                    <a:gd name="connsiteY0" fmla="*/ 241990 h 5265413"/>
                    <a:gd name="connsiteX1" fmla="*/ 2757455 w 3867229"/>
                    <a:gd name="connsiteY1" fmla="*/ 635529 h 5265413"/>
                    <a:gd name="connsiteX2" fmla="*/ 3451936 w 3867229"/>
                    <a:gd name="connsiteY2" fmla="*/ 2059215 h 5265413"/>
                    <a:gd name="connsiteX3" fmla="*/ 3862392 w 3867229"/>
                    <a:gd name="connsiteY3" fmla="*/ 4179417 h 5265413"/>
                    <a:gd name="connsiteX4" fmla="*/ 3185718 w 3867229"/>
                    <a:gd name="connsiteY4" fmla="*/ 5265402 h 5265413"/>
                    <a:gd name="connsiteX5" fmla="*/ 1335447 w 3867229"/>
                    <a:gd name="connsiteY5" fmla="*/ 4199759 h 5265413"/>
                    <a:gd name="connsiteX6" fmla="*/ 5573 w 3867229"/>
                    <a:gd name="connsiteY6" fmla="*/ 3277280 h 5265413"/>
                    <a:gd name="connsiteX7" fmla="*/ 879408 w 3867229"/>
                    <a:gd name="connsiteY7" fmla="*/ 1237259 h 5265413"/>
                    <a:gd name="connsiteX8" fmla="*/ 1368707 w 3867229"/>
                    <a:gd name="connsiteY8" fmla="*/ 196 h 5265413"/>
                    <a:gd name="connsiteX9" fmla="*/ 1882102 w 3867229"/>
                    <a:gd name="connsiteY9" fmla="*/ 1319444 h 5265413"/>
                    <a:gd name="connsiteX10" fmla="*/ 2212647 w 3867229"/>
                    <a:gd name="connsiteY10" fmla="*/ 545491 h 5265413"/>
                    <a:gd name="connsiteX11" fmla="*/ 2641708 w 3867229"/>
                    <a:gd name="connsiteY11" fmla="*/ 369311 h 5265413"/>
                    <a:gd name="connsiteX12" fmla="*/ 2664857 w 3867229"/>
                    <a:gd name="connsiteY12" fmla="*/ 404035 h 5265413"/>
                    <a:gd name="connsiteX0" fmla="*/ 2660205 w 3862577"/>
                    <a:gd name="connsiteY0" fmla="*/ 241990 h 5308925"/>
                    <a:gd name="connsiteX1" fmla="*/ 2752803 w 3862577"/>
                    <a:gd name="connsiteY1" fmla="*/ 635529 h 5308925"/>
                    <a:gd name="connsiteX2" fmla="*/ 3447284 w 3862577"/>
                    <a:gd name="connsiteY2" fmla="*/ 2059215 h 5308925"/>
                    <a:gd name="connsiteX3" fmla="*/ 3857740 w 3862577"/>
                    <a:gd name="connsiteY3" fmla="*/ 4179417 h 5308925"/>
                    <a:gd name="connsiteX4" fmla="*/ 3181066 w 3862577"/>
                    <a:gd name="connsiteY4" fmla="*/ 5265402 h 5308925"/>
                    <a:gd name="connsiteX5" fmla="*/ 765323 w 3862577"/>
                    <a:gd name="connsiteY5" fmla="*/ 4914461 h 5308925"/>
                    <a:gd name="connsiteX6" fmla="*/ 921 w 3862577"/>
                    <a:gd name="connsiteY6" fmla="*/ 3277280 h 5308925"/>
                    <a:gd name="connsiteX7" fmla="*/ 874756 w 3862577"/>
                    <a:gd name="connsiteY7" fmla="*/ 1237259 h 5308925"/>
                    <a:gd name="connsiteX8" fmla="*/ 1364055 w 3862577"/>
                    <a:gd name="connsiteY8" fmla="*/ 196 h 5308925"/>
                    <a:gd name="connsiteX9" fmla="*/ 1877450 w 3862577"/>
                    <a:gd name="connsiteY9" fmla="*/ 1319444 h 5308925"/>
                    <a:gd name="connsiteX10" fmla="*/ 2207995 w 3862577"/>
                    <a:gd name="connsiteY10" fmla="*/ 545491 h 5308925"/>
                    <a:gd name="connsiteX11" fmla="*/ 2637056 w 3862577"/>
                    <a:gd name="connsiteY11" fmla="*/ 369311 h 5308925"/>
                    <a:gd name="connsiteX12" fmla="*/ 2660205 w 3862577"/>
                    <a:gd name="connsiteY12" fmla="*/ 404035 h 5308925"/>
                    <a:gd name="connsiteX0" fmla="*/ 2659946 w 3893083"/>
                    <a:gd name="connsiteY0" fmla="*/ 241990 h 5290486"/>
                    <a:gd name="connsiteX1" fmla="*/ 2752544 w 3893083"/>
                    <a:gd name="connsiteY1" fmla="*/ 635529 h 5290486"/>
                    <a:gd name="connsiteX2" fmla="*/ 3447025 w 3893083"/>
                    <a:gd name="connsiteY2" fmla="*/ 2059215 h 5290486"/>
                    <a:gd name="connsiteX3" fmla="*/ 3857481 w 3893083"/>
                    <a:gd name="connsiteY3" fmla="*/ 4179417 h 5290486"/>
                    <a:gd name="connsiteX4" fmla="*/ 2527957 w 3893083"/>
                    <a:gd name="connsiteY4" fmla="*/ 5244218 h 5290486"/>
                    <a:gd name="connsiteX5" fmla="*/ 765064 w 3893083"/>
                    <a:gd name="connsiteY5" fmla="*/ 4914461 h 5290486"/>
                    <a:gd name="connsiteX6" fmla="*/ 662 w 3893083"/>
                    <a:gd name="connsiteY6" fmla="*/ 3277280 h 5290486"/>
                    <a:gd name="connsiteX7" fmla="*/ 874497 w 3893083"/>
                    <a:gd name="connsiteY7" fmla="*/ 1237259 h 5290486"/>
                    <a:gd name="connsiteX8" fmla="*/ 1363796 w 3893083"/>
                    <a:gd name="connsiteY8" fmla="*/ 196 h 5290486"/>
                    <a:gd name="connsiteX9" fmla="*/ 1877191 w 3893083"/>
                    <a:gd name="connsiteY9" fmla="*/ 1319444 h 5290486"/>
                    <a:gd name="connsiteX10" fmla="*/ 2207736 w 3893083"/>
                    <a:gd name="connsiteY10" fmla="*/ 545491 h 5290486"/>
                    <a:gd name="connsiteX11" fmla="*/ 2636797 w 3893083"/>
                    <a:gd name="connsiteY11" fmla="*/ 369311 h 5290486"/>
                    <a:gd name="connsiteX12" fmla="*/ 2659946 w 3893083"/>
                    <a:gd name="connsiteY12" fmla="*/ 404035 h 5290486"/>
                    <a:gd name="connsiteX0" fmla="*/ 2659946 w 3744052"/>
                    <a:gd name="connsiteY0" fmla="*/ 241990 h 5327867"/>
                    <a:gd name="connsiteX1" fmla="*/ 2752544 w 3744052"/>
                    <a:gd name="connsiteY1" fmla="*/ 635529 h 5327867"/>
                    <a:gd name="connsiteX2" fmla="*/ 3447025 w 3744052"/>
                    <a:gd name="connsiteY2" fmla="*/ 2059215 h 5327867"/>
                    <a:gd name="connsiteX3" fmla="*/ 3695528 w 3744052"/>
                    <a:gd name="connsiteY3" fmla="*/ 3657805 h 5327867"/>
                    <a:gd name="connsiteX4" fmla="*/ 2527957 w 3744052"/>
                    <a:gd name="connsiteY4" fmla="*/ 5244218 h 5327867"/>
                    <a:gd name="connsiteX5" fmla="*/ 765064 w 3744052"/>
                    <a:gd name="connsiteY5" fmla="*/ 4914461 h 5327867"/>
                    <a:gd name="connsiteX6" fmla="*/ 662 w 3744052"/>
                    <a:gd name="connsiteY6" fmla="*/ 3277280 h 5327867"/>
                    <a:gd name="connsiteX7" fmla="*/ 874497 w 3744052"/>
                    <a:gd name="connsiteY7" fmla="*/ 1237259 h 5327867"/>
                    <a:gd name="connsiteX8" fmla="*/ 1363796 w 3744052"/>
                    <a:gd name="connsiteY8" fmla="*/ 196 h 5327867"/>
                    <a:gd name="connsiteX9" fmla="*/ 1877191 w 3744052"/>
                    <a:gd name="connsiteY9" fmla="*/ 1319444 h 5327867"/>
                    <a:gd name="connsiteX10" fmla="*/ 2207736 w 3744052"/>
                    <a:gd name="connsiteY10" fmla="*/ 545491 h 5327867"/>
                    <a:gd name="connsiteX11" fmla="*/ 2636797 w 3744052"/>
                    <a:gd name="connsiteY11" fmla="*/ 369311 h 5327867"/>
                    <a:gd name="connsiteX12" fmla="*/ 2659946 w 3744052"/>
                    <a:gd name="connsiteY12" fmla="*/ 404035 h 5327867"/>
                    <a:gd name="connsiteX0" fmla="*/ 2659946 w 3730966"/>
                    <a:gd name="connsiteY0" fmla="*/ 325135 h 5411012"/>
                    <a:gd name="connsiteX1" fmla="*/ 3639941 w 3730966"/>
                    <a:gd name="connsiteY1" fmla="*/ 87300 h 5411012"/>
                    <a:gd name="connsiteX2" fmla="*/ 3447025 w 3730966"/>
                    <a:gd name="connsiteY2" fmla="*/ 2142360 h 5411012"/>
                    <a:gd name="connsiteX3" fmla="*/ 3695528 w 3730966"/>
                    <a:gd name="connsiteY3" fmla="*/ 3740950 h 5411012"/>
                    <a:gd name="connsiteX4" fmla="*/ 2527957 w 3730966"/>
                    <a:gd name="connsiteY4" fmla="*/ 5327363 h 5411012"/>
                    <a:gd name="connsiteX5" fmla="*/ 765064 w 3730966"/>
                    <a:gd name="connsiteY5" fmla="*/ 4997606 h 5411012"/>
                    <a:gd name="connsiteX6" fmla="*/ 662 w 3730966"/>
                    <a:gd name="connsiteY6" fmla="*/ 3360425 h 5411012"/>
                    <a:gd name="connsiteX7" fmla="*/ 874497 w 3730966"/>
                    <a:gd name="connsiteY7" fmla="*/ 1320404 h 5411012"/>
                    <a:gd name="connsiteX8" fmla="*/ 1363796 w 3730966"/>
                    <a:gd name="connsiteY8" fmla="*/ 83341 h 5411012"/>
                    <a:gd name="connsiteX9" fmla="*/ 1877191 w 3730966"/>
                    <a:gd name="connsiteY9" fmla="*/ 1402589 h 5411012"/>
                    <a:gd name="connsiteX10" fmla="*/ 2207736 w 3730966"/>
                    <a:gd name="connsiteY10" fmla="*/ 628636 h 5411012"/>
                    <a:gd name="connsiteX11" fmla="*/ 2636797 w 3730966"/>
                    <a:gd name="connsiteY11" fmla="*/ 452456 h 5411012"/>
                    <a:gd name="connsiteX12" fmla="*/ 2659946 w 3730966"/>
                    <a:gd name="connsiteY12" fmla="*/ 487180 h 5411012"/>
                    <a:gd name="connsiteX0" fmla="*/ 2659946 w 3730966"/>
                    <a:gd name="connsiteY0" fmla="*/ 476299 h 5562176"/>
                    <a:gd name="connsiteX1" fmla="*/ 3639941 w 3730966"/>
                    <a:gd name="connsiteY1" fmla="*/ 238464 h 5562176"/>
                    <a:gd name="connsiteX2" fmla="*/ 3447025 w 3730966"/>
                    <a:gd name="connsiteY2" fmla="*/ 2293524 h 5562176"/>
                    <a:gd name="connsiteX3" fmla="*/ 3695528 w 3730966"/>
                    <a:gd name="connsiteY3" fmla="*/ 3892114 h 5562176"/>
                    <a:gd name="connsiteX4" fmla="*/ 2527957 w 3730966"/>
                    <a:gd name="connsiteY4" fmla="*/ 5478527 h 5562176"/>
                    <a:gd name="connsiteX5" fmla="*/ 765064 w 3730966"/>
                    <a:gd name="connsiteY5" fmla="*/ 5148770 h 5562176"/>
                    <a:gd name="connsiteX6" fmla="*/ 662 w 3730966"/>
                    <a:gd name="connsiteY6" fmla="*/ 3511589 h 5562176"/>
                    <a:gd name="connsiteX7" fmla="*/ 874497 w 3730966"/>
                    <a:gd name="connsiteY7" fmla="*/ 1471568 h 5562176"/>
                    <a:gd name="connsiteX8" fmla="*/ 1363796 w 3730966"/>
                    <a:gd name="connsiteY8" fmla="*/ 234505 h 5562176"/>
                    <a:gd name="connsiteX9" fmla="*/ 1877191 w 3730966"/>
                    <a:gd name="connsiteY9" fmla="*/ 1553753 h 5562176"/>
                    <a:gd name="connsiteX10" fmla="*/ 2207736 w 3730966"/>
                    <a:gd name="connsiteY10" fmla="*/ 779800 h 5562176"/>
                    <a:gd name="connsiteX11" fmla="*/ 2636797 w 3730966"/>
                    <a:gd name="connsiteY11" fmla="*/ 603620 h 5562176"/>
                    <a:gd name="connsiteX12" fmla="*/ 2659946 w 3730966"/>
                    <a:gd name="connsiteY12" fmla="*/ 638344 h 5562176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11" fmla="*/ 2636797 w 3730966"/>
                    <a:gd name="connsiteY11" fmla="*/ 428809 h 5387365"/>
                    <a:gd name="connsiteX12" fmla="*/ 2659946 w 3730966"/>
                    <a:gd name="connsiteY12" fmla="*/ 463533 h 5387365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11" fmla="*/ 2636797 w 3730966"/>
                    <a:gd name="connsiteY11" fmla="*/ 428809 h 5387365"/>
                    <a:gd name="connsiteX0" fmla="*/ 2659946 w 3730966"/>
                    <a:gd name="connsiteY0" fmla="*/ 301488 h 5387365"/>
                    <a:gd name="connsiteX1" fmla="*/ 3639941 w 3730966"/>
                    <a:gd name="connsiteY1" fmla="*/ 63653 h 5387365"/>
                    <a:gd name="connsiteX2" fmla="*/ 3447025 w 3730966"/>
                    <a:gd name="connsiteY2" fmla="*/ 2118713 h 5387365"/>
                    <a:gd name="connsiteX3" fmla="*/ 3695528 w 3730966"/>
                    <a:gd name="connsiteY3" fmla="*/ 3717303 h 5387365"/>
                    <a:gd name="connsiteX4" fmla="*/ 2527957 w 3730966"/>
                    <a:gd name="connsiteY4" fmla="*/ 5303716 h 5387365"/>
                    <a:gd name="connsiteX5" fmla="*/ 765064 w 3730966"/>
                    <a:gd name="connsiteY5" fmla="*/ 4973959 h 5387365"/>
                    <a:gd name="connsiteX6" fmla="*/ 662 w 3730966"/>
                    <a:gd name="connsiteY6" fmla="*/ 3336778 h 5387365"/>
                    <a:gd name="connsiteX7" fmla="*/ 874497 w 3730966"/>
                    <a:gd name="connsiteY7" fmla="*/ 1296757 h 5387365"/>
                    <a:gd name="connsiteX8" fmla="*/ 1363796 w 3730966"/>
                    <a:gd name="connsiteY8" fmla="*/ 59694 h 5387365"/>
                    <a:gd name="connsiteX9" fmla="*/ 1877191 w 3730966"/>
                    <a:gd name="connsiteY9" fmla="*/ 1378942 h 5387365"/>
                    <a:gd name="connsiteX10" fmla="*/ 2207736 w 3730966"/>
                    <a:gd name="connsiteY10" fmla="*/ 604989 h 5387365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9" fmla="*/ 2207736 w 3730966"/>
                    <a:gd name="connsiteY9" fmla="*/ 545492 h 5327868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9" fmla="*/ 2207736 w 3730966"/>
                    <a:gd name="connsiteY9" fmla="*/ 545492 h 5327868"/>
                    <a:gd name="connsiteX0" fmla="*/ 3639941 w 3730966"/>
                    <a:gd name="connsiteY0" fmla="*/ 4156 h 5327868"/>
                    <a:gd name="connsiteX1" fmla="*/ 3447025 w 3730966"/>
                    <a:gd name="connsiteY1" fmla="*/ 2059216 h 5327868"/>
                    <a:gd name="connsiteX2" fmla="*/ 3695528 w 3730966"/>
                    <a:gd name="connsiteY2" fmla="*/ 3657806 h 5327868"/>
                    <a:gd name="connsiteX3" fmla="*/ 2527957 w 3730966"/>
                    <a:gd name="connsiteY3" fmla="*/ 5244219 h 5327868"/>
                    <a:gd name="connsiteX4" fmla="*/ 765064 w 3730966"/>
                    <a:gd name="connsiteY4" fmla="*/ 4914462 h 5327868"/>
                    <a:gd name="connsiteX5" fmla="*/ 662 w 3730966"/>
                    <a:gd name="connsiteY5" fmla="*/ 3277281 h 5327868"/>
                    <a:gd name="connsiteX6" fmla="*/ 874497 w 3730966"/>
                    <a:gd name="connsiteY6" fmla="*/ 1237260 h 5327868"/>
                    <a:gd name="connsiteX7" fmla="*/ 1363796 w 3730966"/>
                    <a:gd name="connsiteY7" fmla="*/ 197 h 5327868"/>
                    <a:gd name="connsiteX8" fmla="*/ 1877191 w 3730966"/>
                    <a:gd name="connsiteY8" fmla="*/ 1319445 h 5327868"/>
                    <a:gd name="connsiteX0" fmla="*/ 3639941 w 3717283"/>
                    <a:gd name="connsiteY0" fmla="*/ 4156 h 5327868"/>
                    <a:gd name="connsiteX1" fmla="*/ 3314081 w 3717283"/>
                    <a:gd name="connsiteY1" fmla="*/ 903106 h 5327868"/>
                    <a:gd name="connsiteX2" fmla="*/ 3695528 w 3717283"/>
                    <a:gd name="connsiteY2" fmla="*/ 3657806 h 5327868"/>
                    <a:gd name="connsiteX3" fmla="*/ 2527957 w 3717283"/>
                    <a:gd name="connsiteY3" fmla="*/ 5244219 h 5327868"/>
                    <a:gd name="connsiteX4" fmla="*/ 765064 w 3717283"/>
                    <a:gd name="connsiteY4" fmla="*/ 4914462 h 5327868"/>
                    <a:gd name="connsiteX5" fmla="*/ 662 w 3717283"/>
                    <a:gd name="connsiteY5" fmla="*/ 3277281 h 5327868"/>
                    <a:gd name="connsiteX6" fmla="*/ 874497 w 3717283"/>
                    <a:gd name="connsiteY6" fmla="*/ 1237260 h 5327868"/>
                    <a:gd name="connsiteX7" fmla="*/ 1363796 w 3717283"/>
                    <a:gd name="connsiteY7" fmla="*/ 197 h 5327868"/>
                    <a:gd name="connsiteX8" fmla="*/ 1877191 w 3717283"/>
                    <a:gd name="connsiteY8" fmla="*/ 1319445 h 5327868"/>
                    <a:gd name="connsiteX0" fmla="*/ 3639941 w 3713579"/>
                    <a:gd name="connsiteY0" fmla="*/ 4156 h 5327868"/>
                    <a:gd name="connsiteX1" fmla="*/ 3314081 w 3713579"/>
                    <a:gd name="connsiteY1" fmla="*/ 903106 h 5327868"/>
                    <a:gd name="connsiteX2" fmla="*/ 3695528 w 3713579"/>
                    <a:gd name="connsiteY2" fmla="*/ 3657806 h 5327868"/>
                    <a:gd name="connsiteX3" fmla="*/ 2527957 w 3713579"/>
                    <a:gd name="connsiteY3" fmla="*/ 5244219 h 5327868"/>
                    <a:gd name="connsiteX4" fmla="*/ 765064 w 3713579"/>
                    <a:gd name="connsiteY4" fmla="*/ 4914462 h 5327868"/>
                    <a:gd name="connsiteX5" fmla="*/ 662 w 3713579"/>
                    <a:gd name="connsiteY5" fmla="*/ 3277281 h 5327868"/>
                    <a:gd name="connsiteX6" fmla="*/ 874497 w 3713579"/>
                    <a:gd name="connsiteY6" fmla="*/ 1237260 h 5327868"/>
                    <a:gd name="connsiteX7" fmla="*/ 1363796 w 3713579"/>
                    <a:gd name="connsiteY7" fmla="*/ 197 h 5327868"/>
                    <a:gd name="connsiteX8" fmla="*/ 1877191 w 3713579"/>
                    <a:gd name="connsiteY8" fmla="*/ 1319445 h 5327868"/>
                    <a:gd name="connsiteX0" fmla="*/ 3639941 w 3842719"/>
                    <a:gd name="connsiteY0" fmla="*/ 4156 h 5359115"/>
                    <a:gd name="connsiteX1" fmla="*/ 3314081 w 3842719"/>
                    <a:gd name="connsiteY1" fmla="*/ 903106 h 5359115"/>
                    <a:gd name="connsiteX2" fmla="*/ 3824318 w 3842719"/>
                    <a:gd name="connsiteY2" fmla="*/ 3227947 h 5359115"/>
                    <a:gd name="connsiteX3" fmla="*/ 2527957 w 3842719"/>
                    <a:gd name="connsiteY3" fmla="*/ 5244219 h 5359115"/>
                    <a:gd name="connsiteX4" fmla="*/ 765064 w 3842719"/>
                    <a:gd name="connsiteY4" fmla="*/ 4914462 h 5359115"/>
                    <a:gd name="connsiteX5" fmla="*/ 662 w 3842719"/>
                    <a:gd name="connsiteY5" fmla="*/ 3277281 h 5359115"/>
                    <a:gd name="connsiteX6" fmla="*/ 874497 w 3842719"/>
                    <a:gd name="connsiteY6" fmla="*/ 1237260 h 5359115"/>
                    <a:gd name="connsiteX7" fmla="*/ 1363796 w 3842719"/>
                    <a:gd name="connsiteY7" fmla="*/ 197 h 5359115"/>
                    <a:gd name="connsiteX8" fmla="*/ 1877191 w 3842719"/>
                    <a:gd name="connsiteY8" fmla="*/ 1319445 h 5359115"/>
                    <a:gd name="connsiteX0" fmla="*/ 3314081 w 3842719"/>
                    <a:gd name="connsiteY0" fmla="*/ 903106 h 5359115"/>
                    <a:gd name="connsiteX1" fmla="*/ 3824318 w 3842719"/>
                    <a:gd name="connsiteY1" fmla="*/ 3227947 h 5359115"/>
                    <a:gd name="connsiteX2" fmla="*/ 2527957 w 3842719"/>
                    <a:gd name="connsiteY2" fmla="*/ 5244219 h 5359115"/>
                    <a:gd name="connsiteX3" fmla="*/ 765064 w 3842719"/>
                    <a:gd name="connsiteY3" fmla="*/ 4914462 h 5359115"/>
                    <a:gd name="connsiteX4" fmla="*/ 662 w 3842719"/>
                    <a:gd name="connsiteY4" fmla="*/ 3277281 h 5359115"/>
                    <a:gd name="connsiteX5" fmla="*/ 874497 w 3842719"/>
                    <a:gd name="connsiteY5" fmla="*/ 1237260 h 5359115"/>
                    <a:gd name="connsiteX6" fmla="*/ 1363796 w 3842719"/>
                    <a:gd name="connsiteY6" fmla="*/ 197 h 5359115"/>
                    <a:gd name="connsiteX7" fmla="*/ 1877191 w 3842719"/>
                    <a:gd name="connsiteY7" fmla="*/ 1319445 h 5359115"/>
                    <a:gd name="connsiteX0" fmla="*/ 3670997 w 3885409"/>
                    <a:gd name="connsiteY0" fmla="*/ 0 h 5434517"/>
                    <a:gd name="connsiteX1" fmla="*/ 3824318 w 3885409"/>
                    <a:gd name="connsiteY1" fmla="*/ 3303349 h 5434517"/>
                    <a:gd name="connsiteX2" fmla="*/ 2527957 w 3885409"/>
                    <a:gd name="connsiteY2" fmla="*/ 5319621 h 5434517"/>
                    <a:gd name="connsiteX3" fmla="*/ 765064 w 3885409"/>
                    <a:gd name="connsiteY3" fmla="*/ 4989864 h 5434517"/>
                    <a:gd name="connsiteX4" fmla="*/ 662 w 3885409"/>
                    <a:gd name="connsiteY4" fmla="*/ 3352683 h 5434517"/>
                    <a:gd name="connsiteX5" fmla="*/ 874497 w 3885409"/>
                    <a:gd name="connsiteY5" fmla="*/ 1312662 h 5434517"/>
                    <a:gd name="connsiteX6" fmla="*/ 1363796 w 3885409"/>
                    <a:gd name="connsiteY6" fmla="*/ 75599 h 5434517"/>
                    <a:gd name="connsiteX7" fmla="*/ 1877191 w 3885409"/>
                    <a:gd name="connsiteY7" fmla="*/ 139484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1854599 w 3844963"/>
                    <a:gd name="connsiteY8" fmla="*/ 1396827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2400795 w 3844963"/>
                    <a:gd name="connsiteY8" fmla="*/ 993851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3236104 w 3844963"/>
                    <a:gd name="connsiteY8" fmla="*/ 213071 h 5434517"/>
                    <a:gd name="connsiteX0" fmla="*/ 3670997 w 3844963"/>
                    <a:gd name="connsiteY0" fmla="*/ 0 h 5434517"/>
                    <a:gd name="connsiteX1" fmla="*/ 3824318 w 3844963"/>
                    <a:gd name="connsiteY1" fmla="*/ 3303349 h 5434517"/>
                    <a:gd name="connsiteX2" fmla="*/ 2527957 w 3844963"/>
                    <a:gd name="connsiteY2" fmla="*/ 5319621 h 5434517"/>
                    <a:gd name="connsiteX3" fmla="*/ 765064 w 3844963"/>
                    <a:gd name="connsiteY3" fmla="*/ 4989864 h 5434517"/>
                    <a:gd name="connsiteX4" fmla="*/ 662 w 3844963"/>
                    <a:gd name="connsiteY4" fmla="*/ 3352683 h 5434517"/>
                    <a:gd name="connsiteX5" fmla="*/ 874497 w 3844963"/>
                    <a:gd name="connsiteY5" fmla="*/ 1312662 h 5434517"/>
                    <a:gd name="connsiteX6" fmla="*/ 1363796 w 3844963"/>
                    <a:gd name="connsiteY6" fmla="*/ 75599 h 5434517"/>
                    <a:gd name="connsiteX7" fmla="*/ 1877191 w 3844963"/>
                    <a:gd name="connsiteY7" fmla="*/ 1394847 h 5434517"/>
                    <a:gd name="connsiteX8" fmla="*/ 2820329 w 3844963"/>
                    <a:gd name="connsiteY8" fmla="*/ 655741 h 5434517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363796 w 3844963"/>
                    <a:gd name="connsiteY6" fmla="*/ 84371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868334 w 3844963"/>
                    <a:gd name="connsiteY6" fmla="*/ 189892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1868334 w 3844963"/>
                    <a:gd name="connsiteY6" fmla="*/ 189892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997 w 3844963"/>
                    <a:gd name="connsiteY0" fmla="*/ 8772 h 5443289"/>
                    <a:gd name="connsiteX1" fmla="*/ 3824318 w 3844963"/>
                    <a:gd name="connsiteY1" fmla="*/ 3312121 h 5443289"/>
                    <a:gd name="connsiteX2" fmla="*/ 2527957 w 3844963"/>
                    <a:gd name="connsiteY2" fmla="*/ 5328393 h 5443289"/>
                    <a:gd name="connsiteX3" fmla="*/ 765064 w 3844963"/>
                    <a:gd name="connsiteY3" fmla="*/ 4998636 h 5443289"/>
                    <a:gd name="connsiteX4" fmla="*/ 662 w 3844963"/>
                    <a:gd name="connsiteY4" fmla="*/ 3361455 h 5443289"/>
                    <a:gd name="connsiteX5" fmla="*/ 874497 w 3844963"/>
                    <a:gd name="connsiteY5" fmla="*/ 1321434 h 5443289"/>
                    <a:gd name="connsiteX6" fmla="*/ 2306005 w 3844963"/>
                    <a:gd name="connsiteY6" fmla="*/ 384998 h 5443289"/>
                    <a:gd name="connsiteX7" fmla="*/ 1877191 w 3844963"/>
                    <a:gd name="connsiteY7" fmla="*/ 1403619 h 5443289"/>
                    <a:gd name="connsiteX8" fmla="*/ 3679113 w 3844963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3678599 w 3844449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3678599 w 3844449"/>
                    <a:gd name="connsiteY8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2555216 w 3844449"/>
                    <a:gd name="connsiteY8" fmla="*/ 480558 h 5443289"/>
                    <a:gd name="connsiteX9" fmla="*/ 3678599 w 3844449"/>
                    <a:gd name="connsiteY9" fmla="*/ 0 h 5443289"/>
                    <a:gd name="connsiteX0" fmla="*/ 3670483 w 3844449"/>
                    <a:gd name="connsiteY0" fmla="*/ 8772 h 5443289"/>
                    <a:gd name="connsiteX1" fmla="*/ 3823804 w 3844449"/>
                    <a:gd name="connsiteY1" fmla="*/ 3312121 h 5443289"/>
                    <a:gd name="connsiteX2" fmla="*/ 2527443 w 3844449"/>
                    <a:gd name="connsiteY2" fmla="*/ 5328393 h 5443289"/>
                    <a:gd name="connsiteX3" fmla="*/ 764550 w 3844449"/>
                    <a:gd name="connsiteY3" fmla="*/ 4998636 h 5443289"/>
                    <a:gd name="connsiteX4" fmla="*/ 148 w 3844449"/>
                    <a:gd name="connsiteY4" fmla="*/ 3361455 h 5443289"/>
                    <a:gd name="connsiteX5" fmla="*/ 715045 w 3844449"/>
                    <a:gd name="connsiteY5" fmla="*/ 1081688 h 5443289"/>
                    <a:gd name="connsiteX6" fmla="*/ 2305491 w 3844449"/>
                    <a:gd name="connsiteY6" fmla="*/ 384998 h 5443289"/>
                    <a:gd name="connsiteX7" fmla="*/ 1876677 w 3844449"/>
                    <a:gd name="connsiteY7" fmla="*/ 1403619 h 5443289"/>
                    <a:gd name="connsiteX8" fmla="*/ 2555216 w 3844449"/>
                    <a:gd name="connsiteY8" fmla="*/ 480558 h 5443289"/>
                    <a:gd name="connsiteX9" fmla="*/ 3678599 w 3844449"/>
                    <a:gd name="connsiteY9" fmla="*/ 0 h 5443289"/>
                    <a:gd name="connsiteX0" fmla="*/ 3670483 w 3833062"/>
                    <a:gd name="connsiteY0" fmla="*/ 8772 h 5308999"/>
                    <a:gd name="connsiteX1" fmla="*/ 3823804 w 3833062"/>
                    <a:gd name="connsiteY1" fmla="*/ 3312121 h 5308999"/>
                    <a:gd name="connsiteX2" fmla="*/ 2936696 w 3833062"/>
                    <a:gd name="connsiteY2" fmla="*/ 5156540 h 5308999"/>
                    <a:gd name="connsiteX3" fmla="*/ 764550 w 3833062"/>
                    <a:gd name="connsiteY3" fmla="*/ 4998636 h 5308999"/>
                    <a:gd name="connsiteX4" fmla="*/ 148 w 3833062"/>
                    <a:gd name="connsiteY4" fmla="*/ 3361455 h 5308999"/>
                    <a:gd name="connsiteX5" fmla="*/ 715045 w 3833062"/>
                    <a:gd name="connsiteY5" fmla="*/ 1081688 h 5308999"/>
                    <a:gd name="connsiteX6" fmla="*/ 2305491 w 3833062"/>
                    <a:gd name="connsiteY6" fmla="*/ 384998 h 5308999"/>
                    <a:gd name="connsiteX7" fmla="*/ 1876677 w 3833062"/>
                    <a:gd name="connsiteY7" fmla="*/ 1403619 h 5308999"/>
                    <a:gd name="connsiteX8" fmla="*/ 2555216 w 3833062"/>
                    <a:gd name="connsiteY8" fmla="*/ 480558 h 5308999"/>
                    <a:gd name="connsiteX9" fmla="*/ 3678599 w 3833062"/>
                    <a:gd name="connsiteY9" fmla="*/ 0 h 5308999"/>
                    <a:gd name="connsiteX0" fmla="*/ 3673144 w 3835723"/>
                    <a:gd name="connsiteY0" fmla="*/ 8772 h 5308999"/>
                    <a:gd name="connsiteX1" fmla="*/ 3826465 w 3835723"/>
                    <a:gd name="connsiteY1" fmla="*/ 3312121 h 5308999"/>
                    <a:gd name="connsiteX2" fmla="*/ 2939357 w 3835723"/>
                    <a:gd name="connsiteY2" fmla="*/ 5156540 h 5308999"/>
                    <a:gd name="connsiteX3" fmla="*/ 767211 w 3835723"/>
                    <a:gd name="connsiteY3" fmla="*/ 4998636 h 5308999"/>
                    <a:gd name="connsiteX4" fmla="*/ 2809 w 3835723"/>
                    <a:gd name="connsiteY4" fmla="*/ 3361455 h 5308999"/>
                    <a:gd name="connsiteX5" fmla="*/ 581888 w 3835723"/>
                    <a:gd name="connsiteY5" fmla="*/ 1470631 h 5308999"/>
                    <a:gd name="connsiteX6" fmla="*/ 2308152 w 3835723"/>
                    <a:gd name="connsiteY6" fmla="*/ 384998 h 5308999"/>
                    <a:gd name="connsiteX7" fmla="*/ 1879338 w 3835723"/>
                    <a:gd name="connsiteY7" fmla="*/ 1403619 h 5308999"/>
                    <a:gd name="connsiteX8" fmla="*/ 2557877 w 3835723"/>
                    <a:gd name="connsiteY8" fmla="*/ 480558 h 5308999"/>
                    <a:gd name="connsiteX9" fmla="*/ 3681260 w 3835723"/>
                    <a:gd name="connsiteY9" fmla="*/ 0 h 5308999"/>
                    <a:gd name="connsiteX0" fmla="*/ 3673144 w 3835723"/>
                    <a:gd name="connsiteY0" fmla="*/ 8772 h 5308999"/>
                    <a:gd name="connsiteX1" fmla="*/ 3826465 w 3835723"/>
                    <a:gd name="connsiteY1" fmla="*/ 3312121 h 5308999"/>
                    <a:gd name="connsiteX2" fmla="*/ 2939357 w 3835723"/>
                    <a:gd name="connsiteY2" fmla="*/ 5156540 h 5308999"/>
                    <a:gd name="connsiteX3" fmla="*/ 767211 w 3835723"/>
                    <a:gd name="connsiteY3" fmla="*/ 4998636 h 5308999"/>
                    <a:gd name="connsiteX4" fmla="*/ 2809 w 3835723"/>
                    <a:gd name="connsiteY4" fmla="*/ 3361455 h 5308999"/>
                    <a:gd name="connsiteX5" fmla="*/ 581888 w 3835723"/>
                    <a:gd name="connsiteY5" fmla="*/ 1470631 h 5308999"/>
                    <a:gd name="connsiteX6" fmla="*/ 2308152 w 3835723"/>
                    <a:gd name="connsiteY6" fmla="*/ 384998 h 5308999"/>
                    <a:gd name="connsiteX7" fmla="*/ 1883917 w 3835723"/>
                    <a:gd name="connsiteY7" fmla="*/ 2100855 h 5308999"/>
                    <a:gd name="connsiteX8" fmla="*/ 2557877 w 3835723"/>
                    <a:gd name="connsiteY8" fmla="*/ 480558 h 5308999"/>
                    <a:gd name="connsiteX9" fmla="*/ 3681260 w 3835723"/>
                    <a:gd name="connsiteY9" fmla="*/ 0 h 5308999"/>
                    <a:gd name="connsiteX0" fmla="*/ 3672288 w 3834867"/>
                    <a:gd name="connsiteY0" fmla="*/ 8772 h 5308999"/>
                    <a:gd name="connsiteX1" fmla="*/ 3825609 w 3834867"/>
                    <a:gd name="connsiteY1" fmla="*/ 3312121 h 5308999"/>
                    <a:gd name="connsiteX2" fmla="*/ 2938501 w 3834867"/>
                    <a:gd name="connsiteY2" fmla="*/ 5156540 h 5308999"/>
                    <a:gd name="connsiteX3" fmla="*/ 766355 w 3834867"/>
                    <a:gd name="connsiteY3" fmla="*/ 4998636 h 5308999"/>
                    <a:gd name="connsiteX4" fmla="*/ 1953 w 3834867"/>
                    <a:gd name="connsiteY4" fmla="*/ 3361455 h 5308999"/>
                    <a:gd name="connsiteX5" fmla="*/ 581032 w 3834867"/>
                    <a:gd name="connsiteY5" fmla="*/ 1470631 h 5308999"/>
                    <a:gd name="connsiteX6" fmla="*/ 1610545 w 3834867"/>
                    <a:gd name="connsiteY6" fmla="*/ 1054930 h 5308999"/>
                    <a:gd name="connsiteX7" fmla="*/ 1883061 w 3834867"/>
                    <a:gd name="connsiteY7" fmla="*/ 2100855 h 5308999"/>
                    <a:gd name="connsiteX8" fmla="*/ 2557021 w 3834867"/>
                    <a:gd name="connsiteY8" fmla="*/ 480558 h 5308999"/>
                    <a:gd name="connsiteX9" fmla="*/ 3680404 w 3834867"/>
                    <a:gd name="connsiteY9" fmla="*/ 0 h 5308999"/>
                    <a:gd name="connsiteX0" fmla="*/ 3672288 w 3834867"/>
                    <a:gd name="connsiteY0" fmla="*/ 8772 h 5308999"/>
                    <a:gd name="connsiteX1" fmla="*/ 3825609 w 3834867"/>
                    <a:gd name="connsiteY1" fmla="*/ 3312121 h 5308999"/>
                    <a:gd name="connsiteX2" fmla="*/ 2938501 w 3834867"/>
                    <a:gd name="connsiteY2" fmla="*/ 5156540 h 5308999"/>
                    <a:gd name="connsiteX3" fmla="*/ 766355 w 3834867"/>
                    <a:gd name="connsiteY3" fmla="*/ 4998636 h 5308999"/>
                    <a:gd name="connsiteX4" fmla="*/ 1953 w 3834867"/>
                    <a:gd name="connsiteY4" fmla="*/ 3361455 h 5308999"/>
                    <a:gd name="connsiteX5" fmla="*/ 581032 w 3834867"/>
                    <a:gd name="connsiteY5" fmla="*/ 1470631 h 5308999"/>
                    <a:gd name="connsiteX6" fmla="*/ 1610545 w 3834867"/>
                    <a:gd name="connsiteY6" fmla="*/ 1054930 h 5308999"/>
                    <a:gd name="connsiteX7" fmla="*/ 1883061 w 3834867"/>
                    <a:gd name="connsiteY7" fmla="*/ 2100855 h 5308999"/>
                    <a:gd name="connsiteX8" fmla="*/ 2557021 w 3834867"/>
                    <a:gd name="connsiteY8" fmla="*/ 480558 h 5308999"/>
                    <a:gd name="connsiteX9" fmla="*/ 3680404 w 3834867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83264 w 3835070"/>
                    <a:gd name="connsiteY7" fmla="*/ 2100855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83264 w 3835070"/>
                    <a:gd name="connsiteY7" fmla="*/ 2100855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928056 w 3835070"/>
                    <a:gd name="connsiteY7" fmla="*/ 1851011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48211 w 3835070"/>
                    <a:gd name="connsiteY7" fmla="*/ 1642247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491 w 3835070"/>
                    <a:gd name="connsiteY0" fmla="*/ 8772 h 5308999"/>
                    <a:gd name="connsiteX1" fmla="*/ 3825812 w 3835070"/>
                    <a:gd name="connsiteY1" fmla="*/ 3312121 h 5308999"/>
                    <a:gd name="connsiteX2" fmla="*/ 2938704 w 3835070"/>
                    <a:gd name="connsiteY2" fmla="*/ 5156540 h 5308999"/>
                    <a:gd name="connsiteX3" fmla="*/ 766558 w 3835070"/>
                    <a:gd name="connsiteY3" fmla="*/ 4998636 h 5308999"/>
                    <a:gd name="connsiteX4" fmla="*/ 2156 w 3835070"/>
                    <a:gd name="connsiteY4" fmla="*/ 3361455 h 5308999"/>
                    <a:gd name="connsiteX5" fmla="*/ 581235 w 3835070"/>
                    <a:gd name="connsiteY5" fmla="*/ 1470631 h 5308999"/>
                    <a:gd name="connsiteX6" fmla="*/ 1824712 w 3835070"/>
                    <a:gd name="connsiteY6" fmla="*/ 898693 h 5308999"/>
                    <a:gd name="connsiteX7" fmla="*/ 1848211 w 3835070"/>
                    <a:gd name="connsiteY7" fmla="*/ 1642247 h 5308999"/>
                    <a:gd name="connsiteX8" fmla="*/ 2557224 w 3835070"/>
                    <a:gd name="connsiteY8" fmla="*/ 480558 h 5308999"/>
                    <a:gd name="connsiteX9" fmla="*/ 3680607 w 3835070"/>
                    <a:gd name="connsiteY9" fmla="*/ 0 h 5308999"/>
                    <a:gd name="connsiteX0" fmla="*/ 3672220 w 3834799"/>
                    <a:gd name="connsiteY0" fmla="*/ 8772 h 5308999"/>
                    <a:gd name="connsiteX1" fmla="*/ 3825541 w 3834799"/>
                    <a:gd name="connsiteY1" fmla="*/ 3312121 h 5308999"/>
                    <a:gd name="connsiteX2" fmla="*/ 2938433 w 3834799"/>
                    <a:gd name="connsiteY2" fmla="*/ 5156540 h 5308999"/>
                    <a:gd name="connsiteX3" fmla="*/ 766287 w 3834799"/>
                    <a:gd name="connsiteY3" fmla="*/ 4998636 h 5308999"/>
                    <a:gd name="connsiteX4" fmla="*/ 1885 w 3834799"/>
                    <a:gd name="connsiteY4" fmla="*/ 3361455 h 5308999"/>
                    <a:gd name="connsiteX5" fmla="*/ 580964 w 3834799"/>
                    <a:gd name="connsiteY5" fmla="*/ 1470631 h 5308999"/>
                    <a:gd name="connsiteX6" fmla="*/ 1529064 w 3834799"/>
                    <a:gd name="connsiteY6" fmla="*/ 677846 h 5308999"/>
                    <a:gd name="connsiteX7" fmla="*/ 1847940 w 3834799"/>
                    <a:gd name="connsiteY7" fmla="*/ 1642247 h 5308999"/>
                    <a:gd name="connsiteX8" fmla="*/ 2556953 w 3834799"/>
                    <a:gd name="connsiteY8" fmla="*/ 480558 h 5308999"/>
                    <a:gd name="connsiteX9" fmla="*/ 3680336 w 3834799"/>
                    <a:gd name="connsiteY9" fmla="*/ 0 h 5308999"/>
                    <a:gd name="connsiteX0" fmla="*/ 3672220 w 3834799"/>
                    <a:gd name="connsiteY0" fmla="*/ 8772 h 5308999"/>
                    <a:gd name="connsiteX1" fmla="*/ 3825541 w 3834799"/>
                    <a:gd name="connsiteY1" fmla="*/ 3312121 h 5308999"/>
                    <a:gd name="connsiteX2" fmla="*/ 2938433 w 3834799"/>
                    <a:gd name="connsiteY2" fmla="*/ 5156540 h 5308999"/>
                    <a:gd name="connsiteX3" fmla="*/ 766287 w 3834799"/>
                    <a:gd name="connsiteY3" fmla="*/ 4998636 h 5308999"/>
                    <a:gd name="connsiteX4" fmla="*/ 1885 w 3834799"/>
                    <a:gd name="connsiteY4" fmla="*/ 3361455 h 5308999"/>
                    <a:gd name="connsiteX5" fmla="*/ 580964 w 3834799"/>
                    <a:gd name="connsiteY5" fmla="*/ 1470631 h 5308999"/>
                    <a:gd name="connsiteX6" fmla="*/ 1529064 w 3834799"/>
                    <a:gd name="connsiteY6" fmla="*/ 677846 h 5308999"/>
                    <a:gd name="connsiteX7" fmla="*/ 1847940 w 3834799"/>
                    <a:gd name="connsiteY7" fmla="*/ 1642247 h 5308999"/>
                    <a:gd name="connsiteX8" fmla="*/ 2556953 w 3834799"/>
                    <a:gd name="connsiteY8" fmla="*/ 480558 h 5308999"/>
                    <a:gd name="connsiteX9" fmla="*/ 3680336 w 3834799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  <a:gd name="connsiteX0" fmla="*/ 3672506 w 3835085"/>
                    <a:gd name="connsiteY0" fmla="*/ 8772 h 5308999"/>
                    <a:gd name="connsiteX1" fmla="*/ 3825827 w 3835085"/>
                    <a:gd name="connsiteY1" fmla="*/ 3312121 h 5308999"/>
                    <a:gd name="connsiteX2" fmla="*/ 2938719 w 3835085"/>
                    <a:gd name="connsiteY2" fmla="*/ 5156540 h 5308999"/>
                    <a:gd name="connsiteX3" fmla="*/ 766573 w 3835085"/>
                    <a:gd name="connsiteY3" fmla="*/ 4998636 h 5308999"/>
                    <a:gd name="connsiteX4" fmla="*/ 2171 w 3835085"/>
                    <a:gd name="connsiteY4" fmla="*/ 3361455 h 5308999"/>
                    <a:gd name="connsiteX5" fmla="*/ 581250 w 3835085"/>
                    <a:gd name="connsiteY5" fmla="*/ 1470631 h 5308999"/>
                    <a:gd name="connsiteX6" fmla="*/ 1839179 w 3835085"/>
                    <a:gd name="connsiteY6" fmla="*/ 695218 h 5308999"/>
                    <a:gd name="connsiteX7" fmla="*/ 1848226 w 3835085"/>
                    <a:gd name="connsiteY7" fmla="*/ 1642247 h 5308999"/>
                    <a:gd name="connsiteX8" fmla="*/ 2557239 w 3835085"/>
                    <a:gd name="connsiteY8" fmla="*/ 480558 h 5308999"/>
                    <a:gd name="connsiteX9" fmla="*/ 3680622 w 3835085"/>
                    <a:gd name="connsiteY9" fmla="*/ 0 h 5308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5085" h="5308999">
                      <a:moveTo>
                        <a:pt x="3672506" y="8772"/>
                      </a:moveTo>
                      <a:cubicBezTo>
                        <a:pt x="2802989" y="1385262"/>
                        <a:pt x="3948125" y="2454160"/>
                        <a:pt x="3825827" y="3312121"/>
                      </a:cubicBezTo>
                      <a:cubicBezTo>
                        <a:pt x="3703529" y="4170082"/>
                        <a:pt x="3448595" y="4875454"/>
                        <a:pt x="2938719" y="5156540"/>
                      </a:cubicBezTo>
                      <a:cubicBezTo>
                        <a:pt x="2428843" y="5437626"/>
                        <a:pt x="1255998" y="5297817"/>
                        <a:pt x="766573" y="4998636"/>
                      </a:cubicBezTo>
                      <a:cubicBezTo>
                        <a:pt x="277148" y="4699455"/>
                        <a:pt x="33058" y="3949456"/>
                        <a:pt x="2171" y="3361455"/>
                      </a:cubicBezTo>
                      <a:cubicBezTo>
                        <a:pt x="-28716" y="2773454"/>
                        <a:pt x="275082" y="1915004"/>
                        <a:pt x="581250" y="1470631"/>
                      </a:cubicBezTo>
                      <a:cubicBezTo>
                        <a:pt x="887418" y="1026258"/>
                        <a:pt x="2006181" y="483529"/>
                        <a:pt x="1839179" y="695218"/>
                      </a:cubicBezTo>
                      <a:cubicBezTo>
                        <a:pt x="1672177" y="906907"/>
                        <a:pt x="1728549" y="1678024"/>
                        <a:pt x="1848226" y="1642247"/>
                      </a:cubicBezTo>
                      <a:cubicBezTo>
                        <a:pt x="1967903" y="1606470"/>
                        <a:pt x="2256919" y="714495"/>
                        <a:pt x="2557239" y="480558"/>
                      </a:cubicBezTo>
                      <a:cubicBezTo>
                        <a:pt x="2857559" y="246622"/>
                        <a:pt x="3291830" y="6256"/>
                        <a:pt x="3680622" y="0"/>
                      </a:cubicBezTo>
                    </a:path>
                  </a:pathLst>
                </a:custGeom>
                <a:solidFill>
                  <a:srgbClr val="D604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73" name="Szabadkézi sokszög 72"/>
                <p:cNvSpPr/>
                <p:nvPr/>
              </p:nvSpPr>
              <p:spPr>
                <a:xfrm rot="21290204">
                  <a:off x="1620079" y="4068507"/>
                  <a:ext cx="2690950" cy="2050719"/>
                </a:xfrm>
                <a:custGeom>
                  <a:avLst/>
                  <a:gdLst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313768 w 2797643"/>
                    <a:gd name="connsiteY2" fmla="*/ 906873 h 2327700"/>
                    <a:gd name="connsiteX3" fmla="*/ 1576658 w 2797643"/>
                    <a:gd name="connsiteY3" fmla="*/ 73161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76658 w 2797643"/>
                    <a:gd name="connsiteY3" fmla="*/ 73161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23318 w 2797643"/>
                    <a:gd name="connsiteY3" fmla="*/ 74685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23318 w 2797643"/>
                    <a:gd name="connsiteY3" fmla="*/ 74685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6926"/>
                    <a:gd name="connsiteY0" fmla="*/ 93 h 2327700"/>
                    <a:gd name="connsiteX1" fmla="*/ 586058 w 2796926"/>
                    <a:gd name="connsiteY1" fmla="*/ 529683 h 2327700"/>
                    <a:gd name="connsiteX2" fmla="*/ 1222328 w 2796926"/>
                    <a:gd name="connsiteY2" fmla="*/ 880203 h 2327700"/>
                    <a:gd name="connsiteX3" fmla="*/ 1523318 w 2796926"/>
                    <a:gd name="connsiteY3" fmla="*/ 746853 h 2327700"/>
                    <a:gd name="connsiteX4" fmla="*/ 1751918 w 2796926"/>
                    <a:gd name="connsiteY4" fmla="*/ 636363 h 2327700"/>
                    <a:gd name="connsiteX5" fmla="*/ 1885268 w 2796926"/>
                    <a:gd name="connsiteY5" fmla="*/ 693513 h 2327700"/>
                    <a:gd name="connsiteX6" fmla="*/ 1930988 w 2796926"/>
                    <a:gd name="connsiteY6" fmla="*/ 800193 h 2327700"/>
                    <a:gd name="connsiteX7" fmla="*/ 1843358 w 2796926"/>
                    <a:gd name="connsiteY7" fmla="*/ 861153 h 2327700"/>
                    <a:gd name="connsiteX8" fmla="*/ 1767158 w 2796926"/>
                    <a:gd name="connsiteY8" fmla="*/ 998313 h 2327700"/>
                    <a:gd name="connsiteX9" fmla="*/ 2239598 w 2796926"/>
                    <a:gd name="connsiteY9" fmla="*/ 857343 h 2327700"/>
                    <a:gd name="connsiteX10" fmla="*/ 2780618 w 2796926"/>
                    <a:gd name="connsiteY10" fmla="*/ 663033 h 2327700"/>
                    <a:gd name="connsiteX11" fmla="*/ 2590118 w 2796926"/>
                    <a:gd name="connsiteY11" fmla="*/ 1063083 h 2327700"/>
                    <a:gd name="connsiteX12" fmla="*/ 1927178 w 2796926"/>
                    <a:gd name="connsiteY12" fmla="*/ 1596483 h 2327700"/>
                    <a:gd name="connsiteX13" fmla="*/ 1397588 w 2796926"/>
                    <a:gd name="connsiteY13" fmla="*/ 1756503 h 2327700"/>
                    <a:gd name="connsiteX14" fmla="*/ 1210898 w 2796926"/>
                    <a:gd name="connsiteY14" fmla="*/ 1706973 h 2327700"/>
                    <a:gd name="connsiteX15" fmla="*/ 978488 w 2796926"/>
                    <a:gd name="connsiteY15" fmla="*/ 1908903 h 2327700"/>
                    <a:gd name="connsiteX16" fmla="*/ 719408 w 2796926"/>
                    <a:gd name="connsiteY16" fmla="*/ 2320383 h 2327700"/>
                    <a:gd name="connsiteX17" fmla="*/ 475568 w 2796926"/>
                    <a:gd name="connsiteY17" fmla="*/ 2145123 h 2327700"/>
                    <a:gd name="connsiteX18" fmla="*/ 266018 w 2796926"/>
                    <a:gd name="connsiteY18" fmla="*/ 1802223 h 2327700"/>
                    <a:gd name="connsiteX19" fmla="*/ 216488 w 2796926"/>
                    <a:gd name="connsiteY19" fmla="*/ 1604103 h 2327700"/>
                    <a:gd name="connsiteX20" fmla="*/ 654638 w 2796926"/>
                    <a:gd name="connsiteY20" fmla="*/ 1592673 h 2327700"/>
                    <a:gd name="connsiteX21" fmla="*/ 795608 w 2796926"/>
                    <a:gd name="connsiteY21" fmla="*/ 1562193 h 2327700"/>
                    <a:gd name="connsiteX22" fmla="*/ 582248 w 2796926"/>
                    <a:gd name="connsiteY22" fmla="*/ 1436463 h 2327700"/>
                    <a:gd name="connsiteX23" fmla="*/ 266018 w 2796926"/>
                    <a:gd name="connsiteY23" fmla="*/ 1219293 h 2327700"/>
                    <a:gd name="connsiteX24" fmla="*/ 45038 w 2796926"/>
                    <a:gd name="connsiteY24" fmla="*/ 903063 h 2327700"/>
                    <a:gd name="connsiteX25" fmla="*/ 10748 w 2796926"/>
                    <a:gd name="connsiteY25" fmla="*/ 571593 h 2327700"/>
                    <a:gd name="connsiteX26" fmla="*/ 170768 w 2796926"/>
                    <a:gd name="connsiteY26" fmla="*/ 93 h 2327700"/>
                    <a:gd name="connsiteX0" fmla="*/ 170768 w 2745982"/>
                    <a:gd name="connsiteY0" fmla="*/ 93 h 2327700"/>
                    <a:gd name="connsiteX1" fmla="*/ 586058 w 2745982"/>
                    <a:gd name="connsiteY1" fmla="*/ 529683 h 2327700"/>
                    <a:gd name="connsiteX2" fmla="*/ 1222328 w 2745982"/>
                    <a:gd name="connsiteY2" fmla="*/ 880203 h 2327700"/>
                    <a:gd name="connsiteX3" fmla="*/ 1523318 w 2745982"/>
                    <a:gd name="connsiteY3" fmla="*/ 746853 h 2327700"/>
                    <a:gd name="connsiteX4" fmla="*/ 1751918 w 2745982"/>
                    <a:gd name="connsiteY4" fmla="*/ 636363 h 2327700"/>
                    <a:gd name="connsiteX5" fmla="*/ 1885268 w 2745982"/>
                    <a:gd name="connsiteY5" fmla="*/ 693513 h 2327700"/>
                    <a:gd name="connsiteX6" fmla="*/ 1930988 w 2745982"/>
                    <a:gd name="connsiteY6" fmla="*/ 800193 h 2327700"/>
                    <a:gd name="connsiteX7" fmla="*/ 1843358 w 2745982"/>
                    <a:gd name="connsiteY7" fmla="*/ 861153 h 2327700"/>
                    <a:gd name="connsiteX8" fmla="*/ 1767158 w 2745982"/>
                    <a:gd name="connsiteY8" fmla="*/ 998313 h 2327700"/>
                    <a:gd name="connsiteX9" fmla="*/ 2239598 w 2745982"/>
                    <a:gd name="connsiteY9" fmla="*/ 857343 h 2327700"/>
                    <a:gd name="connsiteX10" fmla="*/ 2723468 w 2745982"/>
                    <a:gd name="connsiteY10" fmla="*/ 689703 h 2327700"/>
                    <a:gd name="connsiteX11" fmla="*/ 2590118 w 2745982"/>
                    <a:gd name="connsiteY11" fmla="*/ 1063083 h 2327700"/>
                    <a:gd name="connsiteX12" fmla="*/ 1927178 w 2745982"/>
                    <a:gd name="connsiteY12" fmla="*/ 1596483 h 2327700"/>
                    <a:gd name="connsiteX13" fmla="*/ 1397588 w 2745982"/>
                    <a:gd name="connsiteY13" fmla="*/ 1756503 h 2327700"/>
                    <a:gd name="connsiteX14" fmla="*/ 1210898 w 2745982"/>
                    <a:gd name="connsiteY14" fmla="*/ 1706973 h 2327700"/>
                    <a:gd name="connsiteX15" fmla="*/ 978488 w 2745982"/>
                    <a:gd name="connsiteY15" fmla="*/ 1908903 h 2327700"/>
                    <a:gd name="connsiteX16" fmla="*/ 719408 w 2745982"/>
                    <a:gd name="connsiteY16" fmla="*/ 2320383 h 2327700"/>
                    <a:gd name="connsiteX17" fmla="*/ 475568 w 2745982"/>
                    <a:gd name="connsiteY17" fmla="*/ 2145123 h 2327700"/>
                    <a:gd name="connsiteX18" fmla="*/ 266018 w 2745982"/>
                    <a:gd name="connsiteY18" fmla="*/ 1802223 h 2327700"/>
                    <a:gd name="connsiteX19" fmla="*/ 216488 w 2745982"/>
                    <a:gd name="connsiteY19" fmla="*/ 1604103 h 2327700"/>
                    <a:gd name="connsiteX20" fmla="*/ 654638 w 2745982"/>
                    <a:gd name="connsiteY20" fmla="*/ 1592673 h 2327700"/>
                    <a:gd name="connsiteX21" fmla="*/ 795608 w 2745982"/>
                    <a:gd name="connsiteY21" fmla="*/ 1562193 h 2327700"/>
                    <a:gd name="connsiteX22" fmla="*/ 582248 w 2745982"/>
                    <a:gd name="connsiteY22" fmla="*/ 1436463 h 2327700"/>
                    <a:gd name="connsiteX23" fmla="*/ 266018 w 2745982"/>
                    <a:gd name="connsiteY23" fmla="*/ 1219293 h 2327700"/>
                    <a:gd name="connsiteX24" fmla="*/ 45038 w 2745982"/>
                    <a:gd name="connsiteY24" fmla="*/ 903063 h 2327700"/>
                    <a:gd name="connsiteX25" fmla="*/ 10748 w 2745982"/>
                    <a:gd name="connsiteY25" fmla="*/ 571593 h 2327700"/>
                    <a:gd name="connsiteX26" fmla="*/ 170768 w 2745982"/>
                    <a:gd name="connsiteY26" fmla="*/ 93 h 2327700"/>
                    <a:gd name="connsiteX0" fmla="*/ 170768 w 2731304"/>
                    <a:gd name="connsiteY0" fmla="*/ 93 h 2327700"/>
                    <a:gd name="connsiteX1" fmla="*/ 586058 w 2731304"/>
                    <a:gd name="connsiteY1" fmla="*/ 529683 h 2327700"/>
                    <a:gd name="connsiteX2" fmla="*/ 1222328 w 2731304"/>
                    <a:gd name="connsiteY2" fmla="*/ 880203 h 2327700"/>
                    <a:gd name="connsiteX3" fmla="*/ 1523318 w 2731304"/>
                    <a:gd name="connsiteY3" fmla="*/ 746853 h 2327700"/>
                    <a:gd name="connsiteX4" fmla="*/ 1751918 w 2731304"/>
                    <a:gd name="connsiteY4" fmla="*/ 636363 h 2327700"/>
                    <a:gd name="connsiteX5" fmla="*/ 1885268 w 2731304"/>
                    <a:gd name="connsiteY5" fmla="*/ 693513 h 2327700"/>
                    <a:gd name="connsiteX6" fmla="*/ 1930988 w 2731304"/>
                    <a:gd name="connsiteY6" fmla="*/ 800193 h 2327700"/>
                    <a:gd name="connsiteX7" fmla="*/ 1843358 w 2731304"/>
                    <a:gd name="connsiteY7" fmla="*/ 861153 h 2327700"/>
                    <a:gd name="connsiteX8" fmla="*/ 1767158 w 2731304"/>
                    <a:gd name="connsiteY8" fmla="*/ 998313 h 2327700"/>
                    <a:gd name="connsiteX9" fmla="*/ 2239598 w 2731304"/>
                    <a:gd name="connsiteY9" fmla="*/ 857343 h 2327700"/>
                    <a:gd name="connsiteX10" fmla="*/ 2723468 w 2731304"/>
                    <a:gd name="connsiteY10" fmla="*/ 689703 h 2327700"/>
                    <a:gd name="connsiteX11" fmla="*/ 2494868 w 2731304"/>
                    <a:gd name="connsiteY11" fmla="*/ 1112613 h 2327700"/>
                    <a:gd name="connsiteX12" fmla="*/ 1927178 w 2731304"/>
                    <a:gd name="connsiteY12" fmla="*/ 1596483 h 2327700"/>
                    <a:gd name="connsiteX13" fmla="*/ 1397588 w 2731304"/>
                    <a:gd name="connsiteY13" fmla="*/ 1756503 h 2327700"/>
                    <a:gd name="connsiteX14" fmla="*/ 1210898 w 2731304"/>
                    <a:gd name="connsiteY14" fmla="*/ 1706973 h 2327700"/>
                    <a:gd name="connsiteX15" fmla="*/ 978488 w 2731304"/>
                    <a:gd name="connsiteY15" fmla="*/ 1908903 h 2327700"/>
                    <a:gd name="connsiteX16" fmla="*/ 719408 w 2731304"/>
                    <a:gd name="connsiteY16" fmla="*/ 2320383 h 2327700"/>
                    <a:gd name="connsiteX17" fmla="*/ 475568 w 2731304"/>
                    <a:gd name="connsiteY17" fmla="*/ 2145123 h 2327700"/>
                    <a:gd name="connsiteX18" fmla="*/ 266018 w 2731304"/>
                    <a:gd name="connsiteY18" fmla="*/ 1802223 h 2327700"/>
                    <a:gd name="connsiteX19" fmla="*/ 216488 w 2731304"/>
                    <a:gd name="connsiteY19" fmla="*/ 1604103 h 2327700"/>
                    <a:gd name="connsiteX20" fmla="*/ 654638 w 2731304"/>
                    <a:gd name="connsiteY20" fmla="*/ 1592673 h 2327700"/>
                    <a:gd name="connsiteX21" fmla="*/ 795608 w 2731304"/>
                    <a:gd name="connsiteY21" fmla="*/ 1562193 h 2327700"/>
                    <a:gd name="connsiteX22" fmla="*/ 582248 w 2731304"/>
                    <a:gd name="connsiteY22" fmla="*/ 1436463 h 2327700"/>
                    <a:gd name="connsiteX23" fmla="*/ 266018 w 2731304"/>
                    <a:gd name="connsiteY23" fmla="*/ 1219293 h 2327700"/>
                    <a:gd name="connsiteX24" fmla="*/ 45038 w 2731304"/>
                    <a:gd name="connsiteY24" fmla="*/ 903063 h 2327700"/>
                    <a:gd name="connsiteX25" fmla="*/ 10748 w 2731304"/>
                    <a:gd name="connsiteY25" fmla="*/ 571593 h 2327700"/>
                    <a:gd name="connsiteX26" fmla="*/ 170768 w 2731304"/>
                    <a:gd name="connsiteY26" fmla="*/ 93 h 2327700"/>
                    <a:gd name="connsiteX0" fmla="*/ 170768 w 2731304"/>
                    <a:gd name="connsiteY0" fmla="*/ 93 h 2327700"/>
                    <a:gd name="connsiteX1" fmla="*/ 586058 w 2731304"/>
                    <a:gd name="connsiteY1" fmla="*/ 529683 h 2327700"/>
                    <a:gd name="connsiteX2" fmla="*/ 1222328 w 2731304"/>
                    <a:gd name="connsiteY2" fmla="*/ 880203 h 2327700"/>
                    <a:gd name="connsiteX3" fmla="*/ 1523318 w 2731304"/>
                    <a:gd name="connsiteY3" fmla="*/ 746853 h 2327700"/>
                    <a:gd name="connsiteX4" fmla="*/ 1751918 w 2731304"/>
                    <a:gd name="connsiteY4" fmla="*/ 636363 h 2327700"/>
                    <a:gd name="connsiteX5" fmla="*/ 1885268 w 2731304"/>
                    <a:gd name="connsiteY5" fmla="*/ 693513 h 2327700"/>
                    <a:gd name="connsiteX6" fmla="*/ 1930988 w 2731304"/>
                    <a:gd name="connsiteY6" fmla="*/ 800193 h 2327700"/>
                    <a:gd name="connsiteX7" fmla="*/ 1843358 w 2731304"/>
                    <a:gd name="connsiteY7" fmla="*/ 861153 h 2327700"/>
                    <a:gd name="connsiteX8" fmla="*/ 1767158 w 2731304"/>
                    <a:gd name="connsiteY8" fmla="*/ 998313 h 2327700"/>
                    <a:gd name="connsiteX9" fmla="*/ 2239598 w 2731304"/>
                    <a:gd name="connsiteY9" fmla="*/ 857343 h 2327700"/>
                    <a:gd name="connsiteX10" fmla="*/ 2723468 w 2731304"/>
                    <a:gd name="connsiteY10" fmla="*/ 689703 h 2327700"/>
                    <a:gd name="connsiteX11" fmla="*/ 2494868 w 2731304"/>
                    <a:gd name="connsiteY11" fmla="*/ 1112613 h 2327700"/>
                    <a:gd name="connsiteX12" fmla="*/ 1927178 w 2731304"/>
                    <a:gd name="connsiteY12" fmla="*/ 1596483 h 2327700"/>
                    <a:gd name="connsiteX13" fmla="*/ 1397588 w 2731304"/>
                    <a:gd name="connsiteY13" fmla="*/ 1756503 h 2327700"/>
                    <a:gd name="connsiteX14" fmla="*/ 1172798 w 2731304"/>
                    <a:gd name="connsiteY14" fmla="*/ 1737453 h 2327700"/>
                    <a:gd name="connsiteX15" fmla="*/ 978488 w 2731304"/>
                    <a:gd name="connsiteY15" fmla="*/ 1908903 h 2327700"/>
                    <a:gd name="connsiteX16" fmla="*/ 719408 w 2731304"/>
                    <a:gd name="connsiteY16" fmla="*/ 2320383 h 2327700"/>
                    <a:gd name="connsiteX17" fmla="*/ 475568 w 2731304"/>
                    <a:gd name="connsiteY17" fmla="*/ 2145123 h 2327700"/>
                    <a:gd name="connsiteX18" fmla="*/ 266018 w 2731304"/>
                    <a:gd name="connsiteY18" fmla="*/ 1802223 h 2327700"/>
                    <a:gd name="connsiteX19" fmla="*/ 216488 w 2731304"/>
                    <a:gd name="connsiteY19" fmla="*/ 1604103 h 2327700"/>
                    <a:gd name="connsiteX20" fmla="*/ 654638 w 2731304"/>
                    <a:gd name="connsiteY20" fmla="*/ 1592673 h 2327700"/>
                    <a:gd name="connsiteX21" fmla="*/ 795608 w 2731304"/>
                    <a:gd name="connsiteY21" fmla="*/ 1562193 h 2327700"/>
                    <a:gd name="connsiteX22" fmla="*/ 582248 w 2731304"/>
                    <a:gd name="connsiteY22" fmla="*/ 1436463 h 2327700"/>
                    <a:gd name="connsiteX23" fmla="*/ 266018 w 2731304"/>
                    <a:gd name="connsiteY23" fmla="*/ 1219293 h 2327700"/>
                    <a:gd name="connsiteX24" fmla="*/ 45038 w 2731304"/>
                    <a:gd name="connsiteY24" fmla="*/ 903063 h 2327700"/>
                    <a:gd name="connsiteX25" fmla="*/ 10748 w 2731304"/>
                    <a:gd name="connsiteY25" fmla="*/ 571593 h 2327700"/>
                    <a:gd name="connsiteX26" fmla="*/ 170768 w 2731304"/>
                    <a:gd name="connsiteY26" fmla="*/ 93 h 2327700"/>
                    <a:gd name="connsiteX0" fmla="*/ 170768 w 2731304"/>
                    <a:gd name="connsiteY0" fmla="*/ 93 h 2336329"/>
                    <a:gd name="connsiteX1" fmla="*/ 586058 w 2731304"/>
                    <a:gd name="connsiteY1" fmla="*/ 529683 h 2336329"/>
                    <a:gd name="connsiteX2" fmla="*/ 1222328 w 2731304"/>
                    <a:gd name="connsiteY2" fmla="*/ 880203 h 2336329"/>
                    <a:gd name="connsiteX3" fmla="*/ 1523318 w 2731304"/>
                    <a:gd name="connsiteY3" fmla="*/ 746853 h 2336329"/>
                    <a:gd name="connsiteX4" fmla="*/ 1751918 w 2731304"/>
                    <a:gd name="connsiteY4" fmla="*/ 636363 h 2336329"/>
                    <a:gd name="connsiteX5" fmla="*/ 1885268 w 2731304"/>
                    <a:gd name="connsiteY5" fmla="*/ 693513 h 2336329"/>
                    <a:gd name="connsiteX6" fmla="*/ 1930988 w 2731304"/>
                    <a:gd name="connsiteY6" fmla="*/ 800193 h 2336329"/>
                    <a:gd name="connsiteX7" fmla="*/ 1843358 w 2731304"/>
                    <a:gd name="connsiteY7" fmla="*/ 861153 h 2336329"/>
                    <a:gd name="connsiteX8" fmla="*/ 1767158 w 2731304"/>
                    <a:gd name="connsiteY8" fmla="*/ 998313 h 2336329"/>
                    <a:gd name="connsiteX9" fmla="*/ 2239598 w 2731304"/>
                    <a:gd name="connsiteY9" fmla="*/ 857343 h 2336329"/>
                    <a:gd name="connsiteX10" fmla="*/ 2723468 w 2731304"/>
                    <a:gd name="connsiteY10" fmla="*/ 689703 h 2336329"/>
                    <a:gd name="connsiteX11" fmla="*/ 2494868 w 2731304"/>
                    <a:gd name="connsiteY11" fmla="*/ 1112613 h 2336329"/>
                    <a:gd name="connsiteX12" fmla="*/ 1927178 w 2731304"/>
                    <a:gd name="connsiteY12" fmla="*/ 1596483 h 2336329"/>
                    <a:gd name="connsiteX13" fmla="*/ 1397588 w 2731304"/>
                    <a:gd name="connsiteY13" fmla="*/ 1756503 h 2336329"/>
                    <a:gd name="connsiteX14" fmla="*/ 1172798 w 2731304"/>
                    <a:gd name="connsiteY14" fmla="*/ 1737453 h 2336329"/>
                    <a:gd name="connsiteX15" fmla="*/ 978488 w 2731304"/>
                    <a:gd name="connsiteY15" fmla="*/ 1908903 h 2336329"/>
                    <a:gd name="connsiteX16" fmla="*/ 719408 w 2731304"/>
                    <a:gd name="connsiteY16" fmla="*/ 2320383 h 2336329"/>
                    <a:gd name="connsiteX17" fmla="*/ 475568 w 2731304"/>
                    <a:gd name="connsiteY17" fmla="*/ 2145123 h 2336329"/>
                    <a:gd name="connsiteX18" fmla="*/ 266018 w 2731304"/>
                    <a:gd name="connsiteY18" fmla="*/ 1802223 h 2336329"/>
                    <a:gd name="connsiteX19" fmla="*/ 216488 w 2731304"/>
                    <a:gd name="connsiteY19" fmla="*/ 1604103 h 2336329"/>
                    <a:gd name="connsiteX20" fmla="*/ 654638 w 2731304"/>
                    <a:gd name="connsiteY20" fmla="*/ 1592673 h 2336329"/>
                    <a:gd name="connsiteX21" fmla="*/ 795608 w 2731304"/>
                    <a:gd name="connsiteY21" fmla="*/ 1562193 h 2336329"/>
                    <a:gd name="connsiteX22" fmla="*/ 582248 w 2731304"/>
                    <a:gd name="connsiteY22" fmla="*/ 1436463 h 2336329"/>
                    <a:gd name="connsiteX23" fmla="*/ 266018 w 2731304"/>
                    <a:gd name="connsiteY23" fmla="*/ 1219293 h 2336329"/>
                    <a:gd name="connsiteX24" fmla="*/ 45038 w 2731304"/>
                    <a:gd name="connsiteY24" fmla="*/ 903063 h 2336329"/>
                    <a:gd name="connsiteX25" fmla="*/ 10748 w 2731304"/>
                    <a:gd name="connsiteY25" fmla="*/ 571593 h 2336329"/>
                    <a:gd name="connsiteX26" fmla="*/ 170768 w 2731304"/>
                    <a:gd name="connsiteY26" fmla="*/ 93 h 2336329"/>
                    <a:gd name="connsiteX0" fmla="*/ 170768 w 2731304"/>
                    <a:gd name="connsiteY0" fmla="*/ 93 h 2322115"/>
                    <a:gd name="connsiteX1" fmla="*/ 586058 w 2731304"/>
                    <a:gd name="connsiteY1" fmla="*/ 529683 h 2322115"/>
                    <a:gd name="connsiteX2" fmla="*/ 1222328 w 2731304"/>
                    <a:gd name="connsiteY2" fmla="*/ 880203 h 2322115"/>
                    <a:gd name="connsiteX3" fmla="*/ 1523318 w 2731304"/>
                    <a:gd name="connsiteY3" fmla="*/ 746853 h 2322115"/>
                    <a:gd name="connsiteX4" fmla="*/ 1751918 w 2731304"/>
                    <a:gd name="connsiteY4" fmla="*/ 636363 h 2322115"/>
                    <a:gd name="connsiteX5" fmla="*/ 1885268 w 2731304"/>
                    <a:gd name="connsiteY5" fmla="*/ 693513 h 2322115"/>
                    <a:gd name="connsiteX6" fmla="*/ 1930988 w 2731304"/>
                    <a:gd name="connsiteY6" fmla="*/ 800193 h 2322115"/>
                    <a:gd name="connsiteX7" fmla="*/ 1843358 w 2731304"/>
                    <a:gd name="connsiteY7" fmla="*/ 861153 h 2322115"/>
                    <a:gd name="connsiteX8" fmla="*/ 1767158 w 2731304"/>
                    <a:gd name="connsiteY8" fmla="*/ 998313 h 2322115"/>
                    <a:gd name="connsiteX9" fmla="*/ 2239598 w 2731304"/>
                    <a:gd name="connsiteY9" fmla="*/ 857343 h 2322115"/>
                    <a:gd name="connsiteX10" fmla="*/ 2723468 w 2731304"/>
                    <a:gd name="connsiteY10" fmla="*/ 689703 h 2322115"/>
                    <a:gd name="connsiteX11" fmla="*/ 2494868 w 2731304"/>
                    <a:gd name="connsiteY11" fmla="*/ 1112613 h 2322115"/>
                    <a:gd name="connsiteX12" fmla="*/ 1927178 w 2731304"/>
                    <a:gd name="connsiteY12" fmla="*/ 1596483 h 2322115"/>
                    <a:gd name="connsiteX13" fmla="*/ 1397588 w 2731304"/>
                    <a:gd name="connsiteY13" fmla="*/ 1756503 h 2322115"/>
                    <a:gd name="connsiteX14" fmla="*/ 1172798 w 2731304"/>
                    <a:gd name="connsiteY14" fmla="*/ 1737453 h 2322115"/>
                    <a:gd name="connsiteX15" fmla="*/ 978488 w 2731304"/>
                    <a:gd name="connsiteY15" fmla="*/ 1908903 h 2322115"/>
                    <a:gd name="connsiteX16" fmla="*/ 681308 w 2731304"/>
                    <a:gd name="connsiteY16" fmla="*/ 2305143 h 2322115"/>
                    <a:gd name="connsiteX17" fmla="*/ 475568 w 2731304"/>
                    <a:gd name="connsiteY17" fmla="*/ 2145123 h 2322115"/>
                    <a:gd name="connsiteX18" fmla="*/ 266018 w 2731304"/>
                    <a:gd name="connsiteY18" fmla="*/ 1802223 h 2322115"/>
                    <a:gd name="connsiteX19" fmla="*/ 216488 w 2731304"/>
                    <a:gd name="connsiteY19" fmla="*/ 1604103 h 2322115"/>
                    <a:gd name="connsiteX20" fmla="*/ 654638 w 2731304"/>
                    <a:gd name="connsiteY20" fmla="*/ 1592673 h 2322115"/>
                    <a:gd name="connsiteX21" fmla="*/ 795608 w 2731304"/>
                    <a:gd name="connsiteY21" fmla="*/ 1562193 h 2322115"/>
                    <a:gd name="connsiteX22" fmla="*/ 582248 w 2731304"/>
                    <a:gd name="connsiteY22" fmla="*/ 1436463 h 2322115"/>
                    <a:gd name="connsiteX23" fmla="*/ 266018 w 2731304"/>
                    <a:gd name="connsiteY23" fmla="*/ 1219293 h 2322115"/>
                    <a:gd name="connsiteX24" fmla="*/ 45038 w 2731304"/>
                    <a:gd name="connsiteY24" fmla="*/ 903063 h 2322115"/>
                    <a:gd name="connsiteX25" fmla="*/ 10748 w 2731304"/>
                    <a:gd name="connsiteY25" fmla="*/ 571593 h 2322115"/>
                    <a:gd name="connsiteX26" fmla="*/ 170768 w 2731304"/>
                    <a:gd name="connsiteY26" fmla="*/ 93 h 2322115"/>
                    <a:gd name="connsiteX0" fmla="*/ 170768 w 2731304"/>
                    <a:gd name="connsiteY0" fmla="*/ 93 h 2316331"/>
                    <a:gd name="connsiteX1" fmla="*/ 586058 w 2731304"/>
                    <a:gd name="connsiteY1" fmla="*/ 529683 h 2316331"/>
                    <a:gd name="connsiteX2" fmla="*/ 1222328 w 2731304"/>
                    <a:gd name="connsiteY2" fmla="*/ 880203 h 2316331"/>
                    <a:gd name="connsiteX3" fmla="*/ 1523318 w 2731304"/>
                    <a:gd name="connsiteY3" fmla="*/ 746853 h 2316331"/>
                    <a:gd name="connsiteX4" fmla="*/ 1751918 w 2731304"/>
                    <a:gd name="connsiteY4" fmla="*/ 636363 h 2316331"/>
                    <a:gd name="connsiteX5" fmla="*/ 1885268 w 2731304"/>
                    <a:gd name="connsiteY5" fmla="*/ 693513 h 2316331"/>
                    <a:gd name="connsiteX6" fmla="*/ 1930988 w 2731304"/>
                    <a:gd name="connsiteY6" fmla="*/ 800193 h 2316331"/>
                    <a:gd name="connsiteX7" fmla="*/ 1843358 w 2731304"/>
                    <a:gd name="connsiteY7" fmla="*/ 861153 h 2316331"/>
                    <a:gd name="connsiteX8" fmla="*/ 1767158 w 2731304"/>
                    <a:gd name="connsiteY8" fmla="*/ 998313 h 2316331"/>
                    <a:gd name="connsiteX9" fmla="*/ 2239598 w 2731304"/>
                    <a:gd name="connsiteY9" fmla="*/ 857343 h 2316331"/>
                    <a:gd name="connsiteX10" fmla="*/ 2723468 w 2731304"/>
                    <a:gd name="connsiteY10" fmla="*/ 689703 h 2316331"/>
                    <a:gd name="connsiteX11" fmla="*/ 2494868 w 2731304"/>
                    <a:gd name="connsiteY11" fmla="*/ 1112613 h 2316331"/>
                    <a:gd name="connsiteX12" fmla="*/ 1927178 w 2731304"/>
                    <a:gd name="connsiteY12" fmla="*/ 1596483 h 2316331"/>
                    <a:gd name="connsiteX13" fmla="*/ 1397588 w 2731304"/>
                    <a:gd name="connsiteY13" fmla="*/ 1756503 h 2316331"/>
                    <a:gd name="connsiteX14" fmla="*/ 1172798 w 2731304"/>
                    <a:gd name="connsiteY14" fmla="*/ 1737453 h 2316331"/>
                    <a:gd name="connsiteX15" fmla="*/ 978488 w 2731304"/>
                    <a:gd name="connsiteY15" fmla="*/ 1908903 h 2316331"/>
                    <a:gd name="connsiteX16" fmla="*/ 681308 w 2731304"/>
                    <a:gd name="connsiteY16" fmla="*/ 2305143 h 2316331"/>
                    <a:gd name="connsiteX17" fmla="*/ 445088 w 2731304"/>
                    <a:gd name="connsiteY17" fmla="*/ 2171793 h 2316331"/>
                    <a:gd name="connsiteX18" fmla="*/ 266018 w 2731304"/>
                    <a:gd name="connsiteY18" fmla="*/ 1802223 h 2316331"/>
                    <a:gd name="connsiteX19" fmla="*/ 216488 w 2731304"/>
                    <a:gd name="connsiteY19" fmla="*/ 1604103 h 2316331"/>
                    <a:gd name="connsiteX20" fmla="*/ 654638 w 2731304"/>
                    <a:gd name="connsiteY20" fmla="*/ 1592673 h 2316331"/>
                    <a:gd name="connsiteX21" fmla="*/ 795608 w 2731304"/>
                    <a:gd name="connsiteY21" fmla="*/ 1562193 h 2316331"/>
                    <a:gd name="connsiteX22" fmla="*/ 582248 w 2731304"/>
                    <a:gd name="connsiteY22" fmla="*/ 1436463 h 2316331"/>
                    <a:gd name="connsiteX23" fmla="*/ 266018 w 2731304"/>
                    <a:gd name="connsiteY23" fmla="*/ 1219293 h 2316331"/>
                    <a:gd name="connsiteX24" fmla="*/ 45038 w 2731304"/>
                    <a:gd name="connsiteY24" fmla="*/ 903063 h 2316331"/>
                    <a:gd name="connsiteX25" fmla="*/ 10748 w 2731304"/>
                    <a:gd name="connsiteY25" fmla="*/ 571593 h 2316331"/>
                    <a:gd name="connsiteX26" fmla="*/ 170768 w 2731304"/>
                    <a:gd name="connsiteY26" fmla="*/ 93 h 2316331"/>
                    <a:gd name="connsiteX0" fmla="*/ 170768 w 2731304"/>
                    <a:gd name="connsiteY0" fmla="*/ 93 h 2316138"/>
                    <a:gd name="connsiteX1" fmla="*/ 586058 w 2731304"/>
                    <a:gd name="connsiteY1" fmla="*/ 529683 h 2316138"/>
                    <a:gd name="connsiteX2" fmla="*/ 1222328 w 2731304"/>
                    <a:gd name="connsiteY2" fmla="*/ 880203 h 2316138"/>
                    <a:gd name="connsiteX3" fmla="*/ 1523318 w 2731304"/>
                    <a:gd name="connsiteY3" fmla="*/ 746853 h 2316138"/>
                    <a:gd name="connsiteX4" fmla="*/ 1751918 w 2731304"/>
                    <a:gd name="connsiteY4" fmla="*/ 636363 h 2316138"/>
                    <a:gd name="connsiteX5" fmla="*/ 1885268 w 2731304"/>
                    <a:gd name="connsiteY5" fmla="*/ 693513 h 2316138"/>
                    <a:gd name="connsiteX6" fmla="*/ 1930988 w 2731304"/>
                    <a:gd name="connsiteY6" fmla="*/ 800193 h 2316138"/>
                    <a:gd name="connsiteX7" fmla="*/ 1843358 w 2731304"/>
                    <a:gd name="connsiteY7" fmla="*/ 861153 h 2316138"/>
                    <a:gd name="connsiteX8" fmla="*/ 1767158 w 2731304"/>
                    <a:gd name="connsiteY8" fmla="*/ 998313 h 2316138"/>
                    <a:gd name="connsiteX9" fmla="*/ 2239598 w 2731304"/>
                    <a:gd name="connsiteY9" fmla="*/ 857343 h 2316138"/>
                    <a:gd name="connsiteX10" fmla="*/ 2723468 w 2731304"/>
                    <a:gd name="connsiteY10" fmla="*/ 689703 h 2316138"/>
                    <a:gd name="connsiteX11" fmla="*/ 2494868 w 2731304"/>
                    <a:gd name="connsiteY11" fmla="*/ 1112613 h 2316138"/>
                    <a:gd name="connsiteX12" fmla="*/ 1927178 w 2731304"/>
                    <a:gd name="connsiteY12" fmla="*/ 1596483 h 2316138"/>
                    <a:gd name="connsiteX13" fmla="*/ 1397588 w 2731304"/>
                    <a:gd name="connsiteY13" fmla="*/ 1756503 h 2316138"/>
                    <a:gd name="connsiteX14" fmla="*/ 1172798 w 2731304"/>
                    <a:gd name="connsiteY14" fmla="*/ 1737453 h 2316138"/>
                    <a:gd name="connsiteX15" fmla="*/ 978488 w 2731304"/>
                    <a:gd name="connsiteY15" fmla="*/ 1908903 h 2316138"/>
                    <a:gd name="connsiteX16" fmla="*/ 681308 w 2731304"/>
                    <a:gd name="connsiteY16" fmla="*/ 2305143 h 2316138"/>
                    <a:gd name="connsiteX17" fmla="*/ 445088 w 2731304"/>
                    <a:gd name="connsiteY17" fmla="*/ 2171793 h 2316138"/>
                    <a:gd name="connsiteX18" fmla="*/ 201248 w 2731304"/>
                    <a:gd name="connsiteY18" fmla="*/ 1817463 h 2316138"/>
                    <a:gd name="connsiteX19" fmla="*/ 216488 w 2731304"/>
                    <a:gd name="connsiteY19" fmla="*/ 1604103 h 2316138"/>
                    <a:gd name="connsiteX20" fmla="*/ 654638 w 2731304"/>
                    <a:gd name="connsiteY20" fmla="*/ 1592673 h 2316138"/>
                    <a:gd name="connsiteX21" fmla="*/ 795608 w 2731304"/>
                    <a:gd name="connsiteY21" fmla="*/ 1562193 h 2316138"/>
                    <a:gd name="connsiteX22" fmla="*/ 582248 w 2731304"/>
                    <a:gd name="connsiteY22" fmla="*/ 1436463 h 2316138"/>
                    <a:gd name="connsiteX23" fmla="*/ 266018 w 2731304"/>
                    <a:gd name="connsiteY23" fmla="*/ 1219293 h 2316138"/>
                    <a:gd name="connsiteX24" fmla="*/ 45038 w 2731304"/>
                    <a:gd name="connsiteY24" fmla="*/ 903063 h 2316138"/>
                    <a:gd name="connsiteX25" fmla="*/ 10748 w 2731304"/>
                    <a:gd name="connsiteY25" fmla="*/ 571593 h 2316138"/>
                    <a:gd name="connsiteX26" fmla="*/ 170768 w 2731304"/>
                    <a:gd name="connsiteY26" fmla="*/ 93 h 2316138"/>
                    <a:gd name="connsiteX0" fmla="*/ 170768 w 2731304"/>
                    <a:gd name="connsiteY0" fmla="*/ 93 h 2316138"/>
                    <a:gd name="connsiteX1" fmla="*/ 586058 w 2731304"/>
                    <a:gd name="connsiteY1" fmla="*/ 529683 h 2316138"/>
                    <a:gd name="connsiteX2" fmla="*/ 1222328 w 2731304"/>
                    <a:gd name="connsiteY2" fmla="*/ 880203 h 2316138"/>
                    <a:gd name="connsiteX3" fmla="*/ 1523318 w 2731304"/>
                    <a:gd name="connsiteY3" fmla="*/ 746853 h 2316138"/>
                    <a:gd name="connsiteX4" fmla="*/ 1751918 w 2731304"/>
                    <a:gd name="connsiteY4" fmla="*/ 636363 h 2316138"/>
                    <a:gd name="connsiteX5" fmla="*/ 1885268 w 2731304"/>
                    <a:gd name="connsiteY5" fmla="*/ 693513 h 2316138"/>
                    <a:gd name="connsiteX6" fmla="*/ 1930988 w 2731304"/>
                    <a:gd name="connsiteY6" fmla="*/ 800193 h 2316138"/>
                    <a:gd name="connsiteX7" fmla="*/ 1843358 w 2731304"/>
                    <a:gd name="connsiteY7" fmla="*/ 861153 h 2316138"/>
                    <a:gd name="connsiteX8" fmla="*/ 1767158 w 2731304"/>
                    <a:gd name="connsiteY8" fmla="*/ 998313 h 2316138"/>
                    <a:gd name="connsiteX9" fmla="*/ 2239598 w 2731304"/>
                    <a:gd name="connsiteY9" fmla="*/ 857343 h 2316138"/>
                    <a:gd name="connsiteX10" fmla="*/ 2723468 w 2731304"/>
                    <a:gd name="connsiteY10" fmla="*/ 689703 h 2316138"/>
                    <a:gd name="connsiteX11" fmla="*/ 2494868 w 2731304"/>
                    <a:gd name="connsiteY11" fmla="*/ 1112613 h 2316138"/>
                    <a:gd name="connsiteX12" fmla="*/ 1927178 w 2731304"/>
                    <a:gd name="connsiteY12" fmla="*/ 1596483 h 2316138"/>
                    <a:gd name="connsiteX13" fmla="*/ 1397588 w 2731304"/>
                    <a:gd name="connsiteY13" fmla="*/ 1756503 h 2316138"/>
                    <a:gd name="connsiteX14" fmla="*/ 1172798 w 2731304"/>
                    <a:gd name="connsiteY14" fmla="*/ 1737453 h 2316138"/>
                    <a:gd name="connsiteX15" fmla="*/ 978488 w 2731304"/>
                    <a:gd name="connsiteY15" fmla="*/ 1908903 h 2316138"/>
                    <a:gd name="connsiteX16" fmla="*/ 681308 w 2731304"/>
                    <a:gd name="connsiteY16" fmla="*/ 2305143 h 2316138"/>
                    <a:gd name="connsiteX17" fmla="*/ 445088 w 2731304"/>
                    <a:gd name="connsiteY17" fmla="*/ 2171793 h 2316138"/>
                    <a:gd name="connsiteX18" fmla="*/ 201248 w 2731304"/>
                    <a:gd name="connsiteY18" fmla="*/ 1817463 h 2316138"/>
                    <a:gd name="connsiteX19" fmla="*/ 216488 w 2731304"/>
                    <a:gd name="connsiteY19" fmla="*/ 1604103 h 2316138"/>
                    <a:gd name="connsiteX20" fmla="*/ 654638 w 2731304"/>
                    <a:gd name="connsiteY20" fmla="*/ 1592673 h 2316138"/>
                    <a:gd name="connsiteX21" fmla="*/ 707978 w 2731304"/>
                    <a:gd name="connsiteY21" fmla="*/ 1527903 h 2316138"/>
                    <a:gd name="connsiteX22" fmla="*/ 582248 w 2731304"/>
                    <a:gd name="connsiteY22" fmla="*/ 1436463 h 2316138"/>
                    <a:gd name="connsiteX23" fmla="*/ 266018 w 2731304"/>
                    <a:gd name="connsiteY23" fmla="*/ 1219293 h 2316138"/>
                    <a:gd name="connsiteX24" fmla="*/ 45038 w 2731304"/>
                    <a:gd name="connsiteY24" fmla="*/ 903063 h 2316138"/>
                    <a:gd name="connsiteX25" fmla="*/ 10748 w 2731304"/>
                    <a:gd name="connsiteY25" fmla="*/ 571593 h 2316138"/>
                    <a:gd name="connsiteX26" fmla="*/ 170768 w 2731304"/>
                    <a:gd name="connsiteY26" fmla="*/ 93 h 2316138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34698 w 2731304"/>
                    <a:gd name="connsiteY2" fmla="*/ 845912 h 2316137"/>
                    <a:gd name="connsiteX3" fmla="*/ 1523318 w 2731304"/>
                    <a:gd name="connsiteY3" fmla="*/ 746852 h 2316137"/>
                    <a:gd name="connsiteX4" fmla="*/ 1751918 w 2731304"/>
                    <a:gd name="connsiteY4" fmla="*/ 636362 h 2316137"/>
                    <a:gd name="connsiteX5" fmla="*/ 1885268 w 2731304"/>
                    <a:gd name="connsiteY5" fmla="*/ 693512 h 2316137"/>
                    <a:gd name="connsiteX6" fmla="*/ 1930988 w 2731304"/>
                    <a:gd name="connsiteY6" fmla="*/ 800192 h 2316137"/>
                    <a:gd name="connsiteX7" fmla="*/ 1843358 w 2731304"/>
                    <a:gd name="connsiteY7" fmla="*/ 861152 h 2316137"/>
                    <a:gd name="connsiteX8" fmla="*/ 1767158 w 2731304"/>
                    <a:gd name="connsiteY8" fmla="*/ 998312 h 2316137"/>
                    <a:gd name="connsiteX9" fmla="*/ 2239598 w 2731304"/>
                    <a:gd name="connsiteY9" fmla="*/ 857342 h 2316137"/>
                    <a:gd name="connsiteX10" fmla="*/ 2723468 w 2731304"/>
                    <a:gd name="connsiteY10" fmla="*/ 689702 h 2316137"/>
                    <a:gd name="connsiteX11" fmla="*/ 2494868 w 2731304"/>
                    <a:gd name="connsiteY11" fmla="*/ 1112612 h 2316137"/>
                    <a:gd name="connsiteX12" fmla="*/ 1927178 w 2731304"/>
                    <a:gd name="connsiteY12" fmla="*/ 1596482 h 2316137"/>
                    <a:gd name="connsiteX13" fmla="*/ 1397588 w 2731304"/>
                    <a:gd name="connsiteY13" fmla="*/ 1756502 h 2316137"/>
                    <a:gd name="connsiteX14" fmla="*/ 1172798 w 2731304"/>
                    <a:gd name="connsiteY14" fmla="*/ 1737452 h 2316137"/>
                    <a:gd name="connsiteX15" fmla="*/ 978488 w 2731304"/>
                    <a:gd name="connsiteY15" fmla="*/ 1908902 h 2316137"/>
                    <a:gd name="connsiteX16" fmla="*/ 681308 w 2731304"/>
                    <a:gd name="connsiteY16" fmla="*/ 2305142 h 2316137"/>
                    <a:gd name="connsiteX17" fmla="*/ 445088 w 2731304"/>
                    <a:gd name="connsiteY17" fmla="*/ 2171792 h 2316137"/>
                    <a:gd name="connsiteX18" fmla="*/ 201248 w 2731304"/>
                    <a:gd name="connsiteY18" fmla="*/ 1817462 h 2316137"/>
                    <a:gd name="connsiteX19" fmla="*/ 216488 w 2731304"/>
                    <a:gd name="connsiteY19" fmla="*/ 1604102 h 2316137"/>
                    <a:gd name="connsiteX20" fmla="*/ 654638 w 2731304"/>
                    <a:gd name="connsiteY20" fmla="*/ 1592672 h 2316137"/>
                    <a:gd name="connsiteX21" fmla="*/ 707978 w 2731304"/>
                    <a:gd name="connsiteY21" fmla="*/ 1527902 h 2316137"/>
                    <a:gd name="connsiteX22" fmla="*/ 582248 w 2731304"/>
                    <a:gd name="connsiteY22" fmla="*/ 1436462 h 2316137"/>
                    <a:gd name="connsiteX23" fmla="*/ 266018 w 2731304"/>
                    <a:gd name="connsiteY23" fmla="*/ 1219292 h 2316137"/>
                    <a:gd name="connsiteX24" fmla="*/ 45038 w 2731304"/>
                    <a:gd name="connsiteY24" fmla="*/ 903062 h 2316137"/>
                    <a:gd name="connsiteX25" fmla="*/ 10748 w 2731304"/>
                    <a:gd name="connsiteY25" fmla="*/ 571592 h 2316137"/>
                    <a:gd name="connsiteX26" fmla="*/ 170768 w 2731304"/>
                    <a:gd name="connsiteY26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80418 w 2731304"/>
                    <a:gd name="connsiteY2" fmla="*/ 876392 h 2316137"/>
                    <a:gd name="connsiteX3" fmla="*/ 1523318 w 2731304"/>
                    <a:gd name="connsiteY3" fmla="*/ 746852 h 2316137"/>
                    <a:gd name="connsiteX4" fmla="*/ 1751918 w 2731304"/>
                    <a:gd name="connsiteY4" fmla="*/ 636362 h 2316137"/>
                    <a:gd name="connsiteX5" fmla="*/ 1885268 w 2731304"/>
                    <a:gd name="connsiteY5" fmla="*/ 693512 h 2316137"/>
                    <a:gd name="connsiteX6" fmla="*/ 1930988 w 2731304"/>
                    <a:gd name="connsiteY6" fmla="*/ 800192 h 2316137"/>
                    <a:gd name="connsiteX7" fmla="*/ 1843358 w 2731304"/>
                    <a:gd name="connsiteY7" fmla="*/ 861152 h 2316137"/>
                    <a:gd name="connsiteX8" fmla="*/ 1767158 w 2731304"/>
                    <a:gd name="connsiteY8" fmla="*/ 998312 h 2316137"/>
                    <a:gd name="connsiteX9" fmla="*/ 2239598 w 2731304"/>
                    <a:gd name="connsiteY9" fmla="*/ 857342 h 2316137"/>
                    <a:gd name="connsiteX10" fmla="*/ 2723468 w 2731304"/>
                    <a:gd name="connsiteY10" fmla="*/ 689702 h 2316137"/>
                    <a:gd name="connsiteX11" fmla="*/ 2494868 w 2731304"/>
                    <a:gd name="connsiteY11" fmla="*/ 1112612 h 2316137"/>
                    <a:gd name="connsiteX12" fmla="*/ 1927178 w 2731304"/>
                    <a:gd name="connsiteY12" fmla="*/ 1596482 h 2316137"/>
                    <a:gd name="connsiteX13" fmla="*/ 1397588 w 2731304"/>
                    <a:gd name="connsiteY13" fmla="*/ 1756502 h 2316137"/>
                    <a:gd name="connsiteX14" fmla="*/ 1172798 w 2731304"/>
                    <a:gd name="connsiteY14" fmla="*/ 1737452 h 2316137"/>
                    <a:gd name="connsiteX15" fmla="*/ 978488 w 2731304"/>
                    <a:gd name="connsiteY15" fmla="*/ 1908902 h 2316137"/>
                    <a:gd name="connsiteX16" fmla="*/ 681308 w 2731304"/>
                    <a:gd name="connsiteY16" fmla="*/ 2305142 h 2316137"/>
                    <a:gd name="connsiteX17" fmla="*/ 445088 w 2731304"/>
                    <a:gd name="connsiteY17" fmla="*/ 2171792 h 2316137"/>
                    <a:gd name="connsiteX18" fmla="*/ 201248 w 2731304"/>
                    <a:gd name="connsiteY18" fmla="*/ 1817462 h 2316137"/>
                    <a:gd name="connsiteX19" fmla="*/ 216488 w 2731304"/>
                    <a:gd name="connsiteY19" fmla="*/ 1604102 h 2316137"/>
                    <a:gd name="connsiteX20" fmla="*/ 654638 w 2731304"/>
                    <a:gd name="connsiteY20" fmla="*/ 1592672 h 2316137"/>
                    <a:gd name="connsiteX21" fmla="*/ 707978 w 2731304"/>
                    <a:gd name="connsiteY21" fmla="*/ 1527902 h 2316137"/>
                    <a:gd name="connsiteX22" fmla="*/ 582248 w 2731304"/>
                    <a:gd name="connsiteY22" fmla="*/ 1436462 h 2316137"/>
                    <a:gd name="connsiteX23" fmla="*/ 266018 w 2731304"/>
                    <a:gd name="connsiteY23" fmla="*/ 1219292 h 2316137"/>
                    <a:gd name="connsiteX24" fmla="*/ 45038 w 2731304"/>
                    <a:gd name="connsiteY24" fmla="*/ 903062 h 2316137"/>
                    <a:gd name="connsiteX25" fmla="*/ 10748 w 2731304"/>
                    <a:gd name="connsiteY25" fmla="*/ 571592 h 2316137"/>
                    <a:gd name="connsiteX26" fmla="*/ 170768 w 2731304"/>
                    <a:gd name="connsiteY26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80418 w 2731304"/>
                    <a:gd name="connsiteY2" fmla="*/ 87639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690958 w 2731304"/>
                    <a:gd name="connsiteY3" fmla="*/ 62493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9582 w 2740118"/>
                    <a:gd name="connsiteY0" fmla="*/ 92 h 2316137"/>
                    <a:gd name="connsiteX1" fmla="*/ 594872 w 2740118"/>
                    <a:gd name="connsiteY1" fmla="*/ 529682 h 2316137"/>
                    <a:gd name="connsiteX2" fmla="*/ 1280672 w 2740118"/>
                    <a:gd name="connsiteY2" fmla="*/ 887822 h 2316137"/>
                    <a:gd name="connsiteX3" fmla="*/ 1699772 w 2740118"/>
                    <a:gd name="connsiteY3" fmla="*/ 624932 h 2316137"/>
                    <a:gd name="connsiteX4" fmla="*/ 1894082 w 2740118"/>
                    <a:gd name="connsiteY4" fmla="*/ 693512 h 2316137"/>
                    <a:gd name="connsiteX5" fmla="*/ 1939802 w 2740118"/>
                    <a:gd name="connsiteY5" fmla="*/ 800192 h 2316137"/>
                    <a:gd name="connsiteX6" fmla="*/ 1852172 w 2740118"/>
                    <a:gd name="connsiteY6" fmla="*/ 861152 h 2316137"/>
                    <a:gd name="connsiteX7" fmla="*/ 1775972 w 2740118"/>
                    <a:gd name="connsiteY7" fmla="*/ 998312 h 2316137"/>
                    <a:gd name="connsiteX8" fmla="*/ 2248412 w 2740118"/>
                    <a:gd name="connsiteY8" fmla="*/ 857342 h 2316137"/>
                    <a:gd name="connsiteX9" fmla="*/ 2732282 w 2740118"/>
                    <a:gd name="connsiteY9" fmla="*/ 689702 h 2316137"/>
                    <a:gd name="connsiteX10" fmla="*/ 2503682 w 2740118"/>
                    <a:gd name="connsiteY10" fmla="*/ 1112612 h 2316137"/>
                    <a:gd name="connsiteX11" fmla="*/ 1935992 w 2740118"/>
                    <a:gd name="connsiteY11" fmla="*/ 1596482 h 2316137"/>
                    <a:gd name="connsiteX12" fmla="*/ 1406402 w 2740118"/>
                    <a:gd name="connsiteY12" fmla="*/ 1756502 h 2316137"/>
                    <a:gd name="connsiteX13" fmla="*/ 1181612 w 2740118"/>
                    <a:gd name="connsiteY13" fmla="*/ 1737452 h 2316137"/>
                    <a:gd name="connsiteX14" fmla="*/ 987302 w 2740118"/>
                    <a:gd name="connsiteY14" fmla="*/ 1908902 h 2316137"/>
                    <a:gd name="connsiteX15" fmla="*/ 690122 w 2740118"/>
                    <a:gd name="connsiteY15" fmla="*/ 2305142 h 2316137"/>
                    <a:gd name="connsiteX16" fmla="*/ 453902 w 2740118"/>
                    <a:gd name="connsiteY16" fmla="*/ 2171792 h 2316137"/>
                    <a:gd name="connsiteX17" fmla="*/ 210062 w 2740118"/>
                    <a:gd name="connsiteY17" fmla="*/ 1817462 h 2316137"/>
                    <a:gd name="connsiteX18" fmla="*/ 225302 w 2740118"/>
                    <a:gd name="connsiteY18" fmla="*/ 1604102 h 2316137"/>
                    <a:gd name="connsiteX19" fmla="*/ 663452 w 2740118"/>
                    <a:gd name="connsiteY19" fmla="*/ 1592672 h 2316137"/>
                    <a:gd name="connsiteX20" fmla="*/ 716792 w 2740118"/>
                    <a:gd name="connsiteY20" fmla="*/ 1527902 h 2316137"/>
                    <a:gd name="connsiteX21" fmla="*/ 591062 w 2740118"/>
                    <a:gd name="connsiteY21" fmla="*/ 1436462 h 2316137"/>
                    <a:gd name="connsiteX22" fmla="*/ 274832 w 2740118"/>
                    <a:gd name="connsiteY22" fmla="*/ 1219292 h 2316137"/>
                    <a:gd name="connsiteX23" fmla="*/ 30992 w 2740118"/>
                    <a:gd name="connsiteY23" fmla="*/ 918302 h 2316137"/>
                    <a:gd name="connsiteX24" fmla="*/ 19562 w 2740118"/>
                    <a:gd name="connsiteY24" fmla="*/ 571592 h 2316137"/>
                    <a:gd name="connsiteX25" fmla="*/ 179582 w 2740118"/>
                    <a:gd name="connsiteY25" fmla="*/ 92 h 2316137"/>
                    <a:gd name="connsiteX0" fmla="*/ 194474 w 2755010"/>
                    <a:gd name="connsiteY0" fmla="*/ 92 h 2316137"/>
                    <a:gd name="connsiteX1" fmla="*/ 609764 w 2755010"/>
                    <a:gd name="connsiteY1" fmla="*/ 529682 h 2316137"/>
                    <a:gd name="connsiteX2" fmla="*/ 1295564 w 2755010"/>
                    <a:gd name="connsiteY2" fmla="*/ 887822 h 2316137"/>
                    <a:gd name="connsiteX3" fmla="*/ 1714664 w 2755010"/>
                    <a:gd name="connsiteY3" fmla="*/ 624932 h 2316137"/>
                    <a:gd name="connsiteX4" fmla="*/ 1908974 w 2755010"/>
                    <a:gd name="connsiteY4" fmla="*/ 693512 h 2316137"/>
                    <a:gd name="connsiteX5" fmla="*/ 1954694 w 2755010"/>
                    <a:gd name="connsiteY5" fmla="*/ 800192 h 2316137"/>
                    <a:gd name="connsiteX6" fmla="*/ 1867064 w 2755010"/>
                    <a:gd name="connsiteY6" fmla="*/ 861152 h 2316137"/>
                    <a:gd name="connsiteX7" fmla="*/ 1790864 w 2755010"/>
                    <a:gd name="connsiteY7" fmla="*/ 998312 h 2316137"/>
                    <a:gd name="connsiteX8" fmla="*/ 2263304 w 2755010"/>
                    <a:gd name="connsiteY8" fmla="*/ 857342 h 2316137"/>
                    <a:gd name="connsiteX9" fmla="*/ 2747174 w 2755010"/>
                    <a:gd name="connsiteY9" fmla="*/ 689702 h 2316137"/>
                    <a:gd name="connsiteX10" fmla="*/ 2518574 w 2755010"/>
                    <a:gd name="connsiteY10" fmla="*/ 1112612 h 2316137"/>
                    <a:gd name="connsiteX11" fmla="*/ 1950884 w 2755010"/>
                    <a:gd name="connsiteY11" fmla="*/ 1596482 h 2316137"/>
                    <a:gd name="connsiteX12" fmla="*/ 1421294 w 2755010"/>
                    <a:gd name="connsiteY12" fmla="*/ 1756502 h 2316137"/>
                    <a:gd name="connsiteX13" fmla="*/ 1196504 w 2755010"/>
                    <a:gd name="connsiteY13" fmla="*/ 1737452 h 2316137"/>
                    <a:gd name="connsiteX14" fmla="*/ 1002194 w 2755010"/>
                    <a:gd name="connsiteY14" fmla="*/ 1908902 h 2316137"/>
                    <a:gd name="connsiteX15" fmla="*/ 705014 w 2755010"/>
                    <a:gd name="connsiteY15" fmla="*/ 2305142 h 2316137"/>
                    <a:gd name="connsiteX16" fmla="*/ 468794 w 2755010"/>
                    <a:gd name="connsiteY16" fmla="*/ 2171792 h 2316137"/>
                    <a:gd name="connsiteX17" fmla="*/ 224954 w 2755010"/>
                    <a:gd name="connsiteY17" fmla="*/ 1817462 h 2316137"/>
                    <a:gd name="connsiteX18" fmla="*/ 240194 w 2755010"/>
                    <a:gd name="connsiteY18" fmla="*/ 1604102 h 2316137"/>
                    <a:gd name="connsiteX19" fmla="*/ 678344 w 2755010"/>
                    <a:gd name="connsiteY19" fmla="*/ 1592672 h 2316137"/>
                    <a:gd name="connsiteX20" fmla="*/ 731684 w 2755010"/>
                    <a:gd name="connsiteY20" fmla="*/ 1527902 h 2316137"/>
                    <a:gd name="connsiteX21" fmla="*/ 605954 w 2755010"/>
                    <a:gd name="connsiteY21" fmla="*/ 1436462 h 2316137"/>
                    <a:gd name="connsiteX22" fmla="*/ 289724 w 2755010"/>
                    <a:gd name="connsiteY22" fmla="*/ 1219292 h 2316137"/>
                    <a:gd name="connsiteX23" fmla="*/ 45884 w 2755010"/>
                    <a:gd name="connsiteY23" fmla="*/ 918302 h 2316137"/>
                    <a:gd name="connsiteX24" fmla="*/ 11594 w 2755010"/>
                    <a:gd name="connsiteY24" fmla="*/ 571592 h 2316137"/>
                    <a:gd name="connsiteX25" fmla="*/ 194474 w 2755010"/>
                    <a:gd name="connsiteY25" fmla="*/ 92 h 2316137"/>
                    <a:gd name="connsiteX0" fmla="*/ 212193 w 2772729"/>
                    <a:gd name="connsiteY0" fmla="*/ 92 h 2316137"/>
                    <a:gd name="connsiteX1" fmla="*/ 627483 w 2772729"/>
                    <a:gd name="connsiteY1" fmla="*/ 529682 h 2316137"/>
                    <a:gd name="connsiteX2" fmla="*/ 1313283 w 2772729"/>
                    <a:gd name="connsiteY2" fmla="*/ 887822 h 2316137"/>
                    <a:gd name="connsiteX3" fmla="*/ 1732383 w 2772729"/>
                    <a:gd name="connsiteY3" fmla="*/ 624932 h 2316137"/>
                    <a:gd name="connsiteX4" fmla="*/ 1926693 w 2772729"/>
                    <a:gd name="connsiteY4" fmla="*/ 693512 h 2316137"/>
                    <a:gd name="connsiteX5" fmla="*/ 1972413 w 2772729"/>
                    <a:gd name="connsiteY5" fmla="*/ 800192 h 2316137"/>
                    <a:gd name="connsiteX6" fmla="*/ 1884783 w 2772729"/>
                    <a:gd name="connsiteY6" fmla="*/ 861152 h 2316137"/>
                    <a:gd name="connsiteX7" fmla="*/ 1808583 w 2772729"/>
                    <a:gd name="connsiteY7" fmla="*/ 998312 h 2316137"/>
                    <a:gd name="connsiteX8" fmla="*/ 2281023 w 2772729"/>
                    <a:gd name="connsiteY8" fmla="*/ 857342 h 2316137"/>
                    <a:gd name="connsiteX9" fmla="*/ 2764893 w 2772729"/>
                    <a:gd name="connsiteY9" fmla="*/ 689702 h 2316137"/>
                    <a:gd name="connsiteX10" fmla="*/ 2536293 w 2772729"/>
                    <a:gd name="connsiteY10" fmla="*/ 1112612 h 2316137"/>
                    <a:gd name="connsiteX11" fmla="*/ 1968603 w 2772729"/>
                    <a:gd name="connsiteY11" fmla="*/ 1596482 h 2316137"/>
                    <a:gd name="connsiteX12" fmla="*/ 1439013 w 2772729"/>
                    <a:gd name="connsiteY12" fmla="*/ 1756502 h 2316137"/>
                    <a:gd name="connsiteX13" fmla="*/ 1214223 w 2772729"/>
                    <a:gd name="connsiteY13" fmla="*/ 1737452 h 2316137"/>
                    <a:gd name="connsiteX14" fmla="*/ 1019913 w 2772729"/>
                    <a:gd name="connsiteY14" fmla="*/ 1908902 h 2316137"/>
                    <a:gd name="connsiteX15" fmla="*/ 722733 w 2772729"/>
                    <a:gd name="connsiteY15" fmla="*/ 2305142 h 2316137"/>
                    <a:gd name="connsiteX16" fmla="*/ 486513 w 2772729"/>
                    <a:gd name="connsiteY16" fmla="*/ 2171792 h 2316137"/>
                    <a:gd name="connsiteX17" fmla="*/ 242673 w 2772729"/>
                    <a:gd name="connsiteY17" fmla="*/ 1817462 h 2316137"/>
                    <a:gd name="connsiteX18" fmla="*/ 257913 w 2772729"/>
                    <a:gd name="connsiteY18" fmla="*/ 1604102 h 2316137"/>
                    <a:gd name="connsiteX19" fmla="*/ 696063 w 2772729"/>
                    <a:gd name="connsiteY19" fmla="*/ 1592672 h 2316137"/>
                    <a:gd name="connsiteX20" fmla="*/ 749403 w 2772729"/>
                    <a:gd name="connsiteY20" fmla="*/ 1527902 h 2316137"/>
                    <a:gd name="connsiteX21" fmla="*/ 623673 w 2772729"/>
                    <a:gd name="connsiteY21" fmla="*/ 1436462 h 2316137"/>
                    <a:gd name="connsiteX22" fmla="*/ 63603 w 2772729"/>
                    <a:gd name="connsiteY22" fmla="*/ 918302 h 2316137"/>
                    <a:gd name="connsiteX23" fmla="*/ 29313 w 2772729"/>
                    <a:gd name="connsiteY23" fmla="*/ 571592 h 2316137"/>
                    <a:gd name="connsiteX24" fmla="*/ 212193 w 2772729"/>
                    <a:gd name="connsiteY24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57678 w 2781004"/>
                    <a:gd name="connsiteY20" fmla="*/ 152790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95778 w 2781004"/>
                    <a:gd name="connsiteY20" fmla="*/ 149361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95778 w 2781004"/>
                    <a:gd name="connsiteY20" fmla="*/ 149361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182936 w 2743472"/>
                    <a:gd name="connsiteY0" fmla="*/ 92 h 2316137"/>
                    <a:gd name="connsiteX1" fmla="*/ 598226 w 2743472"/>
                    <a:gd name="connsiteY1" fmla="*/ 529682 h 2316137"/>
                    <a:gd name="connsiteX2" fmla="*/ 1284026 w 2743472"/>
                    <a:gd name="connsiteY2" fmla="*/ 887822 h 2316137"/>
                    <a:gd name="connsiteX3" fmla="*/ 1703126 w 2743472"/>
                    <a:gd name="connsiteY3" fmla="*/ 624932 h 2316137"/>
                    <a:gd name="connsiteX4" fmla="*/ 1897436 w 2743472"/>
                    <a:gd name="connsiteY4" fmla="*/ 693512 h 2316137"/>
                    <a:gd name="connsiteX5" fmla="*/ 1943156 w 2743472"/>
                    <a:gd name="connsiteY5" fmla="*/ 800192 h 2316137"/>
                    <a:gd name="connsiteX6" fmla="*/ 1855526 w 2743472"/>
                    <a:gd name="connsiteY6" fmla="*/ 861152 h 2316137"/>
                    <a:gd name="connsiteX7" fmla="*/ 1779326 w 2743472"/>
                    <a:gd name="connsiteY7" fmla="*/ 998312 h 2316137"/>
                    <a:gd name="connsiteX8" fmla="*/ 2251766 w 2743472"/>
                    <a:gd name="connsiteY8" fmla="*/ 857342 h 2316137"/>
                    <a:gd name="connsiteX9" fmla="*/ 2735636 w 2743472"/>
                    <a:gd name="connsiteY9" fmla="*/ 689702 h 2316137"/>
                    <a:gd name="connsiteX10" fmla="*/ 2507036 w 2743472"/>
                    <a:gd name="connsiteY10" fmla="*/ 1112612 h 2316137"/>
                    <a:gd name="connsiteX11" fmla="*/ 1939346 w 2743472"/>
                    <a:gd name="connsiteY11" fmla="*/ 1596482 h 2316137"/>
                    <a:gd name="connsiteX12" fmla="*/ 1409756 w 2743472"/>
                    <a:gd name="connsiteY12" fmla="*/ 1756502 h 2316137"/>
                    <a:gd name="connsiteX13" fmla="*/ 1184966 w 2743472"/>
                    <a:gd name="connsiteY13" fmla="*/ 1737452 h 2316137"/>
                    <a:gd name="connsiteX14" fmla="*/ 990656 w 2743472"/>
                    <a:gd name="connsiteY14" fmla="*/ 1908902 h 2316137"/>
                    <a:gd name="connsiteX15" fmla="*/ 693476 w 2743472"/>
                    <a:gd name="connsiteY15" fmla="*/ 2305142 h 2316137"/>
                    <a:gd name="connsiteX16" fmla="*/ 457256 w 2743472"/>
                    <a:gd name="connsiteY16" fmla="*/ 2171792 h 2316137"/>
                    <a:gd name="connsiteX17" fmla="*/ 213416 w 2743472"/>
                    <a:gd name="connsiteY17" fmla="*/ 1817462 h 2316137"/>
                    <a:gd name="connsiteX18" fmla="*/ 228656 w 2743472"/>
                    <a:gd name="connsiteY18" fmla="*/ 1604102 h 2316137"/>
                    <a:gd name="connsiteX19" fmla="*/ 666806 w 2743472"/>
                    <a:gd name="connsiteY19" fmla="*/ 1592672 h 2316137"/>
                    <a:gd name="connsiteX20" fmla="*/ 758246 w 2743472"/>
                    <a:gd name="connsiteY20" fmla="*/ 1493612 h 2316137"/>
                    <a:gd name="connsiteX21" fmla="*/ 198176 w 2743472"/>
                    <a:gd name="connsiteY21" fmla="*/ 1082132 h 2316137"/>
                    <a:gd name="connsiteX22" fmla="*/ 56 w 2743472"/>
                    <a:gd name="connsiteY22" fmla="*/ 571592 h 2316137"/>
                    <a:gd name="connsiteX23" fmla="*/ 182936 w 2743472"/>
                    <a:gd name="connsiteY23" fmla="*/ 92 h 2316137"/>
                    <a:gd name="connsiteX0" fmla="*/ 167705 w 2728241"/>
                    <a:gd name="connsiteY0" fmla="*/ 244 h 2316289"/>
                    <a:gd name="connsiteX1" fmla="*/ 582995 w 2728241"/>
                    <a:gd name="connsiteY1" fmla="*/ 529834 h 2316289"/>
                    <a:gd name="connsiteX2" fmla="*/ 1268795 w 2728241"/>
                    <a:gd name="connsiteY2" fmla="*/ 887974 h 2316289"/>
                    <a:gd name="connsiteX3" fmla="*/ 1687895 w 2728241"/>
                    <a:gd name="connsiteY3" fmla="*/ 625084 h 2316289"/>
                    <a:gd name="connsiteX4" fmla="*/ 1882205 w 2728241"/>
                    <a:gd name="connsiteY4" fmla="*/ 693664 h 2316289"/>
                    <a:gd name="connsiteX5" fmla="*/ 1927925 w 2728241"/>
                    <a:gd name="connsiteY5" fmla="*/ 800344 h 2316289"/>
                    <a:gd name="connsiteX6" fmla="*/ 1840295 w 2728241"/>
                    <a:gd name="connsiteY6" fmla="*/ 861304 h 2316289"/>
                    <a:gd name="connsiteX7" fmla="*/ 1764095 w 2728241"/>
                    <a:gd name="connsiteY7" fmla="*/ 998464 h 2316289"/>
                    <a:gd name="connsiteX8" fmla="*/ 2236535 w 2728241"/>
                    <a:gd name="connsiteY8" fmla="*/ 857494 h 2316289"/>
                    <a:gd name="connsiteX9" fmla="*/ 2720405 w 2728241"/>
                    <a:gd name="connsiteY9" fmla="*/ 689854 h 2316289"/>
                    <a:gd name="connsiteX10" fmla="*/ 2491805 w 2728241"/>
                    <a:gd name="connsiteY10" fmla="*/ 1112764 h 2316289"/>
                    <a:gd name="connsiteX11" fmla="*/ 1924115 w 2728241"/>
                    <a:gd name="connsiteY11" fmla="*/ 1596634 h 2316289"/>
                    <a:gd name="connsiteX12" fmla="*/ 1394525 w 2728241"/>
                    <a:gd name="connsiteY12" fmla="*/ 1756654 h 2316289"/>
                    <a:gd name="connsiteX13" fmla="*/ 1169735 w 2728241"/>
                    <a:gd name="connsiteY13" fmla="*/ 1737604 h 2316289"/>
                    <a:gd name="connsiteX14" fmla="*/ 975425 w 2728241"/>
                    <a:gd name="connsiteY14" fmla="*/ 1909054 h 2316289"/>
                    <a:gd name="connsiteX15" fmla="*/ 678245 w 2728241"/>
                    <a:gd name="connsiteY15" fmla="*/ 2305294 h 2316289"/>
                    <a:gd name="connsiteX16" fmla="*/ 442025 w 2728241"/>
                    <a:gd name="connsiteY16" fmla="*/ 2171944 h 2316289"/>
                    <a:gd name="connsiteX17" fmla="*/ 198185 w 2728241"/>
                    <a:gd name="connsiteY17" fmla="*/ 1817614 h 2316289"/>
                    <a:gd name="connsiteX18" fmla="*/ 213425 w 2728241"/>
                    <a:gd name="connsiteY18" fmla="*/ 1604254 h 2316289"/>
                    <a:gd name="connsiteX19" fmla="*/ 651575 w 2728241"/>
                    <a:gd name="connsiteY19" fmla="*/ 1592824 h 2316289"/>
                    <a:gd name="connsiteX20" fmla="*/ 743015 w 2728241"/>
                    <a:gd name="connsiteY20" fmla="*/ 1493764 h 2316289"/>
                    <a:gd name="connsiteX21" fmla="*/ 182945 w 2728241"/>
                    <a:gd name="connsiteY21" fmla="*/ 1082284 h 2316289"/>
                    <a:gd name="connsiteX22" fmla="*/ 65 w 2728241"/>
                    <a:gd name="connsiteY22" fmla="*/ 598414 h 2316289"/>
                    <a:gd name="connsiteX23" fmla="*/ 167705 w 2728241"/>
                    <a:gd name="connsiteY23" fmla="*/ 244 h 2316289"/>
                    <a:gd name="connsiteX0" fmla="*/ 167705 w 2761446"/>
                    <a:gd name="connsiteY0" fmla="*/ 244 h 2316289"/>
                    <a:gd name="connsiteX1" fmla="*/ 582995 w 2761446"/>
                    <a:gd name="connsiteY1" fmla="*/ 529834 h 2316289"/>
                    <a:gd name="connsiteX2" fmla="*/ 1268795 w 2761446"/>
                    <a:gd name="connsiteY2" fmla="*/ 887974 h 2316289"/>
                    <a:gd name="connsiteX3" fmla="*/ 1687895 w 2761446"/>
                    <a:gd name="connsiteY3" fmla="*/ 625084 h 2316289"/>
                    <a:gd name="connsiteX4" fmla="*/ 1882205 w 2761446"/>
                    <a:gd name="connsiteY4" fmla="*/ 693664 h 2316289"/>
                    <a:gd name="connsiteX5" fmla="*/ 1927925 w 2761446"/>
                    <a:gd name="connsiteY5" fmla="*/ 800344 h 2316289"/>
                    <a:gd name="connsiteX6" fmla="*/ 1840295 w 2761446"/>
                    <a:gd name="connsiteY6" fmla="*/ 861304 h 2316289"/>
                    <a:gd name="connsiteX7" fmla="*/ 1764095 w 2761446"/>
                    <a:gd name="connsiteY7" fmla="*/ 998464 h 2316289"/>
                    <a:gd name="connsiteX8" fmla="*/ 2236535 w 2761446"/>
                    <a:gd name="connsiteY8" fmla="*/ 857494 h 2316289"/>
                    <a:gd name="connsiteX9" fmla="*/ 2754695 w 2761446"/>
                    <a:gd name="connsiteY9" fmla="*/ 686044 h 2316289"/>
                    <a:gd name="connsiteX10" fmla="*/ 2491805 w 2761446"/>
                    <a:gd name="connsiteY10" fmla="*/ 1112764 h 2316289"/>
                    <a:gd name="connsiteX11" fmla="*/ 1924115 w 2761446"/>
                    <a:gd name="connsiteY11" fmla="*/ 1596634 h 2316289"/>
                    <a:gd name="connsiteX12" fmla="*/ 1394525 w 2761446"/>
                    <a:gd name="connsiteY12" fmla="*/ 1756654 h 2316289"/>
                    <a:gd name="connsiteX13" fmla="*/ 1169735 w 2761446"/>
                    <a:gd name="connsiteY13" fmla="*/ 1737604 h 2316289"/>
                    <a:gd name="connsiteX14" fmla="*/ 975425 w 2761446"/>
                    <a:gd name="connsiteY14" fmla="*/ 1909054 h 2316289"/>
                    <a:gd name="connsiteX15" fmla="*/ 678245 w 2761446"/>
                    <a:gd name="connsiteY15" fmla="*/ 2305294 h 2316289"/>
                    <a:gd name="connsiteX16" fmla="*/ 442025 w 2761446"/>
                    <a:gd name="connsiteY16" fmla="*/ 2171944 h 2316289"/>
                    <a:gd name="connsiteX17" fmla="*/ 198185 w 2761446"/>
                    <a:gd name="connsiteY17" fmla="*/ 1817614 h 2316289"/>
                    <a:gd name="connsiteX18" fmla="*/ 213425 w 2761446"/>
                    <a:gd name="connsiteY18" fmla="*/ 1604254 h 2316289"/>
                    <a:gd name="connsiteX19" fmla="*/ 651575 w 2761446"/>
                    <a:gd name="connsiteY19" fmla="*/ 1592824 h 2316289"/>
                    <a:gd name="connsiteX20" fmla="*/ 743015 w 2761446"/>
                    <a:gd name="connsiteY20" fmla="*/ 1493764 h 2316289"/>
                    <a:gd name="connsiteX21" fmla="*/ 182945 w 2761446"/>
                    <a:gd name="connsiteY21" fmla="*/ 1082284 h 2316289"/>
                    <a:gd name="connsiteX22" fmla="*/ 65 w 2761446"/>
                    <a:gd name="connsiteY22" fmla="*/ 598414 h 2316289"/>
                    <a:gd name="connsiteX23" fmla="*/ 167705 w 2761446"/>
                    <a:gd name="connsiteY23" fmla="*/ 244 h 2316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761446" h="2316289">
                      <a:moveTo>
                        <a:pt x="167705" y="244"/>
                      </a:moveTo>
                      <a:cubicBezTo>
                        <a:pt x="264860" y="-11186"/>
                        <a:pt x="399480" y="381879"/>
                        <a:pt x="582995" y="529834"/>
                      </a:cubicBezTo>
                      <a:cubicBezTo>
                        <a:pt x="766510" y="677789"/>
                        <a:pt x="1084645" y="872099"/>
                        <a:pt x="1268795" y="887974"/>
                      </a:cubicBezTo>
                      <a:cubicBezTo>
                        <a:pt x="1452945" y="903849"/>
                        <a:pt x="1585660" y="657469"/>
                        <a:pt x="1687895" y="625084"/>
                      </a:cubicBezTo>
                      <a:cubicBezTo>
                        <a:pt x="1790130" y="592699"/>
                        <a:pt x="1842200" y="664454"/>
                        <a:pt x="1882205" y="693664"/>
                      </a:cubicBezTo>
                      <a:cubicBezTo>
                        <a:pt x="1922210" y="722874"/>
                        <a:pt x="1934910" y="772404"/>
                        <a:pt x="1927925" y="800344"/>
                      </a:cubicBezTo>
                      <a:cubicBezTo>
                        <a:pt x="1920940" y="828284"/>
                        <a:pt x="1867600" y="828284"/>
                        <a:pt x="1840295" y="861304"/>
                      </a:cubicBezTo>
                      <a:cubicBezTo>
                        <a:pt x="1812990" y="894324"/>
                        <a:pt x="1698055" y="999099"/>
                        <a:pt x="1764095" y="998464"/>
                      </a:cubicBezTo>
                      <a:cubicBezTo>
                        <a:pt x="1830135" y="997829"/>
                        <a:pt x="2071435" y="909564"/>
                        <a:pt x="2236535" y="857494"/>
                      </a:cubicBezTo>
                      <a:cubicBezTo>
                        <a:pt x="2401635" y="805424"/>
                        <a:pt x="2712150" y="643499"/>
                        <a:pt x="2754695" y="686044"/>
                      </a:cubicBezTo>
                      <a:cubicBezTo>
                        <a:pt x="2797240" y="728589"/>
                        <a:pt x="2630235" y="960999"/>
                        <a:pt x="2491805" y="1112764"/>
                      </a:cubicBezTo>
                      <a:cubicBezTo>
                        <a:pt x="2353375" y="1264529"/>
                        <a:pt x="2106995" y="1489319"/>
                        <a:pt x="1924115" y="1596634"/>
                      </a:cubicBezTo>
                      <a:cubicBezTo>
                        <a:pt x="1741235" y="1703949"/>
                        <a:pt x="1520255" y="1733159"/>
                        <a:pt x="1394525" y="1756654"/>
                      </a:cubicBezTo>
                      <a:cubicBezTo>
                        <a:pt x="1268795" y="1780149"/>
                        <a:pt x="1239585" y="1712204"/>
                        <a:pt x="1169735" y="1737604"/>
                      </a:cubicBezTo>
                      <a:cubicBezTo>
                        <a:pt x="1099885" y="1763004"/>
                        <a:pt x="1057340" y="1814439"/>
                        <a:pt x="975425" y="1909054"/>
                      </a:cubicBezTo>
                      <a:cubicBezTo>
                        <a:pt x="893510" y="2003669"/>
                        <a:pt x="767145" y="2261479"/>
                        <a:pt x="678245" y="2305294"/>
                      </a:cubicBezTo>
                      <a:cubicBezTo>
                        <a:pt x="589345" y="2349109"/>
                        <a:pt x="522035" y="2253224"/>
                        <a:pt x="442025" y="2171944"/>
                      </a:cubicBezTo>
                      <a:cubicBezTo>
                        <a:pt x="362015" y="2090664"/>
                        <a:pt x="236285" y="1912229"/>
                        <a:pt x="198185" y="1817614"/>
                      </a:cubicBezTo>
                      <a:cubicBezTo>
                        <a:pt x="160085" y="1722999"/>
                        <a:pt x="137860" y="1641719"/>
                        <a:pt x="213425" y="1604254"/>
                      </a:cubicBezTo>
                      <a:cubicBezTo>
                        <a:pt x="288990" y="1566789"/>
                        <a:pt x="563310" y="1611239"/>
                        <a:pt x="651575" y="1592824"/>
                      </a:cubicBezTo>
                      <a:cubicBezTo>
                        <a:pt x="739840" y="1574409"/>
                        <a:pt x="821120" y="1578854"/>
                        <a:pt x="743015" y="1493764"/>
                      </a:cubicBezTo>
                      <a:cubicBezTo>
                        <a:pt x="664910" y="1408674"/>
                        <a:pt x="302960" y="1241669"/>
                        <a:pt x="182945" y="1082284"/>
                      </a:cubicBezTo>
                      <a:cubicBezTo>
                        <a:pt x="62930" y="922899"/>
                        <a:pt x="2605" y="778754"/>
                        <a:pt x="65" y="598414"/>
                      </a:cubicBezTo>
                      <a:cubicBezTo>
                        <a:pt x="-2475" y="418074"/>
                        <a:pt x="70550" y="11674"/>
                        <a:pt x="167705" y="24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4" name="Szabadkézi sokszög 73"/>
                <p:cNvSpPr/>
                <p:nvPr/>
              </p:nvSpPr>
              <p:spPr>
                <a:xfrm rot="21290204">
                  <a:off x="1671882" y="4192979"/>
                  <a:ext cx="2427206" cy="1829179"/>
                </a:xfrm>
                <a:custGeom>
                  <a:avLst/>
                  <a:gdLst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313768 w 2797643"/>
                    <a:gd name="connsiteY2" fmla="*/ 906873 h 2327700"/>
                    <a:gd name="connsiteX3" fmla="*/ 1576658 w 2797643"/>
                    <a:gd name="connsiteY3" fmla="*/ 73161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76658 w 2797643"/>
                    <a:gd name="connsiteY3" fmla="*/ 73161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23318 w 2797643"/>
                    <a:gd name="connsiteY3" fmla="*/ 74685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7643"/>
                    <a:gd name="connsiteY0" fmla="*/ 93 h 2327700"/>
                    <a:gd name="connsiteX1" fmla="*/ 586058 w 2797643"/>
                    <a:gd name="connsiteY1" fmla="*/ 529683 h 2327700"/>
                    <a:gd name="connsiteX2" fmla="*/ 1222328 w 2797643"/>
                    <a:gd name="connsiteY2" fmla="*/ 880203 h 2327700"/>
                    <a:gd name="connsiteX3" fmla="*/ 1523318 w 2797643"/>
                    <a:gd name="connsiteY3" fmla="*/ 746853 h 2327700"/>
                    <a:gd name="connsiteX4" fmla="*/ 1751918 w 2797643"/>
                    <a:gd name="connsiteY4" fmla="*/ 636363 h 2327700"/>
                    <a:gd name="connsiteX5" fmla="*/ 1885268 w 2797643"/>
                    <a:gd name="connsiteY5" fmla="*/ 693513 h 2327700"/>
                    <a:gd name="connsiteX6" fmla="*/ 1930988 w 2797643"/>
                    <a:gd name="connsiteY6" fmla="*/ 800193 h 2327700"/>
                    <a:gd name="connsiteX7" fmla="*/ 1843358 w 2797643"/>
                    <a:gd name="connsiteY7" fmla="*/ 861153 h 2327700"/>
                    <a:gd name="connsiteX8" fmla="*/ 1767158 w 2797643"/>
                    <a:gd name="connsiteY8" fmla="*/ 998313 h 2327700"/>
                    <a:gd name="connsiteX9" fmla="*/ 2228168 w 2797643"/>
                    <a:gd name="connsiteY9" fmla="*/ 895443 h 2327700"/>
                    <a:gd name="connsiteX10" fmla="*/ 2780618 w 2797643"/>
                    <a:gd name="connsiteY10" fmla="*/ 663033 h 2327700"/>
                    <a:gd name="connsiteX11" fmla="*/ 2590118 w 2797643"/>
                    <a:gd name="connsiteY11" fmla="*/ 1063083 h 2327700"/>
                    <a:gd name="connsiteX12" fmla="*/ 1927178 w 2797643"/>
                    <a:gd name="connsiteY12" fmla="*/ 1596483 h 2327700"/>
                    <a:gd name="connsiteX13" fmla="*/ 1397588 w 2797643"/>
                    <a:gd name="connsiteY13" fmla="*/ 1756503 h 2327700"/>
                    <a:gd name="connsiteX14" fmla="*/ 1210898 w 2797643"/>
                    <a:gd name="connsiteY14" fmla="*/ 1706973 h 2327700"/>
                    <a:gd name="connsiteX15" fmla="*/ 978488 w 2797643"/>
                    <a:gd name="connsiteY15" fmla="*/ 1908903 h 2327700"/>
                    <a:gd name="connsiteX16" fmla="*/ 719408 w 2797643"/>
                    <a:gd name="connsiteY16" fmla="*/ 2320383 h 2327700"/>
                    <a:gd name="connsiteX17" fmla="*/ 475568 w 2797643"/>
                    <a:gd name="connsiteY17" fmla="*/ 2145123 h 2327700"/>
                    <a:gd name="connsiteX18" fmla="*/ 266018 w 2797643"/>
                    <a:gd name="connsiteY18" fmla="*/ 1802223 h 2327700"/>
                    <a:gd name="connsiteX19" fmla="*/ 216488 w 2797643"/>
                    <a:gd name="connsiteY19" fmla="*/ 1604103 h 2327700"/>
                    <a:gd name="connsiteX20" fmla="*/ 654638 w 2797643"/>
                    <a:gd name="connsiteY20" fmla="*/ 1592673 h 2327700"/>
                    <a:gd name="connsiteX21" fmla="*/ 795608 w 2797643"/>
                    <a:gd name="connsiteY21" fmla="*/ 1562193 h 2327700"/>
                    <a:gd name="connsiteX22" fmla="*/ 582248 w 2797643"/>
                    <a:gd name="connsiteY22" fmla="*/ 1436463 h 2327700"/>
                    <a:gd name="connsiteX23" fmla="*/ 266018 w 2797643"/>
                    <a:gd name="connsiteY23" fmla="*/ 1219293 h 2327700"/>
                    <a:gd name="connsiteX24" fmla="*/ 45038 w 2797643"/>
                    <a:gd name="connsiteY24" fmla="*/ 903063 h 2327700"/>
                    <a:gd name="connsiteX25" fmla="*/ 10748 w 2797643"/>
                    <a:gd name="connsiteY25" fmla="*/ 571593 h 2327700"/>
                    <a:gd name="connsiteX26" fmla="*/ 170768 w 2797643"/>
                    <a:gd name="connsiteY26" fmla="*/ 93 h 2327700"/>
                    <a:gd name="connsiteX0" fmla="*/ 170768 w 2796926"/>
                    <a:gd name="connsiteY0" fmla="*/ 93 h 2327700"/>
                    <a:gd name="connsiteX1" fmla="*/ 586058 w 2796926"/>
                    <a:gd name="connsiteY1" fmla="*/ 529683 h 2327700"/>
                    <a:gd name="connsiteX2" fmla="*/ 1222328 w 2796926"/>
                    <a:gd name="connsiteY2" fmla="*/ 880203 h 2327700"/>
                    <a:gd name="connsiteX3" fmla="*/ 1523318 w 2796926"/>
                    <a:gd name="connsiteY3" fmla="*/ 746853 h 2327700"/>
                    <a:gd name="connsiteX4" fmla="*/ 1751918 w 2796926"/>
                    <a:gd name="connsiteY4" fmla="*/ 636363 h 2327700"/>
                    <a:gd name="connsiteX5" fmla="*/ 1885268 w 2796926"/>
                    <a:gd name="connsiteY5" fmla="*/ 693513 h 2327700"/>
                    <a:gd name="connsiteX6" fmla="*/ 1930988 w 2796926"/>
                    <a:gd name="connsiteY6" fmla="*/ 800193 h 2327700"/>
                    <a:gd name="connsiteX7" fmla="*/ 1843358 w 2796926"/>
                    <a:gd name="connsiteY7" fmla="*/ 861153 h 2327700"/>
                    <a:gd name="connsiteX8" fmla="*/ 1767158 w 2796926"/>
                    <a:gd name="connsiteY8" fmla="*/ 998313 h 2327700"/>
                    <a:gd name="connsiteX9" fmla="*/ 2239598 w 2796926"/>
                    <a:gd name="connsiteY9" fmla="*/ 857343 h 2327700"/>
                    <a:gd name="connsiteX10" fmla="*/ 2780618 w 2796926"/>
                    <a:gd name="connsiteY10" fmla="*/ 663033 h 2327700"/>
                    <a:gd name="connsiteX11" fmla="*/ 2590118 w 2796926"/>
                    <a:gd name="connsiteY11" fmla="*/ 1063083 h 2327700"/>
                    <a:gd name="connsiteX12" fmla="*/ 1927178 w 2796926"/>
                    <a:gd name="connsiteY12" fmla="*/ 1596483 h 2327700"/>
                    <a:gd name="connsiteX13" fmla="*/ 1397588 w 2796926"/>
                    <a:gd name="connsiteY13" fmla="*/ 1756503 h 2327700"/>
                    <a:gd name="connsiteX14" fmla="*/ 1210898 w 2796926"/>
                    <a:gd name="connsiteY14" fmla="*/ 1706973 h 2327700"/>
                    <a:gd name="connsiteX15" fmla="*/ 978488 w 2796926"/>
                    <a:gd name="connsiteY15" fmla="*/ 1908903 h 2327700"/>
                    <a:gd name="connsiteX16" fmla="*/ 719408 w 2796926"/>
                    <a:gd name="connsiteY16" fmla="*/ 2320383 h 2327700"/>
                    <a:gd name="connsiteX17" fmla="*/ 475568 w 2796926"/>
                    <a:gd name="connsiteY17" fmla="*/ 2145123 h 2327700"/>
                    <a:gd name="connsiteX18" fmla="*/ 266018 w 2796926"/>
                    <a:gd name="connsiteY18" fmla="*/ 1802223 h 2327700"/>
                    <a:gd name="connsiteX19" fmla="*/ 216488 w 2796926"/>
                    <a:gd name="connsiteY19" fmla="*/ 1604103 h 2327700"/>
                    <a:gd name="connsiteX20" fmla="*/ 654638 w 2796926"/>
                    <a:gd name="connsiteY20" fmla="*/ 1592673 h 2327700"/>
                    <a:gd name="connsiteX21" fmla="*/ 795608 w 2796926"/>
                    <a:gd name="connsiteY21" fmla="*/ 1562193 h 2327700"/>
                    <a:gd name="connsiteX22" fmla="*/ 582248 w 2796926"/>
                    <a:gd name="connsiteY22" fmla="*/ 1436463 h 2327700"/>
                    <a:gd name="connsiteX23" fmla="*/ 266018 w 2796926"/>
                    <a:gd name="connsiteY23" fmla="*/ 1219293 h 2327700"/>
                    <a:gd name="connsiteX24" fmla="*/ 45038 w 2796926"/>
                    <a:gd name="connsiteY24" fmla="*/ 903063 h 2327700"/>
                    <a:gd name="connsiteX25" fmla="*/ 10748 w 2796926"/>
                    <a:gd name="connsiteY25" fmla="*/ 571593 h 2327700"/>
                    <a:gd name="connsiteX26" fmla="*/ 170768 w 2796926"/>
                    <a:gd name="connsiteY26" fmla="*/ 93 h 2327700"/>
                    <a:gd name="connsiteX0" fmla="*/ 170768 w 2745982"/>
                    <a:gd name="connsiteY0" fmla="*/ 93 h 2327700"/>
                    <a:gd name="connsiteX1" fmla="*/ 586058 w 2745982"/>
                    <a:gd name="connsiteY1" fmla="*/ 529683 h 2327700"/>
                    <a:gd name="connsiteX2" fmla="*/ 1222328 w 2745982"/>
                    <a:gd name="connsiteY2" fmla="*/ 880203 h 2327700"/>
                    <a:gd name="connsiteX3" fmla="*/ 1523318 w 2745982"/>
                    <a:gd name="connsiteY3" fmla="*/ 746853 h 2327700"/>
                    <a:gd name="connsiteX4" fmla="*/ 1751918 w 2745982"/>
                    <a:gd name="connsiteY4" fmla="*/ 636363 h 2327700"/>
                    <a:gd name="connsiteX5" fmla="*/ 1885268 w 2745982"/>
                    <a:gd name="connsiteY5" fmla="*/ 693513 h 2327700"/>
                    <a:gd name="connsiteX6" fmla="*/ 1930988 w 2745982"/>
                    <a:gd name="connsiteY6" fmla="*/ 800193 h 2327700"/>
                    <a:gd name="connsiteX7" fmla="*/ 1843358 w 2745982"/>
                    <a:gd name="connsiteY7" fmla="*/ 861153 h 2327700"/>
                    <a:gd name="connsiteX8" fmla="*/ 1767158 w 2745982"/>
                    <a:gd name="connsiteY8" fmla="*/ 998313 h 2327700"/>
                    <a:gd name="connsiteX9" fmla="*/ 2239598 w 2745982"/>
                    <a:gd name="connsiteY9" fmla="*/ 857343 h 2327700"/>
                    <a:gd name="connsiteX10" fmla="*/ 2723468 w 2745982"/>
                    <a:gd name="connsiteY10" fmla="*/ 689703 h 2327700"/>
                    <a:gd name="connsiteX11" fmla="*/ 2590118 w 2745982"/>
                    <a:gd name="connsiteY11" fmla="*/ 1063083 h 2327700"/>
                    <a:gd name="connsiteX12" fmla="*/ 1927178 w 2745982"/>
                    <a:gd name="connsiteY12" fmla="*/ 1596483 h 2327700"/>
                    <a:gd name="connsiteX13" fmla="*/ 1397588 w 2745982"/>
                    <a:gd name="connsiteY13" fmla="*/ 1756503 h 2327700"/>
                    <a:gd name="connsiteX14" fmla="*/ 1210898 w 2745982"/>
                    <a:gd name="connsiteY14" fmla="*/ 1706973 h 2327700"/>
                    <a:gd name="connsiteX15" fmla="*/ 978488 w 2745982"/>
                    <a:gd name="connsiteY15" fmla="*/ 1908903 h 2327700"/>
                    <a:gd name="connsiteX16" fmla="*/ 719408 w 2745982"/>
                    <a:gd name="connsiteY16" fmla="*/ 2320383 h 2327700"/>
                    <a:gd name="connsiteX17" fmla="*/ 475568 w 2745982"/>
                    <a:gd name="connsiteY17" fmla="*/ 2145123 h 2327700"/>
                    <a:gd name="connsiteX18" fmla="*/ 266018 w 2745982"/>
                    <a:gd name="connsiteY18" fmla="*/ 1802223 h 2327700"/>
                    <a:gd name="connsiteX19" fmla="*/ 216488 w 2745982"/>
                    <a:gd name="connsiteY19" fmla="*/ 1604103 h 2327700"/>
                    <a:gd name="connsiteX20" fmla="*/ 654638 w 2745982"/>
                    <a:gd name="connsiteY20" fmla="*/ 1592673 h 2327700"/>
                    <a:gd name="connsiteX21" fmla="*/ 795608 w 2745982"/>
                    <a:gd name="connsiteY21" fmla="*/ 1562193 h 2327700"/>
                    <a:gd name="connsiteX22" fmla="*/ 582248 w 2745982"/>
                    <a:gd name="connsiteY22" fmla="*/ 1436463 h 2327700"/>
                    <a:gd name="connsiteX23" fmla="*/ 266018 w 2745982"/>
                    <a:gd name="connsiteY23" fmla="*/ 1219293 h 2327700"/>
                    <a:gd name="connsiteX24" fmla="*/ 45038 w 2745982"/>
                    <a:gd name="connsiteY24" fmla="*/ 903063 h 2327700"/>
                    <a:gd name="connsiteX25" fmla="*/ 10748 w 2745982"/>
                    <a:gd name="connsiteY25" fmla="*/ 571593 h 2327700"/>
                    <a:gd name="connsiteX26" fmla="*/ 170768 w 2745982"/>
                    <a:gd name="connsiteY26" fmla="*/ 93 h 2327700"/>
                    <a:gd name="connsiteX0" fmla="*/ 170768 w 2731304"/>
                    <a:gd name="connsiteY0" fmla="*/ 93 h 2327700"/>
                    <a:gd name="connsiteX1" fmla="*/ 586058 w 2731304"/>
                    <a:gd name="connsiteY1" fmla="*/ 529683 h 2327700"/>
                    <a:gd name="connsiteX2" fmla="*/ 1222328 w 2731304"/>
                    <a:gd name="connsiteY2" fmla="*/ 880203 h 2327700"/>
                    <a:gd name="connsiteX3" fmla="*/ 1523318 w 2731304"/>
                    <a:gd name="connsiteY3" fmla="*/ 746853 h 2327700"/>
                    <a:gd name="connsiteX4" fmla="*/ 1751918 w 2731304"/>
                    <a:gd name="connsiteY4" fmla="*/ 636363 h 2327700"/>
                    <a:gd name="connsiteX5" fmla="*/ 1885268 w 2731304"/>
                    <a:gd name="connsiteY5" fmla="*/ 693513 h 2327700"/>
                    <a:gd name="connsiteX6" fmla="*/ 1930988 w 2731304"/>
                    <a:gd name="connsiteY6" fmla="*/ 800193 h 2327700"/>
                    <a:gd name="connsiteX7" fmla="*/ 1843358 w 2731304"/>
                    <a:gd name="connsiteY7" fmla="*/ 861153 h 2327700"/>
                    <a:gd name="connsiteX8" fmla="*/ 1767158 w 2731304"/>
                    <a:gd name="connsiteY8" fmla="*/ 998313 h 2327700"/>
                    <a:gd name="connsiteX9" fmla="*/ 2239598 w 2731304"/>
                    <a:gd name="connsiteY9" fmla="*/ 857343 h 2327700"/>
                    <a:gd name="connsiteX10" fmla="*/ 2723468 w 2731304"/>
                    <a:gd name="connsiteY10" fmla="*/ 689703 h 2327700"/>
                    <a:gd name="connsiteX11" fmla="*/ 2494868 w 2731304"/>
                    <a:gd name="connsiteY11" fmla="*/ 1112613 h 2327700"/>
                    <a:gd name="connsiteX12" fmla="*/ 1927178 w 2731304"/>
                    <a:gd name="connsiteY12" fmla="*/ 1596483 h 2327700"/>
                    <a:gd name="connsiteX13" fmla="*/ 1397588 w 2731304"/>
                    <a:gd name="connsiteY13" fmla="*/ 1756503 h 2327700"/>
                    <a:gd name="connsiteX14" fmla="*/ 1210898 w 2731304"/>
                    <a:gd name="connsiteY14" fmla="*/ 1706973 h 2327700"/>
                    <a:gd name="connsiteX15" fmla="*/ 978488 w 2731304"/>
                    <a:gd name="connsiteY15" fmla="*/ 1908903 h 2327700"/>
                    <a:gd name="connsiteX16" fmla="*/ 719408 w 2731304"/>
                    <a:gd name="connsiteY16" fmla="*/ 2320383 h 2327700"/>
                    <a:gd name="connsiteX17" fmla="*/ 475568 w 2731304"/>
                    <a:gd name="connsiteY17" fmla="*/ 2145123 h 2327700"/>
                    <a:gd name="connsiteX18" fmla="*/ 266018 w 2731304"/>
                    <a:gd name="connsiteY18" fmla="*/ 1802223 h 2327700"/>
                    <a:gd name="connsiteX19" fmla="*/ 216488 w 2731304"/>
                    <a:gd name="connsiteY19" fmla="*/ 1604103 h 2327700"/>
                    <a:gd name="connsiteX20" fmla="*/ 654638 w 2731304"/>
                    <a:gd name="connsiteY20" fmla="*/ 1592673 h 2327700"/>
                    <a:gd name="connsiteX21" fmla="*/ 795608 w 2731304"/>
                    <a:gd name="connsiteY21" fmla="*/ 1562193 h 2327700"/>
                    <a:gd name="connsiteX22" fmla="*/ 582248 w 2731304"/>
                    <a:gd name="connsiteY22" fmla="*/ 1436463 h 2327700"/>
                    <a:gd name="connsiteX23" fmla="*/ 266018 w 2731304"/>
                    <a:gd name="connsiteY23" fmla="*/ 1219293 h 2327700"/>
                    <a:gd name="connsiteX24" fmla="*/ 45038 w 2731304"/>
                    <a:gd name="connsiteY24" fmla="*/ 903063 h 2327700"/>
                    <a:gd name="connsiteX25" fmla="*/ 10748 w 2731304"/>
                    <a:gd name="connsiteY25" fmla="*/ 571593 h 2327700"/>
                    <a:gd name="connsiteX26" fmla="*/ 170768 w 2731304"/>
                    <a:gd name="connsiteY26" fmla="*/ 93 h 2327700"/>
                    <a:gd name="connsiteX0" fmla="*/ 170768 w 2731304"/>
                    <a:gd name="connsiteY0" fmla="*/ 93 h 2327700"/>
                    <a:gd name="connsiteX1" fmla="*/ 586058 w 2731304"/>
                    <a:gd name="connsiteY1" fmla="*/ 529683 h 2327700"/>
                    <a:gd name="connsiteX2" fmla="*/ 1222328 w 2731304"/>
                    <a:gd name="connsiteY2" fmla="*/ 880203 h 2327700"/>
                    <a:gd name="connsiteX3" fmla="*/ 1523318 w 2731304"/>
                    <a:gd name="connsiteY3" fmla="*/ 746853 h 2327700"/>
                    <a:gd name="connsiteX4" fmla="*/ 1751918 w 2731304"/>
                    <a:gd name="connsiteY4" fmla="*/ 636363 h 2327700"/>
                    <a:gd name="connsiteX5" fmla="*/ 1885268 w 2731304"/>
                    <a:gd name="connsiteY5" fmla="*/ 693513 h 2327700"/>
                    <a:gd name="connsiteX6" fmla="*/ 1930988 w 2731304"/>
                    <a:gd name="connsiteY6" fmla="*/ 800193 h 2327700"/>
                    <a:gd name="connsiteX7" fmla="*/ 1843358 w 2731304"/>
                    <a:gd name="connsiteY7" fmla="*/ 861153 h 2327700"/>
                    <a:gd name="connsiteX8" fmla="*/ 1767158 w 2731304"/>
                    <a:gd name="connsiteY8" fmla="*/ 998313 h 2327700"/>
                    <a:gd name="connsiteX9" fmla="*/ 2239598 w 2731304"/>
                    <a:gd name="connsiteY9" fmla="*/ 857343 h 2327700"/>
                    <a:gd name="connsiteX10" fmla="*/ 2723468 w 2731304"/>
                    <a:gd name="connsiteY10" fmla="*/ 689703 h 2327700"/>
                    <a:gd name="connsiteX11" fmla="*/ 2494868 w 2731304"/>
                    <a:gd name="connsiteY11" fmla="*/ 1112613 h 2327700"/>
                    <a:gd name="connsiteX12" fmla="*/ 1927178 w 2731304"/>
                    <a:gd name="connsiteY12" fmla="*/ 1596483 h 2327700"/>
                    <a:gd name="connsiteX13" fmla="*/ 1397588 w 2731304"/>
                    <a:gd name="connsiteY13" fmla="*/ 1756503 h 2327700"/>
                    <a:gd name="connsiteX14" fmla="*/ 1172798 w 2731304"/>
                    <a:gd name="connsiteY14" fmla="*/ 1737453 h 2327700"/>
                    <a:gd name="connsiteX15" fmla="*/ 978488 w 2731304"/>
                    <a:gd name="connsiteY15" fmla="*/ 1908903 h 2327700"/>
                    <a:gd name="connsiteX16" fmla="*/ 719408 w 2731304"/>
                    <a:gd name="connsiteY16" fmla="*/ 2320383 h 2327700"/>
                    <a:gd name="connsiteX17" fmla="*/ 475568 w 2731304"/>
                    <a:gd name="connsiteY17" fmla="*/ 2145123 h 2327700"/>
                    <a:gd name="connsiteX18" fmla="*/ 266018 w 2731304"/>
                    <a:gd name="connsiteY18" fmla="*/ 1802223 h 2327700"/>
                    <a:gd name="connsiteX19" fmla="*/ 216488 w 2731304"/>
                    <a:gd name="connsiteY19" fmla="*/ 1604103 h 2327700"/>
                    <a:gd name="connsiteX20" fmla="*/ 654638 w 2731304"/>
                    <a:gd name="connsiteY20" fmla="*/ 1592673 h 2327700"/>
                    <a:gd name="connsiteX21" fmla="*/ 795608 w 2731304"/>
                    <a:gd name="connsiteY21" fmla="*/ 1562193 h 2327700"/>
                    <a:gd name="connsiteX22" fmla="*/ 582248 w 2731304"/>
                    <a:gd name="connsiteY22" fmla="*/ 1436463 h 2327700"/>
                    <a:gd name="connsiteX23" fmla="*/ 266018 w 2731304"/>
                    <a:gd name="connsiteY23" fmla="*/ 1219293 h 2327700"/>
                    <a:gd name="connsiteX24" fmla="*/ 45038 w 2731304"/>
                    <a:gd name="connsiteY24" fmla="*/ 903063 h 2327700"/>
                    <a:gd name="connsiteX25" fmla="*/ 10748 w 2731304"/>
                    <a:gd name="connsiteY25" fmla="*/ 571593 h 2327700"/>
                    <a:gd name="connsiteX26" fmla="*/ 170768 w 2731304"/>
                    <a:gd name="connsiteY26" fmla="*/ 93 h 2327700"/>
                    <a:gd name="connsiteX0" fmla="*/ 170768 w 2731304"/>
                    <a:gd name="connsiteY0" fmla="*/ 93 h 2336329"/>
                    <a:gd name="connsiteX1" fmla="*/ 586058 w 2731304"/>
                    <a:gd name="connsiteY1" fmla="*/ 529683 h 2336329"/>
                    <a:gd name="connsiteX2" fmla="*/ 1222328 w 2731304"/>
                    <a:gd name="connsiteY2" fmla="*/ 880203 h 2336329"/>
                    <a:gd name="connsiteX3" fmla="*/ 1523318 w 2731304"/>
                    <a:gd name="connsiteY3" fmla="*/ 746853 h 2336329"/>
                    <a:gd name="connsiteX4" fmla="*/ 1751918 w 2731304"/>
                    <a:gd name="connsiteY4" fmla="*/ 636363 h 2336329"/>
                    <a:gd name="connsiteX5" fmla="*/ 1885268 w 2731304"/>
                    <a:gd name="connsiteY5" fmla="*/ 693513 h 2336329"/>
                    <a:gd name="connsiteX6" fmla="*/ 1930988 w 2731304"/>
                    <a:gd name="connsiteY6" fmla="*/ 800193 h 2336329"/>
                    <a:gd name="connsiteX7" fmla="*/ 1843358 w 2731304"/>
                    <a:gd name="connsiteY7" fmla="*/ 861153 h 2336329"/>
                    <a:gd name="connsiteX8" fmla="*/ 1767158 w 2731304"/>
                    <a:gd name="connsiteY8" fmla="*/ 998313 h 2336329"/>
                    <a:gd name="connsiteX9" fmla="*/ 2239598 w 2731304"/>
                    <a:gd name="connsiteY9" fmla="*/ 857343 h 2336329"/>
                    <a:gd name="connsiteX10" fmla="*/ 2723468 w 2731304"/>
                    <a:gd name="connsiteY10" fmla="*/ 689703 h 2336329"/>
                    <a:gd name="connsiteX11" fmla="*/ 2494868 w 2731304"/>
                    <a:gd name="connsiteY11" fmla="*/ 1112613 h 2336329"/>
                    <a:gd name="connsiteX12" fmla="*/ 1927178 w 2731304"/>
                    <a:gd name="connsiteY12" fmla="*/ 1596483 h 2336329"/>
                    <a:gd name="connsiteX13" fmla="*/ 1397588 w 2731304"/>
                    <a:gd name="connsiteY13" fmla="*/ 1756503 h 2336329"/>
                    <a:gd name="connsiteX14" fmla="*/ 1172798 w 2731304"/>
                    <a:gd name="connsiteY14" fmla="*/ 1737453 h 2336329"/>
                    <a:gd name="connsiteX15" fmla="*/ 978488 w 2731304"/>
                    <a:gd name="connsiteY15" fmla="*/ 1908903 h 2336329"/>
                    <a:gd name="connsiteX16" fmla="*/ 719408 w 2731304"/>
                    <a:gd name="connsiteY16" fmla="*/ 2320383 h 2336329"/>
                    <a:gd name="connsiteX17" fmla="*/ 475568 w 2731304"/>
                    <a:gd name="connsiteY17" fmla="*/ 2145123 h 2336329"/>
                    <a:gd name="connsiteX18" fmla="*/ 266018 w 2731304"/>
                    <a:gd name="connsiteY18" fmla="*/ 1802223 h 2336329"/>
                    <a:gd name="connsiteX19" fmla="*/ 216488 w 2731304"/>
                    <a:gd name="connsiteY19" fmla="*/ 1604103 h 2336329"/>
                    <a:gd name="connsiteX20" fmla="*/ 654638 w 2731304"/>
                    <a:gd name="connsiteY20" fmla="*/ 1592673 h 2336329"/>
                    <a:gd name="connsiteX21" fmla="*/ 795608 w 2731304"/>
                    <a:gd name="connsiteY21" fmla="*/ 1562193 h 2336329"/>
                    <a:gd name="connsiteX22" fmla="*/ 582248 w 2731304"/>
                    <a:gd name="connsiteY22" fmla="*/ 1436463 h 2336329"/>
                    <a:gd name="connsiteX23" fmla="*/ 266018 w 2731304"/>
                    <a:gd name="connsiteY23" fmla="*/ 1219293 h 2336329"/>
                    <a:gd name="connsiteX24" fmla="*/ 45038 w 2731304"/>
                    <a:gd name="connsiteY24" fmla="*/ 903063 h 2336329"/>
                    <a:gd name="connsiteX25" fmla="*/ 10748 w 2731304"/>
                    <a:gd name="connsiteY25" fmla="*/ 571593 h 2336329"/>
                    <a:gd name="connsiteX26" fmla="*/ 170768 w 2731304"/>
                    <a:gd name="connsiteY26" fmla="*/ 93 h 2336329"/>
                    <a:gd name="connsiteX0" fmla="*/ 170768 w 2731304"/>
                    <a:gd name="connsiteY0" fmla="*/ 93 h 2322115"/>
                    <a:gd name="connsiteX1" fmla="*/ 586058 w 2731304"/>
                    <a:gd name="connsiteY1" fmla="*/ 529683 h 2322115"/>
                    <a:gd name="connsiteX2" fmla="*/ 1222328 w 2731304"/>
                    <a:gd name="connsiteY2" fmla="*/ 880203 h 2322115"/>
                    <a:gd name="connsiteX3" fmla="*/ 1523318 w 2731304"/>
                    <a:gd name="connsiteY3" fmla="*/ 746853 h 2322115"/>
                    <a:gd name="connsiteX4" fmla="*/ 1751918 w 2731304"/>
                    <a:gd name="connsiteY4" fmla="*/ 636363 h 2322115"/>
                    <a:gd name="connsiteX5" fmla="*/ 1885268 w 2731304"/>
                    <a:gd name="connsiteY5" fmla="*/ 693513 h 2322115"/>
                    <a:gd name="connsiteX6" fmla="*/ 1930988 w 2731304"/>
                    <a:gd name="connsiteY6" fmla="*/ 800193 h 2322115"/>
                    <a:gd name="connsiteX7" fmla="*/ 1843358 w 2731304"/>
                    <a:gd name="connsiteY7" fmla="*/ 861153 h 2322115"/>
                    <a:gd name="connsiteX8" fmla="*/ 1767158 w 2731304"/>
                    <a:gd name="connsiteY8" fmla="*/ 998313 h 2322115"/>
                    <a:gd name="connsiteX9" fmla="*/ 2239598 w 2731304"/>
                    <a:gd name="connsiteY9" fmla="*/ 857343 h 2322115"/>
                    <a:gd name="connsiteX10" fmla="*/ 2723468 w 2731304"/>
                    <a:gd name="connsiteY10" fmla="*/ 689703 h 2322115"/>
                    <a:gd name="connsiteX11" fmla="*/ 2494868 w 2731304"/>
                    <a:gd name="connsiteY11" fmla="*/ 1112613 h 2322115"/>
                    <a:gd name="connsiteX12" fmla="*/ 1927178 w 2731304"/>
                    <a:gd name="connsiteY12" fmla="*/ 1596483 h 2322115"/>
                    <a:gd name="connsiteX13" fmla="*/ 1397588 w 2731304"/>
                    <a:gd name="connsiteY13" fmla="*/ 1756503 h 2322115"/>
                    <a:gd name="connsiteX14" fmla="*/ 1172798 w 2731304"/>
                    <a:gd name="connsiteY14" fmla="*/ 1737453 h 2322115"/>
                    <a:gd name="connsiteX15" fmla="*/ 978488 w 2731304"/>
                    <a:gd name="connsiteY15" fmla="*/ 1908903 h 2322115"/>
                    <a:gd name="connsiteX16" fmla="*/ 681308 w 2731304"/>
                    <a:gd name="connsiteY16" fmla="*/ 2305143 h 2322115"/>
                    <a:gd name="connsiteX17" fmla="*/ 475568 w 2731304"/>
                    <a:gd name="connsiteY17" fmla="*/ 2145123 h 2322115"/>
                    <a:gd name="connsiteX18" fmla="*/ 266018 w 2731304"/>
                    <a:gd name="connsiteY18" fmla="*/ 1802223 h 2322115"/>
                    <a:gd name="connsiteX19" fmla="*/ 216488 w 2731304"/>
                    <a:gd name="connsiteY19" fmla="*/ 1604103 h 2322115"/>
                    <a:gd name="connsiteX20" fmla="*/ 654638 w 2731304"/>
                    <a:gd name="connsiteY20" fmla="*/ 1592673 h 2322115"/>
                    <a:gd name="connsiteX21" fmla="*/ 795608 w 2731304"/>
                    <a:gd name="connsiteY21" fmla="*/ 1562193 h 2322115"/>
                    <a:gd name="connsiteX22" fmla="*/ 582248 w 2731304"/>
                    <a:gd name="connsiteY22" fmla="*/ 1436463 h 2322115"/>
                    <a:gd name="connsiteX23" fmla="*/ 266018 w 2731304"/>
                    <a:gd name="connsiteY23" fmla="*/ 1219293 h 2322115"/>
                    <a:gd name="connsiteX24" fmla="*/ 45038 w 2731304"/>
                    <a:gd name="connsiteY24" fmla="*/ 903063 h 2322115"/>
                    <a:gd name="connsiteX25" fmla="*/ 10748 w 2731304"/>
                    <a:gd name="connsiteY25" fmla="*/ 571593 h 2322115"/>
                    <a:gd name="connsiteX26" fmla="*/ 170768 w 2731304"/>
                    <a:gd name="connsiteY26" fmla="*/ 93 h 2322115"/>
                    <a:gd name="connsiteX0" fmla="*/ 170768 w 2731304"/>
                    <a:gd name="connsiteY0" fmla="*/ 93 h 2316331"/>
                    <a:gd name="connsiteX1" fmla="*/ 586058 w 2731304"/>
                    <a:gd name="connsiteY1" fmla="*/ 529683 h 2316331"/>
                    <a:gd name="connsiteX2" fmla="*/ 1222328 w 2731304"/>
                    <a:gd name="connsiteY2" fmla="*/ 880203 h 2316331"/>
                    <a:gd name="connsiteX3" fmla="*/ 1523318 w 2731304"/>
                    <a:gd name="connsiteY3" fmla="*/ 746853 h 2316331"/>
                    <a:gd name="connsiteX4" fmla="*/ 1751918 w 2731304"/>
                    <a:gd name="connsiteY4" fmla="*/ 636363 h 2316331"/>
                    <a:gd name="connsiteX5" fmla="*/ 1885268 w 2731304"/>
                    <a:gd name="connsiteY5" fmla="*/ 693513 h 2316331"/>
                    <a:gd name="connsiteX6" fmla="*/ 1930988 w 2731304"/>
                    <a:gd name="connsiteY6" fmla="*/ 800193 h 2316331"/>
                    <a:gd name="connsiteX7" fmla="*/ 1843358 w 2731304"/>
                    <a:gd name="connsiteY7" fmla="*/ 861153 h 2316331"/>
                    <a:gd name="connsiteX8" fmla="*/ 1767158 w 2731304"/>
                    <a:gd name="connsiteY8" fmla="*/ 998313 h 2316331"/>
                    <a:gd name="connsiteX9" fmla="*/ 2239598 w 2731304"/>
                    <a:gd name="connsiteY9" fmla="*/ 857343 h 2316331"/>
                    <a:gd name="connsiteX10" fmla="*/ 2723468 w 2731304"/>
                    <a:gd name="connsiteY10" fmla="*/ 689703 h 2316331"/>
                    <a:gd name="connsiteX11" fmla="*/ 2494868 w 2731304"/>
                    <a:gd name="connsiteY11" fmla="*/ 1112613 h 2316331"/>
                    <a:gd name="connsiteX12" fmla="*/ 1927178 w 2731304"/>
                    <a:gd name="connsiteY12" fmla="*/ 1596483 h 2316331"/>
                    <a:gd name="connsiteX13" fmla="*/ 1397588 w 2731304"/>
                    <a:gd name="connsiteY13" fmla="*/ 1756503 h 2316331"/>
                    <a:gd name="connsiteX14" fmla="*/ 1172798 w 2731304"/>
                    <a:gd name="connsiteY14" fmla="*/ 1737453 h 2316331"/>
                    <a:gd name="connsiteX15" fmla="*/ 978488 w 2731304"/>
                    <a:gd name="connsiteY15" fmla="*/ 1908903 h 2316331"/>
                    <a:gd name="connsiteX16" fmla="*/ 681308 w 2731304"/>
                    <a:gd name="connsiteY16" fmla="*/ 2305143 h 2316331"/>
                    <a:gd name="connsiteX17" fmla="*/ 445088 w 2731304"/>
                    <a:gd name="connsiteY17" fmla="*/ 2171793 h 2316331"/>
                    <a:gd name="connsiteX18" fmla="*/ 266018 w 2731304"/>
                    <a:gd name="connsiteY18" fmla="*/ 1802223 h 2316331"/>
                    <a:gd name="connsiteX19" fmla="*/ 216488 w 2731304"/>
                    <a:gd name="connsiteY19" fmla="*/ 1604103 h 2316331"/>
                    <a:gd name="connsiteX20" fmla="*/ 654638 w 2731304"/>
                    <a:gd name="connsiteY20" fmla="*/ 1592673 h 2316331"/>
                    <a:gd name="connsiteX21" fmla="*/ 795608 w 2731304"/>
                    <a:gd name="connsiteY21" fmla="*/ 1562193 h 2316331"/>
                    <a:gd name="connsiteX22" fmla="*/ 582248 w 2731304"/>
                    <a:gd name="connsiteY22" fmla="*/ 1436463 h 2316331"/>
                    <a:gd name="connsiteX23" fmla="*/ 266018 w 2731304"/>
                    <a:gd name="connsiteY23" fmla="*/ 1219293 h 2316331"/>
                    <a:gd name="connsiteX24" fmla="*/ 45038 w 2731304"/>
                    <a:gd name="connsiteY24" fmla="*/ 903063 h 2316331"/>
                    <a:gd name="connsiteX25" fmla="*/ 10748 w 2731304"/>
                    <a:gd name="connsiteY25" fmla="*/ 571593 h 2316331"/>
                    <a:gd name="connsiteX26" fmla="*/ 170768 w 2731304"/>
                    <a:gd name="connsiteY26" fmla="*/ 93 h 2316331"/>
                    <a:gd name="connsiteX0" fmla="*/ 170768 w 2731304"/>
                    <a:gd name="connsiteY0" fmla="*/ 93 h 2316138"/>
                    <a:gd name="connsiteX1" fmla="*/ 586058 w 2731304"/>
                    <a:gd name="connsiteY1" fmla="*/ 529683 h 2316138"/>
                    <a:gd name="connsiteX2" fmla="*/ 1222328 w 2731304"/>
                    <a:gd name="connsiteY2" fmla="*/ 880203 h 2316138"/>
                    <a:gd name="connsiteX3" fmla="*/ 1523318 w 2731304"/>
                    <a:gd name="connsiteY3" fmla="*/ 746853 h 2316138"/>
                    <a:gd name="connsiteX4" fmla="*/ 1751918 w 2731304"/>
                    <a:gd name="connsiteY4" fmla="*/ 636363 h 2316138"/>
                    <a:gd name="connsiteX5" fmla="*/ 1885268 w 2731304"/>
                    <a:gd name="connsiteY5" fmla="*/ 693513 h 2316138"/>
                    <a:gd name="connsiteX6" fmla="*/ 1930988 w 2731304"/>
                    <a:gd name="connsiteY6" fmla="*/ 800193 h 2316138"/>
                    <a:gd name="connsiteX7" fmla="*/ 1843358 w 2731304"/>
                    <a:gd name="connsiteY7" fmla="*/ 861153 h 2316138"/>
                    <a:gd name="connsiteX8" fmla="*/ 1767158 w 2731304"/>
                    <a:gd name="connsiteY8" fmla="*/ 998313 h 2316138"/>
                    <a:gd name="connsiteX9" fmla="*/ 2239598 w 2731304"/>
                    <a:gd name="connsiteY9" fmla="*/ 857343 h 2316138"/>
                    <a:gd name="connsiteX10" fmla="*/ 2723468 w 2731304"/>
                    <a:gd name="connsiteY10" fmla="*/ 689703 h 2316138"/>
                    <a:gd name="connsiteX11" fmla="*/ 2494868 w 2731304"/>
                    <a:gd name="connsiteY11" fmla="*/ 1112613 h 2316138"/>
                    <a:gd name="connsiteX12" fmla="*/ 1927178 w 2731304"/>
                    <a:gd name="connsiteY12" fmla="*/ 1596483 h 2316138"/>
                    <a:gd name="connsiteX13" fmla="*/ 1397588 w 2731304"/>
                    <a:gd name="connsiteY13" fmla="*/ 1756503 h 2316138"/>
                    <a:gd name="connsiteX14" fmla="*/ 1172798 w 2731304"/>
                    <a:gd name="connsiteY14" fmla="*/ 1737453 h 2316138"/>
                    <a:gd name="connsiteX15" fmla="*/ 978488 w 2731304"/>
                    <a:gd name="connsiteY15" fmla="*/ 1908903 h 2316138"/>
                    <a:gd name="connsiteX16" fmla="*/ 681308 w 2731304"/>
                    <a:gd name="connsiteY16" fmla="*/ 2305143 h 2316138"/>
                    <a:gd name="connsiteX17" fmla="*/ 445088 w 2731304"/>
                    <a:gd name="connsiteY17" fmla="*/ 2171793 h 2316138"/>
                    <a:gd name="connsiteX18" fmla="*/ 201248 w 2731304"/>
                    <a:gd name="connsiteY18" fmla="*/ 1817463 h 2316138"/>
                    <a:gd name="connsiteX19" fmla="*/ 216488 w 2731304"/>
                    <a:gd name="connsiteY19" fmla="*/ 1604103 h 2316138"/>
                    <a:gd name="connsiteX20" fmla="*/ 654638 w 2731304"/>
                    <a:gd name="connsiteY20" fmla="*/ 1592673 h 2316138"/>
                    <a:gd name="connsiteX21" fmla="*/ 795608 w 2731304"/>
                    <a:gd name="connsiteY21" fmla="*/ 1562193 h 2316138"/>
                    <a:gd name="connsiteX22" fmla="*/ 582248 w 2731304"/>
                    <a:gd name="connsiteY22" fmla="*/ 1436463 h 2316138"/>
                    <a:gd name="connsiteX23" fmla="*/ 266018 w 2731304"/>
                    <a:gd name="connsiteY23" fmla="*/ 1219293 h 2316138"/>
                    <a:gd name="connsiteX24" fmla="*/ 45038 w 2731304"/>
                    <a:gd name="connsiteY24" fmla="*/ 903063 h 2316138"/>
                    <a:gd name="connsiteX25" fmla="*/ 10748 w 2731304"/>
                    <a:gd name="connsiteY25" fmla="*/ 571593 h 2316138"/>
                    <a:gd name="connsiteX26" fmla="*/ 170768 w 2731304"/>
                    <a:gd name="connsiteY26" fmla="*/ 93 h 2316138"/>
                    <a:gd name="connsiteX0" fmla="*/ 170768 w 2731304"/>
                    <a:gd name="connsiteY0" fmla="*/ 93 h 2316138"/>
                    <a:gd name="connsiteX1" fmla="*/ 586058 w 2731304"/>
                    <a:gd name="connsiteY1" fmla="*/ 529683 h 2316138"/>
                    <a:gd name="connsiteX2" fmla="*/ 1222328 w 2731304"/>
                    <a:gd name="connsiteY2" fmla="*/ 880203 h 2316138"/>
                    <a:gd name="connsiteX3" fmla="*/ 1523318 w 2731304"/>
                    <a:gd name="connsiteY3" fmla="*/ 746853 h 2316138"/>
                    <a:gd name="connsiteX4" fmla="*/ 1751918 w 2731304"/>
                    <a:gd name="connsiteY4" fmla="*/ 636363 h 2316138"/>
                    <a:gd name="connsiteX5" fmla="*/ 1885268 w 2731304"/>
                    <a:gd name="connsiteY5" fmla="*/ 693513 h 2316138"/>
                    <a:gd name="connsiteX6" fmla="*/ 1930988 w 2731304"/>
                    <a:gd name="connsiteY6" fmla="*/ 800193 h 2316138"/>
                    <a:gd name="connsiteX7" fmla="*/ 1843358 w 2731304"/>
                    <a:gd name="connsiteY7" fmla="*/ 861153 h 2316138"/>
                    <a:gd name="connsiteX8" fmla="*/ 1767158 w 2731304"/>
                    <a:gd name="connsiteY8" fmla="*/ 998313 h 2316138"/>
                    <a:gd name="connsiteX9" fmla="*/ 2239598 w 2731304"/>
                    <a:gd name="connsiteY9" fmla="*/ 857343 h 2316138"/>
                    <a:gd name="connsiteX10" fmla="*/ 2723468 w 2731304"/>
                    <a:gd name="connsiteY10" fmla="*/ 689703 h 2316138"/>
                    <a:gd name="connsiteX11" fmla="*/ 2494868 w 2731304"/>
                    <a:gd name="connsiteY11" fmla="*/ 1112613 h 2316138"/>
                    <a:gd name="connsiteX12" fmla="*/ 1927178 w 2731304"/>
                    <a:gd name="connsiteY12" fmla="*/ 1596483 h 2316138"/>
                    <a:gd name="connsiteX13" fmla="*/ 1397588 w 2731304"/>
                    <a:gd name="connsiteY13" fmla="*/ 1756503 h 2316138"/>
                    <a:gd name="connsiteX14" fmla="*/ 1172798 w 2731304"/>
                    <a:gd name="connsiteY14" fmla="*/ 1737453 h 2316138"/>
                    <a:gd name="connsiteX15" fmla="*/ 978488 w 2731304"/>
                    <a:gd name="connsiteY15" fmla="*/ 1908903 h 2316138"/>
                    <a:gd name="connsiteX16" fmla="*/ 681308 w 2731304"/>
                    <a:gd name="connsiteY16" fmla="*/ 2305143 h 2316138"/>
                    <a:gd name="connsiteX17" fmla="*/ 445088 w 2731304"/>
                    <a:gd name="connsiteY17" fmla="*/ 2171793 h 2316138"/>
                    <a:gd name="connsiteX18" fmla="*/ 201248 w 2731304"/>
                    <a:gd name="connsiteY18" fmla="*/ 1817463 h 2316138"/>
                    <a:gd name="connsiteX19" fmla="*/ 216488 w 2731304"/>
                    <a:gd name="connsiteY19" fmla="*/ 1604103 h 2316138"/>
                    <a:gd name="connsiteX20" fmla="*/ 654638 w 2731304"/>
                    <a:gd name="connsiteY20" fmla="*/ 1592673 h 2316138"/>
                    <a:gd name="connsiteX21" fmla="*/ 707978 w 2731304"/>
                    <a:gd name="connsiteY21" fmla="*/ 1527903 h 2316138"/>
                    <a:gd name="connsiteX22" fmla="*/ 582248 w 2731304"/>
                    <a:gd name="connsiteY22" fmla="*/ 1436463 h 2316138"/>
                    <a:gd name="connsiteX23" fmla="*/ 266018 w 2731304"/>
                    <a:gd name="connsiteY23" fmla="*/ 1219293 h 2316138"/>
                    <a:gd name="connsiteX24" fmla="*/ 45038 w 2731304"/>
                    <a:gd name="connsiteY24" fmla="*/ 903063 h 2316138"/>
                    <a:gd name="connsiteX25" fmla="*/ 10748 w 2731304"/>
                    <a:gd name="connsiteY25" fmla="*/ 571593 h 2316138"/>
                    <a:gd name="connsiteX26" fmla="*/ 170768 w 2731304"/>
                    <a:gd name="connsiteY26" fmla="*/ 93 h 2316138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34698 w 2731304"/>
                    <a:gd name="connsiteY2" fmla="*/ 845912 h 2316137"/>
                    <a:gd name="connsiteX3" fmla="*/ 1523318 w 2731304"/>
                    <a:gd name="connsiteY3" fmla="*/ 746852 h 2316137"/>
                    <a:gd name="connsiteX4" fmla="*/ 1751918 w 2731304"/>
                    <a:gd name="connsiteY4" fmla="*/ 636362 h 2316137"/>
                    <a:gd name="connsiteX5" fmla="*/ 1885268 w 2731304"/>
                    <a:gd name="connsiteY5" fmla="*/ 693512 h 2316137"/>
                    <a:gd name="connsiteX6" fmla="*/ 1930988 w 2731304"/>
                    <a:gd name="connsiteY6" fmla="*/ 800192 h 2316137"/>
                    <a:gd name="connsiteX7" fmla="*/ 1843358 w 2731304"/>
                    <a:gd name="connsiteY7" fmla="*/ 861152 h 2316137"/>
                    <a:gd name="connsiteX8" fmla="*/ 1767158 w 2731304"/>
                    <a:gd name="connsiteY8" fmla="*/ 998312 h 2316137"/>
                    <a:gd name="connsiteX9" fmla="*/ 2239598 w 2731304"/>
                    <a:gd name="connsiteY9" fmla="*/ 857342 h 2316137"/>
                    <a:gd name="connsiteX10" fmla="*/ 2723468 w 2731304"/>
                    <a:gd name="connsiteY10" fmla="*/ 689702 h 2316137"/>
                    <a:gd name="connsiteX11" fmla="*/ 2494868 w 2731304"/>
                    <a:gd name="connsiteY11" fmla="*/ 1112612 h 2316137"/>
                    <a:gd name="connsiteX12" fmla="*/ 1927178 w 2731304"/>
                    <a:gd name="connsiteY12" fmla="*/ 1596482 h 2316137"/>
                    <a:gd name="connsiteX13" fmla="*/ 1397588 w 2731304"/>
                    <a:gd name="connsiteY13" fmla="*/ 1756502 h 2316137"/>
                    <a:gd name="connsiteX14" fmla="*/ 1172798 w 2731304"/>
                    <a:gd name="connsiteY14" fmla="*/ 1737452 h 2316137"/>
                    <a:gd name="connsiteX15" fmla="*/ 978488 w 2731304"/>
                    <a:gd name="connsiteY15" fmla="*/ 1908902 h 2316137"/>
                    <a:gd name="connsiteX16" fmla="*/ 681308 w 2731304"/>
                    <a:gd name="connsiteY16" fmla="*/ 2305142 h 2316137"/>
                    <a:gd name="connsiteX17" fmla="*/ 445088 w 2731304"/>
                    <a:gd name="connsiteY17" fmla="*/ 2171792 h 2316137"/>
                    <a:gd name="connsiteX18" fmla="*/ 201248 w 2731304"/>
                    <a:gd name="connsiteY18" fmla="*/ 1817462 h 2316137"/>
                    <a:gd name="connsiteX19" fmla="*/ 216488 w 2731304"/>
                    <a:gd name="connsiteY19" fmla="*/ 1604102 h 2316137"/>
                    <a:gd name="connsiteX20" fmla="*/ 654638 w 2731304"/>
                    <a:gd name="connsiteY20" fmla="*/ 1592672 h 2316137"/>
                    <a:gd name="connsiteX21" fmla="*/ 707978 w 2731304"/>
                    <a:gd name="connsiteY21" fmla="*/ 1527902 h 2316137"/>
                    <a:gd name="connsiteX22" fmla="*/ 582248 w 2731304"/>
                    <a:gd name="connsiteY22" fmla="*/ 1436462 h 2316137"/>
                    <a:gd name="connsiteX23" fmla="*/ 266018 w 2731304"/>
                    <a:gd name="connsiteY23" fmla="*/ 1219292 h 2316137"/>
                    <a:gd name="connsiteX24" fmla="*/ 45038 w 2731304"/>
                    <a:gd name="connsiteY24" fmla="*/ 903062 h 2316137"/>
                    <a:gd name="connsiteX25" fmla="*/ 10748 w 2731304"/>
                    <a:gd name="connsiteY25" fmla="*/ 571592 h 2316137"/>
                    <a:gd name="connsiteX26" fmla="*/ 170768 w 2731304"/>
                    <a:gd name="connsiteY26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80418 w 2731304"/>
                    <a:gd name="connsiteY2" fmla="*/ 876392 h 2316137"/>
                    <a:gd name="connsiteX3" fmla="*/ 1523318 w 2731304"/>
                    <a:gd name="connsiteY3" fmla="*/ 746852 h 2316137"/>
                    <a:gd name="connsiteX4" fmla="*/ 1751918 w 2731304"/>
                    <a:gd name="connsiteY4" fmla="*/ 636362 h 2316137"/>
                    <a:gd name="connsiteX5" fmla="*/ 1885268 w 2731304"/>
                    <a:gd name="connsiteY5" fmla="*/ 693512 h 2316137"/>
                    <a:gd name="connsiteX6" fmla="*/ 1930988 w 2731304"/>
                    <a:gd name="connsiteY6" fmla="*/ 800192 h 2316137"/>
                    <a:gd name="connsiteX7" fmla="*/ 1843358 w 2731304"/>
                    <a:gd name="connsiteY7" fmla="*/ 861152 h 2316137"/>
                    <a:gd name="connsiteX8" fmla="*/ 1767158 w 2731304"/>
                    <a:gd name="connsiteY8" fmla="*/ 998312 h 2316137"/>
                    <a:gd name="connsiteX9" fmla="*/ 2239598 w 2731304"/>
                    <a:gd name="connsiteY9" fmla="*/ 857342 h 2316137"/>
                    <a:gd name="connsiteX10" fmla="*/ 2723468 w 2731304"/>
                    <a:gd name="connsiteY10" fmla="*/ 689702 h 2316137"/>
                    <a:gd name="connsiteX11" fmla="*/ 2494868 w 2731304"/>
                    <a:gd name="connsiteY11" fmla="*/ 1112612 h 2316137"/>
                    <a:gd name="connsiteX12" fmla="*/ 1927178 w 2731304"/>
                    <a:gd name="connsiteY12" fmla="*/ 1596482 h 2316137"/>
                    <a:gd name="connsiteX13" fmla="*/ 1397588 w 2731304"/>
                    <a:gd name="connsiteY13" fmla="*/ 1756502 h 2316137"/>
                    <a:gd name="connsiteX14" fmla="*/ 1172798 w 2731304"/>
                    <a:gd name="connsiteY14" fmla="*/ 1737452 h 2316137"/>
                    <a:gd name="connsiteX15" fmla="*/ 978488 w 2731304"/>
                    <a:gd name="connsiteY15" fmla="*/ 1908902 h 2316137"/>
                    <a:gd name="connsiteX16" fmla="*/ 681308 w 2731304"/>
                    <a:gd name="connsiteY16" fmla="*/ 2305142 h 2316137"/>
                    <a:gd name="connsiteX17" fmla="*/ 445088 w 2731304"/>
                    <a:gd name="connsiteY17" fmla="*/ 2171792 h 2316137"/>
                    <a:gd name="connsiteX18" fmla="*/ 201248 w 2731304"/>
                    <a:gd name="connsiteY18" fmla="*/ 1817462 h 2316137"/>
                    <a:gd name="connsiteX19" fmla="*/ 216488 w 2731304"/>
                    <a:gd name="connsiteY19" fmla="*/ 1604102 h 2316137"/>
                    <a:gd name="connsiteX20" fmla="*/ 654638 w 2731304"/>
                    <a:gd name="connsiteY20" fmla="*/ 1592672 h 2316137"/>
                    <a:gd name="connsiteX21" fmla="*/ 707978 w 2731304"/>
                    <a:gd name="connsiteY21" fmla="*/ 1527902 h 2316137"/>
                    <a:gd name="connsiteX22" fmla="*/ 582248 w 2731304"/>
                    <a:gd name="connsiteY22" fmla="*/ 1436462 h 2316137"/>
                    <a:gd name="connsiteX23" fmla="*/ 266018 w 2731304"/>
                    <a:gd name="connsiteY23" fmla="*/ 1219292 h 2316137"/>
                    <a:gd name="connsiteX24" fmla="*/ 45038 w 2731304"/>
                    <a:gd name="connsiteY24" fmla="*/ 903062 h 2316137"/>
                    <a:gd name="connsiteX25" fmla="*/ 10748 w 2731304"/>
                    <a:gd name="connsiteY25" fmla="*/ 571592 h 2316137"/>
                    <a:gd name="connsiteX26" fmla="*/ 170768 w 2731304"/>
                    <a:gd name="connsiteY26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180418 w 2731304"/>
                    <a:gd name="connsiteY2" fmla="*/ 87639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751918 w 2731304"/>
                    <a:gd name="connsiteY3" fmla="*/ 63636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0768 w 2731304"/>
                    <a:gd name="connsiteY0" fmla="*/ 92 h 2316137"/>
                    <a:gd name="connsiteX1" fmla="*/ 586058 w 2731304"/>
                    <a:gd name="connsiteY1" fmla="*/ 529682 h 2316137"/>
                    <a:gd name="connsiteX2" fmla="*/ 1271858 w 2731304"/>
                    <a:gd name="connsiteY2" fmla="*/ 887822 h 2316137"/>
                    <a:gd name="connsiteX3" fmla="*/ 1690958 w 2731304"/>
                    <a:gd name="connsiteY3" fmla="*/ 624932 h 2316137"/>
                    <a:gd name="connsiteX4" fmla="*/ 1885268 w 2731304"/>
                    <a:gd name="connsiteY4" fmla="*/ 693512 h 2316137"/>
                    <a:gd name="connsiteX5" fmla="*/ 1930988 w 2731304"/>
                    <a:gd name="connsiteY5" fmla="*/ 800192 h 2316137"/>
                    <a:gd name="connsiteX6" fmla="*/ 1843358 w 2731304"/>
                    <a:gd name="connsiteY6" fmla="*/ 861152 h 2316137"/>
                    <a:gd name="connsiteX7" fmla="*/ 1767158 w 2731304"/>
                    <a:gd name="connsiteY7" fmla="*/ 998312 h 2316137"/>
                    <a:gd name="connsiteX8" fmla="*/ 2239598 w 2731304"/>
                    <a:gd name="connsiteY8" fmla="*/ 857342 h 2316137"/>
                    <a:gd name="connsiteX9" fmla="*/ 2723468 w 2731304"/>
                    <a:gd name="connsiteY9" fmla="*/ 689702 h 2316137"/>
                    <a:gd name="connsiteX10" fmla="*/ 2494868 w 2731304"/>
                    <a:gd name="connsiteY10" fmla="*/ 1112612 h 2316137"/>
                    <a:gd name="connsiteX11" fmla="*/ 1927178 w 2731304"/>
                    <a:gd name="connsiteY11" fmla="*/ 1596482 h 2316137"/>
                    <a:gd name="connsiteX12" fmla="*/ 1397588 w 2731304"/>
                    <a:gd name="connsiteY12" fmla="*/ 1756502 h 2316137"/>
                    <a:gd name="connsiteX13" fmla="*/ 1172798 w 2731304"/>
                    <a:gd name="connsiteY13" fmla="*/ 1737452 h 2316137"/>
                    <a:gd name="connsiteX14" fmla="*/ 978488 w 2731304"/>
                    <a:gd name="connsiteY14" fmla="*/ 1908902 h 2316137"/>
                    <a:gd name="connsiteX15" fmla="*/ 681308 w 2731304"/>
                    <a:gd name="connsiteY15" fmla="*/ 2305142 h 2316137"/>
                    <a:gd name="connsiteX16" fmla="*/ 445088 w 2731304"/>
                    <a:gd name="connsiteY16" fmla="*/ 2171792 h 2316137"/>
                    <a:gd name="connsiteX17" fmla="*/ 201248 w 2731304"/>
                    <a:gd name="connsiteY17" fmla="*/ 1817462 h 2316137"/>
                    <a:gd name="connsiteX18" fmla="*/ 216488 w 2731304"/>
                    <a:gd name="connsiteY18" fmla="*/ 1604102 h 2316137"/>
                    <a:gd name="connsiteX19" fmla="*/ 654638 w 2731304"/>
                    <a:gd name="connsiteY19" fmla="*/ 1592672 h 2316137"/>
                    <a:gd name="connsiteX20" fmla="*/ 707978 w 2731304"/>
                    <a:gd name="connsiteY20" fmla="*/ 1527902 h 2316137"/>
                    <a:gd name="connsiteX21" fmla="*/ 582248 w 2731304"/>
                    <a:gd name="connsiteY21" fmla="*/ 1436462 h 2316137"/>
                    <a:gd name="connsiteX22" fmla="*/ 266018 w 2731304"/>
                    <a:gd name="connsiteY22" fmla="*/ 1219292 h 2316137"/>
                    <a:gd name="connsiteX23" fmla="*/ 45038 w 2731304"/>
                    <a:gd name="connsiteY23" fmla="*/ 903062 h 2316137"/>
                    <a:gd name="connsiteX24" fmla="*/ 10748 w 2731304"/>
                    <a:gd name="connsiteY24" fmla="*/ 571592 h 2316137"/>
                    <a:gd name="connsiteX25" fmla="*/ 170768 w 2731304"/>
                    <a:gd name="connsiteY25" fmla="*/ 92 h 2316137"/>
                    <a:gd name="connsiteX0" fmla="*/ 179582 w 2740118"/>
                    <a:gd name="connsiteY0" fmla="*/ 92 h 2316137"/>
                    <a:gd name="connsiteX1" fmla="*/ 594872 w 2740118"/>
                    <a:gd name="connsiteY1" fmla="*/ 529682 h 2316137"/>
                    <a:gd name="connsiteX2" fmla="*/ 1280672 w 2740118"/>
                    <a:gd name="connsiteY2" fmla="*/ 887822 h 2316137"/>
                    <a:gd name="connsiteX3" fmla="*/ 1699772 w 2740118"/>
                    <a:gd name="connsiteY3" fmla="*/ 624932 h 2316137"/>
                    <a:gd name="connsiteX4" fmla="*/ 1894082 w 2740118"/>
                    <a:gd name="connsiteY4" fmla="*/ 693512 h 2316137"/>
                    <a:gd name="connsiteX5" fmla="*/ 1939802 w 2740118"/>
                    <a:gd name="connsiteY5" fmla="*/ 800192 h 2316137"/>
                    <a:gd name="connsiteX6" fmla="*/ 1852172 w 2740118"/>
                    <a:gd name="connsiteY6" fmla="*/ 861152 h 2316137"/>
                    <a:gd name="connsiteX7" fmla="*/ 1775972 w 2740118"/>
                    <a:gd name="connsiteY7" fmla="*/ 998312 h 2316137"/>
                    <a:gd name="connsiteX8" fmla="*/ 2248412 w 2740118"/>
                    <a:gd name="connsiteY8" fmla="*/ 857342 h 2316137"/>
                    <a:gd name="connsiteX9" fmla="*/ 2732282 w 2740118"/>
                    <a:gd name="connsiteY9" fmla="*/ 689702 h 2316137"/>
                    <a:gd name="connsiteX10" fmla="*/ 2503682 w 2740118"/>
                    <a:gd name="connsiteY10" fmla="*/ 1112612 h 2316137"/>
                    <a:gd name="connsiteX11" fmla="*/ 1935992 w 2740118"/>
                    <a:gd name="connsiteY11" fmla="*/ 1596482 h 2316137"/>
                    <a:gd name="connsiteX12" fmla="*/ 1406402 w 2740118"/>
                    <a:gd name="connsiteY12" fmla="*/ 1756502 h 2316137"/>
                    <a:gd name="connsiteX13" fmla="*/ 1181612 w 2740118"/>
                    <a:gd name="connsiteY13" fmla="*/ 1737452 h 2316137"/>
                    <a:gd name="connsiteX14" fmla="*/ 987302 w 2740118"/>
                    <a:gd name="connsiteY14" fmla="*/ 1908902 h 2316137"/>
                    <a:gd name="connsiteX15" fmla="*/ 690122 w 2740118"/>
                    <a:gd name="connsiteY15" fmla="*/ 2305142 h 2316137"/>
                    <a:gd name="connsiteX16" fmla="*/ 453902 w 2740118"/>
                    <a:gd name="connsiteY16" fmla="*/ 2171792 h 2316137"/>
                    <a:gd name="connsiteX17" fmla="*/ 210062 w 2740118"/>
                    <a:gd name="connsiteY17" fmla="*/ 1817462 h 2316137"/>
                    <a:gd name="connsiteX18" fmla="*/ 225302 w 2740118"/>
                    <a:gd name="connsiteY18" fmla="*/ 1604102 h 2316137"/>
                    <a:gd name="connsiteX19" fmla="*/ 663452 w 2740118"/>
                    <a:gd name="connsiteY19" fmla="*/ 1592672 h 2316137"/>
                    <a:gd name="connsiteX20" fmla="*/ 716792 w 2740118"/>
                    <a:gd name="connsiteY20" fmla="*/ 1527902 h 2316137"/>
                    <a:gd name="connsiteX21" fmla="*/ 591062 w 2740118"/>
                    <a:gd name="connsiteY21" fmla="*/ 1436462 h 2316137"/>
                    <a:gd name="connsiteX22" fmla="*/ 274832 w 2740118"/>
                    <a:gd name="connsiteY22" fmla="*/ 1219292 h 2316137"/>
                    <a:gd name="connsiteX23" fmla="*/ 30992 w 2740118"/>
                    <a:gd name="connsiteY23" fmla="*/ 918302 h 2316137"/>
                    <a:gd name="connsiteX24" fmla="*/ 19562 w 2740118"/>
                    <a:gd name="connsiteY24" fmla="*/ 571592 h 2316137"/>
                    <a:gd name="connsiteX25" fmla="*/ 179582 w 2740118"/>
                    <a:gd name="connsiteY25" fmla="*/ 92 h 2316137"/>
                    <a:gd name="connsiteX0" fmla="*/ 194474 w 2755010"/>
                    <a:gd name="connsiteY0" fmla="*/ 92 h 2316137"/>
                    <a:gd name="connsiteX1" fmla="*/ 609764 w 2755010"/>
                    <a:gd name="connsiteY1" fmla="*/ 529682 h 2316137"/>
                    <a:gd name="connsiteX2" fmla="*/ 1295564 w 2755010"/>
                    <a:gd name="connsiteY2" fmla="*/ 887822 h 2316137"/>
                    <a:gd name="connsiteX3" fmla="*/ 1714664 w 2755010"/>
                    <a:gd name="connsiteY3" fmla="*/ 624932 h 2316137"/>
                    <a:gd name="connsiteX4" fmla="*/ 1908974 w 2755010"/>
                    <a:gd name="connsiteY4" fmla="*/ 693512 h 2316137"/>
                    <a:gd name="connsiteX5" fmla="*/ 1954694 w 2755010"/>
                    <a:gd name="connsiteY5" fmla="*/ 800192 h 2316137"/>
                    <a:gd name="connsiteX6" fmla="*/ 1867064 w 2755010"/>
                    <a:gd name="connsiteY6" fmla="*/ 861152 h 2316137"/>
                    <a:gd name="connsiteX7" fmla="*/ 1790864 w 2755010"/>
                    <a:gd name="connsiteY7" fmla="*/ 998312 h 2316137"/>
                    <a:gd name="connsiteX8" fmla="*/ 2263304 w 2755010"/>
                    <a:gd name="connsiteY8" fmla="*/ 857342 h 2316137"/>
                    <a:gd name="connsiteX9" fmla="*/ 2747174 w 2755010"/>
                    <a:gd name="connsiteY9" fmla="*/ 689702 h 2316137"/>
                    <a:gd name="connsiteX10" fmla="*/ 2518574 w 2755010"/>
                    <a:gd name="connsiteY10" fmla="*/ 1112612 h 2316137"/>
                    <a:gd name="connsiteX11" fmla="*/ 1950884 w 2755010"/>
                    <a:gd name="connsiteY11" fmla="*/ 1596482 h 2316137"/>
                    <a:gd name="connsiteX12" fmla="*/ 1421294 w 2755010"/>
                    <a:gd name="connsiteY12" fmla="*/ 1756502 h 2316137"/>
                    <a:gd name="connsiteX13" fmla="*/ 1196504 w 2755010"/>
                    <a:gd name="connsiteY13" fmla="*/ 1737452 h 2316137"/>
                    <a:gd name="connsiteX14" fmla="*/ 1002194 w 2755010"/>
                    <a:gd name="connsiteY14" fmla="*/ 1908902 h 2316137"/>
                    <a:gd name="connsiteX15" fmla="*/ 705014 w 2755010"/>
                    <a:gd name="connsiteY15" fmla="*/ 2305142 h 2316137"/>
                    <a:gd name="connsiteX16" fmla="*/ 468794 w 2755010"/>
                    <a:gd name="connsiteY16" fmla="*/ 2171792 h 2316137"/>
                    <a:gd name="connsiteX17" fmla="*/ 224954 w 2755010"/>
                    <a:gd name="connsiteY17" fmla="*/ 1817462 h 2316137"/>
                    <a:gd name="connsiteX18" fmla="*/ 240194 w 2755010"/>
                    <a:gd name="connsiteY18" fmla="*/ 1604102 h 2316137"/>
                    <a:gd name="connsiteX19" fmla="*/ 678344 w 2755010"/>
                    <a:gd name="connsiteY19" fmla="*/ 1592672 h 2316137"/>
                    <a:gd name="connsiteX20" fmla="*/ 731684 w 2755010"/>
                    <a:gd name="connsiteY20" fmla="*/ 1527902 h 2316137"/>
                    <a:gd name="connsiteX21" fmla="*/ 605954 w 2755010"/>
                    <a:gd name="connsiteY21" fmla="*/ 1436462 h 2316137"/>
                    <a:gd name="connsiteX22" fmla="*/ 289724 w 2755010"/>
                    <a:gd name="connsiteY22" fmla="*/ 1219292 h 2316137"/>
                    <a:gd name="connsiteX23" fmla="*/ 45884 w 2755010"/>
                    <a:gd name="connsiteY23" fmla="*/ 918302 h 2316137"/>
                    <a:gd name="connsiteX24" fmla="*/ 11594 w 2755010"/>
                    <a:gd name="connsiteY24" fmla="*/ 571592 h 2316137"/>
                    <a:gd name="connsiteX25" fmla="*/ 194474 w 2755010"/>
                    <a:gd name="connsiteY25" fmla="*/ 92 h 2316137"/>
                    <a:gd name="connsiteX0" fmla="*/ 212193 w 2772729"/>
                    <a:gd name="connsiteY0" fmla="*/ 92 h 2316137"/>
                    <a:gd name="connsiteX1" fmla="*/ 627483 w 2772729"/>
                    <a:gd name="connsiteY1" fmla="*/ 529682 h 2316137"/>
                    <a:gd name="connsiteX2" fmla="*/ 1313283 w 2772729"/>
                    <a:gd name="connsiteY2" fmla="*/ 887822 h 2316137"/>
                    <a:gd name="connsiteX3" fmla="*/ 1732383 w 2772729"/>
                    <a:gd name="connsiteY3" fmla="*/ 624932 h 2316137"/>
                    <a:gd name="connsiteX4" fmla="*/ 1926693 w 2772729"/>
                    <a:gd name="connsiteY4" fmla="*/ 693512 h 2316137"/>
                    <a:gd name="connsiteX5" fmla="*/ 1972413 w 2772729"/>
                    <a:gd name="connsiteY5" fmla="*/ 800192 h 2316137"/>
                    <a:gd name="connsiteX6" fmla="*/ 1884783 w 2772729"/>
                    <a:gd name="connsiteY6" fmla="*/ 861152 h 2316137"/>
                    <a:gd name="connsiteX7" fmla="*/ 1808583 w 2772729"/>
                    <a:gd name="connsiteY7" fmla="*/ 998312 h 2316137"/>
                    <a:gd name="connsiteX8" fmla="*/ 2281023 w 2772729"/>
                    <a:gd name="connsiteY8" fmla="*/ 857342 h 2316137"/>
                    <a:gd name="connsiteX9" fmla="*/ 2764893 w 2772729"/>
                    <a:gd name="connsiteY9" fmla="*/ 689702 h 2316137"/>
                    <a:gd name="connsiteX10" fmla="*/ 2536293 w 2772729"/>
                    <a:gd name="connsiteY10" fmla="*/ 1112612 h 2316137"/>
                    <a:gd name="connsiteX11" fmla="*/ 1968603 w 2772729"/>
                    <a:gd name="connsiteY11" fmla="*/ 1596482 h 2316137"/>
                    <a:gd name="connsiteX12" fmla="*/ 1439013 w 2772729"/>
                    <a:gd name="connsiteY12" fmla="*/ 1756502 h 2316137"/>
                    <a:gd name="connsiteX13" fmla="*/ 1214223 w 2772729"/>
                    <a:gd name="connsiteY13" fmla="*/ 1737452 h 2316137"/>
                    <a:gd name="connsiteX14" fmla="*/ 1019913 w 2772729"/>
                    <a:gd name="connsiteY14" fmla="*/ 1908902 h 2316137"/>
                    <a:gd name="connsiteX15" fmla="*/ 722733 w 2772729"/>
                    <a:gd name="connsiteY15" fmla="*/ 2305142 h 2316137"/>
                    <a:gd name="connsiteX16" fmla="*/ 486513 w 2772729"/>
                    <a:gd name="connsiteY16" fmla="*/ 2171792 h 2316137"/>
                    <a:gd name="connsiteX17" fmla="*/ 242673 w 2772729"/>
                    <a:gd name="connsiteY17" fmla="*/ 1817462 h 2316137"/>
                    <a:gd name="connsiteX18" fmla="*/ 257913 w 2772729"/>
                    <a:gd name="connsiteY18" fmla="*/ 1604102 h 2316137"/>
                    <a:gd name="connsiteX19" fmla="*/ 696063 w 2772729"/>
                    <a:gd name="connsiteY19" fmla="*/ 1592672 h 2316137"/>
                    <a:gd name="connsiteX20" fmla="*/ 749403 w 2772729"/>
                    <a:gd name="connsiteY20" fmla="*/ 1527902 h 2316137"/>
                    <a:gd name="connsiteX21" fmla="*/ 623673 w 2772729"/>
                    <a:gd name="connsiteY21" fmla="*/ 1436462 h 2316137"/>
                    <a:gd name="connsiteX22" fmla="*/ 63603 w 2772729"/>
                    <a:gd name="connsiteY22" fmla="*/ 918302 h 2316137"/>
                    <a:gd name="connsiteX23" fmla="*/ 29313 w 2772729"/>
                    <a:gd name="connsiteY23" fmla="*/ 571592 h 2316137"/>
                    <a:gd name="connsiteX24" fmla="*/ 212193 w 2772729"/>
                    <a:gd name="connsiteY24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57678 w 2781004"/>
                    <a:gd name="connsiteY20" fmla="*/ 152790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95778 w 2781004"/>
                    <a:gd name="connsiteY20" fmla="*/ 149361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220468 w 2781004"/>
                    <a:gd name="connsiteY0" fmla="*/ 92 h 2316137"/>
                    <a:gd name="connsiteX1" fmla="*/ 635758 w 2781004"/>
                    <a:gd name="connsiteY1" fmla="*/ 529682 h 2316137"/>
                    <a:gd name="connsiteX2" fmla="*/ 1321558 w 2781004"/>
                    <a:gd name="connsiteY2" fmla="*/ 887822 h 2316137"/>
                    <a:gd name="connsiteX3" fmla="*/ 1740658 w 2781004"/>
                    <a:gd name="connsiteY3" fmla="*/ 624932 h 2316137"/>
                    <a:gd name="connsiteX4" fmla="*/ 1934968 w 2781004"/>
                    <a:gd name="connsiteY4" fmla="*/ 693512 h 2316137"/>
                    <a:gd name="connsiteX5" fmla="*/ 1980688 w 2781004"/>
                    <a:gd name="connsiteY5" fmla="*/ 800192 h 2316137"/>
                    <a:gd name="connsiteX6" fmla="*/ 1893058 w 2781004"/>
                    <a:gd name="connsiteY6" fmla="*/ 861152 h 2316137"/>
                    <a:gd name="connsiteX7" fmla="*/ 1816858 w 2781004"/>
                    <a:gd name="connsiteY7" fmla="*/ 998312 h 2316137"/>
                    <a:gd name="connsiteX8" fmla="*/ 2289298 w 2781004"/>
                    <a:gd name="connsiteY8" fmla="*/ 857342 h 2316137"/>
                    <a:gd name="connsiteX9" fmla="*/ 2773168 w 2781004"/>
                    <a:gd name="connsiteY9" fmla="*/ 689702 h 2316137"/>
                    <a:gd name="connsiteX10" fmla="*/ 2544568 w 2781004"/>
                    <a:gd name="connsiteY10" fmla="*/ 1112612 h 2316137"/>
                    <a:gd name="connsiteX11" fmla="*/ 1976878 w 2781004"/>
                    <a:gd name="connsiteY11" fmla="*/ 1596482 h 2316137"/>
                    <a:gd name="connsiteX12" fmla="*/ 1447288 w 2781004"/>
                    <a:gd name="connsiteY12" fmla="*/ 1756502 h 2316137"/>
                    <a:gd name="connsiteX13" fmla="*/ 1222498 w 2781004"/>
                    <a:gd name="connsiteY13" fmla="*/ 1737452 h 2316137"/>
                    <a:gd name="connsiteX14" fmla="*/ 1028188 w 2781004"/>
                    <a:gd name="connsiteY14" fmla="*/ 1908902 h 2316137"/>
                    <a:gd name="connsiteX15" fmla="*/ 731008 w 2781004"/>
                    <a:gd name="connsiteY15" fmla="*/ 2305142 h 2316137"/>
                    <a:gd name="connsiteX16" fmla="*/ 494788 w 2781004"/>
                    <a:gd name="connsiteY16" fmla="*/ 2171792 h 2316137"/>
                    <a:gd name="connsiteX17" fmla="*/ 250948 w 2781004"/>
                    <a:gd name="connsiteY17" fmla="*/ 1817462 h 2316137"/>
                    <a:gd name="connsiteX18" fmla="*/ 266188 w 2781004"/>
                    <a:gd name="connsiteY18" fmla="*/ 1604102 h 2316137"/>
                    <a:gd name="connsiteX19" fmla="*/ 704338 w 2781004"/>
                    <a:gd name="connsiteY19" fmla="*/ 1592672 h 2316137"/>
                    <a:gd name="connsiteX20" fmla="*/ 795778 w 2781004"/>
                    <a:gd name="connsiteY20" fmla="*/ 1493612 h 2316137"/>
                    <a:gd name="connsiteX21" fmla="*/ 71878 w 2781004"/>
                    <a:gd name="connsiteY21" fmla="*/ 918302 h 2316137"/>
                    <a:gd name="connsiteX22" fmla="*/ 37588 w 2781004"/>
                    <a:gd name="connsiteY22" fmla="*/ 571592 h 2316137"/>
                    <a:gd name="connsiteX23" fmla="*/ 220468 w 2781004"/>
                    <a:gd name="connsiteY23" fmla="*/ 92 h 2316137"/>
                    <a:gd name="connsiteX0" fmla="*/ 182936 w 2743472"/>
                    <a:gd name="connsiteY0" fmla="*/ 92 h 2316137"/>
                    <a:gd name="connsiteX1" fmla="*/ 598226 w 2743472"/>
                    <a:gd name="connsiteY1" fmla="*/ 529682 h 2316137"/>
                    <a:gd name="connsiteX2" fmla="*/ 1284026 w 2743472"/>
                    <a:gd name="connsiteY2" fmla="*/ 887822 h 2316137"/>
                    <a:gd name="connsiteX3" fmla="*/ 1703126 w 2743472"/>
                    <a:gd name="connsiteY3" fmla="*/ 624932 h 2316137"/>
                    <a:gd name="connsiteX4" fmla="*/ 1897436 w 2743472"/>
                    <a:gd name="connsiteY4" fmla="*/ 693512 h 2316137"/>
                    <a:gd name="connsiteX5" fmla="*/ 1943156 w 2743472"/>
                    <a:gd name="connsiteY5" fmla="*/ 800192 h 2316137"/>
                    <a:gd name="connsiteX6" fmla="*/ 1855526 w 2743472"/>
                    <a:gd name="connsiteY6" fmla="*/ 861152 h 2316137"/>
                    <a:gd name="connsiteX7" fmla="*/ 1779326 w 2743472"/>
                    <a:gd name="connsiteY7" fmla="*/ 998312 h 2316137"/>
                    <a:gd name="connsiteX8" fmla="*/ 2251766 w 2743472"/>
                    <a:gd name="connsiteY8" fmla="*/ 857342 h 2316137"/>
                    <a:gd name="connsiteX9" fmla="*/ 2735636 w 2743472"/>
                    <a:gd name="connsiteY9" fmla="*/ 689702 h 2316137"/>
                    <a:gd name="connsiteX10" fmla="*/ 2507036 w 2743472"/>
                    <a:gd name="connsiteY10" fmla="*/ 1112612 h 2316137"/>
                    <a:gd name="connsiteX11" fmla="*/ 1939346 w 2743472"/>
                    <a:gd name="connsiteY11" fmla="*/ 1596482 h 2316137"/>
                    <a:gd name="connsiteX12" fmla="*/ 1409756 w 2743472"/>
                    <a:gd name="connsiteY12" fmla="*/ 1756502 h 2316137"/>
                    <a:gd name="connsiteX13" fmla="*/ 1184966 w 2743472"/>
                    <a:gd name="connsiteY13" fmla="*/ 1737452 h 2316137"/>
                    <a:gd name="connsiteX14" fmla="*/ 990656 w 2743472"/>
                    <a:gd name="connsiteY14" fmla="*/ 1908902 h 2316137"/>
                    <a:gd name="connsiteX15" fmla="*/ 693476 w 2743472"/>
                    <a:gd name="connsiteY15" fmla="*/ 2305142 h 2316137"/>
                    <a:gd name="connsiteX16" fmla="*/ 457256 w 2743472"/>
                    <a:gd name="connsiteY16" fmla="*/ 2171792 h 2316137"/>
                    <a:gd name="connsiteX17" fmla="*/ 213416 w 2743472"/>
                    <a:gd name="connsiteY17" fmla="*/ 1817462 h 2316137"/>
                    <a:gd name="connsiteX18" fmla="*/ 228656 w 2743472"/>
                    <a:gd name="connsiteY18" fmla="*/ 1604102 h 2316137"/>
                    <a:gd name="connsiteX19" fmla="*/ 666806 w 2743472"/>
                    <a:gd name="connsiteY19" fmla="*/ 1592672 h 2316137"/>
                    <a:gd name="connsiteX20" fmla="*/ 758246 w 2743472"/>
                    <a:gd name="connsiteY20" fmla="*/ 1493612 h 2316137"/>
                    <a:gd name="connsiteX21" fmla="*/ 198176 w 2743472"/>
                    <a:gd name="connsiteY21" fmla="*/ 1082132 h 2316137"/>
                    <a:gd name="connsiteX22" fmla="*/ 56 w 2743472"/>
                    <a:gd name="connsiteY22" fmla="*/ 571592 h 2316137"/>
                    <a:gd name="connsiteX23" fmla="*/ 182936 w 2743472"/>
                    <a:gd name="connsiteY23" fmla="*/ 92 h 2316137"/>
                    <a:gd name="connsiteX0" fmla="*/ 167705 w 2728241"/>
                    <a:gd name="connsiteY0" fmla="*/ 244 h 2316289"/>
                    <a:gd name="connsiteX1" fmla="*/ 582995 w 2728241"/>
                    <a:gd name="connsiteY1" fmla="*/ 529834 h 2316289"/>
                    <a:gd name="connsiteX2" fmla="*/ 1268795 w 2728241"/>
                    <a:gd name="connsiteY2" fmla="*/ 887974 h 2316289"/>
                    <a:gd name="connsiteX3" fmla="*/ 1687895 w 2728241"/>
                    <a:gd name="connsiteY3" fmla="*/ 625084 h 2316289"/>
                    <a:gd name="connsiteX4" fmla="*/ 1882205 w 2728241"/>
                    <a:gd name="connsiteY4" fmla="*/ 693664 h 2316289"/>
                    <a:gd name="connsiteX5" fmla="*/ 1927925 w 2728241"/>
                    <a:gd name="connsiteY5" fmla="*/ 800344 h 2316289"/>
                    <a:gd name="connsiteX6" fmla="*/ 1840295 w 2728241"/>
                    <a:gd name="connsiteY6" fmla="*/ 861304 h 2316289"/>
                    <a:gd name="connsiteX7" fmla="*/ 1764095 w 2728241"/>
                    <a:gd name="connsiteY7" fmla="*/ 998464 h 2316289"/>
                    <a:gd name="connsiteX8" fmla="*/ 2236535 w 2728241"/>
                    <a:gd name="connsiteY8" fmla="*/ 857494 h 2316289"/>
                    <a:gd name="connsiteX9" fmla="*/ 2720405 w 2728241"/>
                    <a:gd name="connsiteY9" fmla="*/ 689854 h 2316289"/>
                    <a:gd name="connsiteX10" fmla="*/ 2491805 w 2728241"/>
                    <a:gd name="connsiteY10" fmla="*/ 1112764 h 2316289"/>
                    <a:gd name="connsiteX11" fmla="*/ 1924115 w 2728241"/>
                    <a:gd name="connsiteY11" fmla="*/ 1596634 h 2316289"/>
                    <a:gd name="connsiteX12" fmla="*/ 1394525 w 2728241"/>
                    <a:gd name="connsiteY12" fmla="*/ 1756654 h 2316289"/>
                    <a:gd name="connsiteX13" fmla="*/ 1169735 w 2728241"/>
                    <a:gd name="connsiteY13" fmla="*/ 1737604 h 2316289"/>
                    <a:gd name="connsiteX14" fmla="*/ 975425 w 2728241"/>
                    <a:gd name="connsiteY14" fmla="*/ 1909054 h 2316289"/>
                    <a:gd name="connsiteX15" fmla="*/ 678245 w 2728241"/>
                    <a:gd name="connsiteY15" fmla="*/ 2305294 h 2316289"/>
                    <a:gd name="connsiteX16" fmla="*/ 442025 w 2728241"/>
                    <a:gd name="connsiteY16" fmla="*/ 2171944 h 2316289"/>
                    <a:gd name="connsiteX17" fmla="*/ 198185 w 2728241"/>
                    <a:gd name="connsiteY17" fmla="*/ 1817614 h 2316289"/>
                    <a:gd name="connsiteX18" fmla="*/ 213425 w 2728241"/>
                    <a:gd name="connsiteY18" fmla="*/ 1604254 h 2316289"/>
                    <a:gd name="connsiteX19" fmla="*/ 651575 w 2728241"/>
                    <a:gd name="connsiteY19" fmla="*/ 1592824 h 2316289"/>
                    <a:gd name="connsiteX20" fmla="*/ 743015 w 2728241"/>
                    <a:gd name="connsiteY20" fmla="*/ 1493764 h 2316289"/>
                    <a:gd name="connsiteX21" fmla="*/ 182945 w 2728241"/>
                    <a:gd name="connsiteY21" fmla="*/ 1082284 h 2316289"/>
                    <a:gd name="connsiteX22" fmla="*/ 65 w 2728241"/>
                    <a:gd name="connsiteY22" fmla="*/ 598414 h 2316289"/>
                    <a:gd name="connsiteX23" fmla="*/ 167705 w 2728241"/>
                    <a:gd name="connsiteY23" fmla="*/ 244 h 2316289"/>
                    <a:gd name="connsiteX0" fmla="*/ 167705 w 2761446"/>
                    <a:gd name="connsiteY0" fmla="*/ 244 h 2316289"/>
                    <a:gd name="connsiteX1" fmla="*/ 582995 w 2761446"/>
                    <a:gd name="connsiteY1" fmla="*/ 529834 h 2316289"/>
                    <a:gd name="connsiteX2" fmla="*/ 1268795 w 2761446"/>
                    <a:gd name="connsiteY2" fmla="*/ 887974 h 2316289"/>
                    <a:gd name="connsiteX3" fmla="*/ 1687895 w 2761446"/>
                    <a:gd name="connsiteY3" fmla="*/ 625084 h 2316289"/>
                    <a:gd name="connsiteX4" fmla="*/ 1882205 w 2761446"/>
                    <a:gd name="connsiteY4" fmla="*/ 693664 h 2316289"/>
                    <a:gd name="connsiteX5" fmla="*/ 1927925 w 2761446"/>
                    <a:gd name="connsiteY5" fmla="*/ 800344 h 2316289"/>
                    <a:gd name="connsiteX6" fmla="*/ 1840295 w 2761446"/>
                    <a:gd name="connsiteY6" fmla="*/ 861304 h 2316289"/>
                    <a:gd name="connsiteX7" fmla="*/ 1764095 w 2761446"/>
                    <a:gd name="connsiteY7" fmla="*/ 998464 h 2316289"/>
                    <a:gd name="connsiteX8" fmla="*/ 2236535 w 2761446"/>
                    <a:gd name="connsiteY8" fmla="*/ 857494 h 2316289"/>
                    <a:gd name="connsiteX9" fmla="*/ 2754695 w 2761446"/>
                    <a:gd name="connsiteY9" fmla="*/ 686044 h 2316289"/>
                    <a:gd name="connsiteX10" fmla="*/ 2491805 w 2761446"/>
                    <a:gd name="connsiteY10" fmla="*/ 1112764 h 2316289"/>
                    <a:gd name="connsiteX11" fmla="*/ 1924115 w 2761446"/>
                    <a:gd name="connsiteY11" fmla="*/ 1596634 h 2316289"/>
                    <a:gd name="connsiteX12" fmla="*/ 1394525 w 2761446"/>
                    <a:gd name="connsiteY12" fmla="*/ 1756654 h 2316289"/>
                    <a:gd name="connsiteX13" fmla="*/ 1169735 w 2761446"/>
                    <a:gd name="connsiteY13" fmla="*/ 1737604 h 2316289"/>
                    <a:gd name="connsiteX14" fmla="*/ 975425 w 2761446"/>
                    <a:gd name="connsiteY14" fmla="*/ 1909054 h 2316289"/>
                    <a:gd name="connsiteX15" fmla="*/ 678245 w 2761446"/>
                    <a:gd name="connsiteY15" fmla="*/ 2305294 h 2316289"/>
                    <a:gd name="connsiteX16" fmla="*/ 442025 w 2761446"/>
                    <a:gd name="connsiteY16" fmla="*/ 2171944 h 2316289"/>
                    <a:gd name="connsiteX17" fmla="*/ 198185 w 2761446"/>
                    <a:gd name="connsiteY17" fmla="*/ 1817614 h 2316289"/>
                    <a:gd name="connsiteX18" fmla="*/ 213425 w 2761446"/>
                    <a:gd name="connsiteY18" fmla="*/ 1604254 h 2316289"/>
                    <a:gd name="connsiteX19" fmla="*/ 651575 w 2761446"/>
                    <a:gd name="connsiteY19" fmla="*/ 1592824 h 2316289"/>
                    <a:gd name="connsiteX20" fmla="*/ 743015 w 2761446"/>
                    <a:gd name="connsiteY20" fmla="*/ 1493764 h 2316289"/>
                    <a:gd name="connsiteX21" fmla="*/ 182945 w 2761446"/>
                    <a:gd name="connsiteY21" fmla="*/ 1082284 h 2316289"/>
                    <a:gd name="connsiteX22" fmla="*/ 65 w 2761446"/>
                    <a:gd name="connsiteY22" fmla="*/ 598414 h 2316289"/>
                    <a:gd name="connsiteX23" fmla="*/ 167705 w 2761446"/>
                    <a:gd name="connsiteY23" fmla="*/ 244 h 2316289"/>
                    <a:gd name="connsiteX0" fmla="*/ 167705 w 2761446"/>
                    <a:gd name="connsiteY0" fmla="*/ 244 h 2316289"/>
                    <a:gd name="connsiteX1" fmla="*/ 582995 w 2761446"/>
                    <a:gd name="connsiteY1" fmla="*/ 529834 h 2316289"/>
                    <a:gd name="connsiteX2" fmla="*/ 1268795 w 2761446"/>
                    <a:gd name="connsiteY2" fmla="*/ 887974 h 2316289"/>
                    <a:gd name="connsiteX3" fmla="*/ 1687895 w 2761446"/>
                    <a:gd name="connsiteY3" fmla="*/ 625084 h 2316289"/>
                    <a:gd name="connsiteX4" fmla="*/ 1882205 w 2761446"/>
                    <a:gd name="connsiteY4" fmla="*/ 693664 h 2316289"/>
                    <a:gd name="connsiteX5" fmla="*/ 1927925 w 2761446"/>
                    <a:gd name="connsiteY5" fmla="*/ 800344 h 2316289"/>
                    <a:gd name="connsiteX6" fmla="*/ 1840295 w 2761446"/>
                    <a:gd name="connsiteY6" fmla="*/ 861304 h 2316289"/>
                    <a:gd name="connsiteX7" fmla="*/ 1764095 w 2761446"/>
                    <a:gd name="connsiteY7" fmla="*/ 998464 h 2316289"/>
                    <a:gd name="connsiteX8" fmla="*/ 2236535 w 2761446"/>
                    <a:gd name="connsiteY8" fmla="*/ 857494 h 2316289"/>
                    <a:gd name="connsiteX9" fmla="*/ 2754695 w 2761446"/>
                    <a:gd name="connsiteY9" fmla="*/ 686044 h 2316289"/>
                    <a:gd name="connsiteX10" fmla="*/ 2491805 w 2761446"/>
                    <a:gd name="connsiteY10" fmla="*/ 1112764 h 2316289"/>
                    <a:gd name="connsiteX11" fmla="*/ 1924115 w 2761446"/>
                    <a:gd name="connsiteY11" fmla="*/ 1596634 h 2316289"/>
                    <a:gd name="connsiteX12" fmla="*/ 1394525 w 2761446"/>
                    <a:gd name="connsiteY12" fmla="*/ 1756654 h 2316289"/>
                    <a:gd name="connsiteX13" fmla="*/ 1169735 w 2761446"/>
                    <a:gd name="connsiteY13" fmla="*/ 1737604 h 2316289"/>
                    <a:gd name="connsiteX14" fmla="*/ 975425 w 2761446"/>
                    <a:gd name="connsiteY14" fmla="*/ 1909054 h 2316289"/>
                    <a:gd name="connsiteX15" fmla="*/ 678245 w 2761446"/>
                    <a:gd name="connsiteY15" fmla="*/ 2305294 h 2316289"/>
                    <a:gd name="connsiteX16" fmla="*/ 442025 w 2761446"/>
                    <a:gd name="connsiteY16" fmla="*/ 2171944 h 2316289"/>
                    <a:gd name="connsiteX17" fmla="*/ 198185 w 2761446"/>
                    <a:gd name="connsiteY17" fmla="*/ 1817614 h 2316289"/>
                    <a:gd name="connsiteX18" fmla="*/ 213425 w 2761446"/>
                    <a:gd name="connsiteY18" fmla="*/ 1604254 h 2316289"/>
                    <a:gd name="connsiteX19" fmla="*/ 651575 w 2761446"/>
                    <a:gd name="connsiteY19" fmla="*/ 1592824 h 2316289"/>
                    <a:gd name="connsiteX20" fmla="*/ 743015 w 2761446"/>
                    <a:gd name="connsiteY20" fmla="*/ 1493764 h 2316289"/>
                    <a:gd name="connsiteX21" fmla="*/ 182945 w 2761446"/>
                    <a:gd name="connsiteY21" fmla="*/ 1082284 h 2316289"/>
                    <a:gd name="connsiteX22" fmla="*/ 65 w 2761446"/>
                    <a:gd name="connsiteY22" fmla="*/ 598414 h 2316289"/>
                    <a:gd name="connsiteX23" fmla="*/ 167705 w 2761446"/>
                    <a:gd name="connsiteY23" fmla="*/ 244 h 2316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761446" h="2316289">
                      <a:moveTo>
                        <a:pt x="167705" y="244"/>
                      </a:moveTo>
                      <a:cubicBezTo>
                        <a:pt x="264860" y="-11186"/>
                        <a:pt x="399480" y="381879"/>
                        <a:pt x="582995" y="529834"/>
                      </a:cubicBezTo>
                      <a:cubicBezTo>
                        <a:pt x="766510" y="677789"/>
                        <a:pt x="1084645" y="872099"/>
                        <a:pt x="1268795" y="887974"/>
                      </a:cubicBezTo>
                      <a:cubicBezTo>
                        <a:pt x="1452945" y="903849"/>
                        <a:pt x="1585660" y="657469"/>
                        <a:pt x="1687895" y="625084"/>
                      </a:cubicBezTo>
                      <a:cubicBezTo>
                        <a:pt x="1790130" y="592699"/>
                        <a:pt x="1842200" y="664454"/>
                        <a:pt x="1882205" y="693664"/>
                      </a:cubicBezTo>
                      <a:cubicBezTo>
                        <a:pt x="1922210" y="722874"/>
                        <a:pt x="1934910" y="772404"/>
                        <a:pt x="1927925" y="800344"/>
                      </a:cubicBezTo>
                      <a:cubicBezTo>
                        <a:pt x="1920940" y="828284"/>
                        <a:pt x="1867600" y="828284"/>
                        <a:pt x="1840295" y="861304"/>
                      </a:cubicBezTo>
                      <a:cubicBezTo>
                        <a:pt x="1812990" y="894324"/>
                        <a:pt x="1698055" y="999099"/>
                        <a:pt x="1764095" y="998464"/>
                      </a:cubicBezTo>
                      <a:cubicBezTo>
                        <a:pt x="1830135" y="997829"/>
                        <a:pt x="2071435" y="909564"/>
                        <a:pt x="2236535" y="857494"/>
                      </a:cubicBezTo>
                      <a:cubicBezTo>
                        <a:pt x="2401635" y="805424"/>
                        <a:pt x="2712150" y="643499"/>
                        <a:pt x="2754695" y="686044"/>
                      </a:cubicBezTo>
                      <a:cubicBezTo>
                        <a:pt x="2797240" y="728589"/>
                        <a:pt x="2630235" y="960999"/>
                        <a:pt x="2491805" y="1112764"/>
                      </a:cubicBezTo>
                      <a:cubicBezTo>
                        <a:pt x="2353375" y="1264529"/>
                        <a:pt x="2106995" y="1489319"/>
                        <a:pt x="1924115" y="1596634"/>
                      </a:cubicBezTo>
                      <a:cubicBezTo>
                        <a:pt x="1741235" y="1703949"/>
                        <a:pt x="1535495" y="1752209"/>
                        <a:pt x="1394525" y="1756654"/>
                      </a:cubicBezTo>
                      <a:cubicBezTo>
                        <a:pt x="1253555" y="1761099"/>
                        <a:pt x="1239585" y="1712204"/>
                        <a:pt x="1169735" y="1737604"/>
                      </a:cubicBezTo>
                      <a:cubicBezTo>
                        <a:pt x="1099885" y="1763004"/>
                        <a:pt x="1057340" y="1814439"/>
                        <a:pt x="975425" y="1909054"/>
                      </a:cubicBezTo>
                      <a:cubicBezTo>
                        <a:pt x="893510" y="2003669"/>
                        <a:pt x="767145" y="2261479"/>
                        <a:pt x="678245" y="2305294"/>
                      </a:cubicBezTo>
                      <a:cubicBezTo>
                        <a:pt x="589345" y="2349109"/>
                        <a:pt x="522035" y="2253224"/>
                        <a:pt x="442025" y="2171944"/>
                      </a:cubicBezTo>
                      <a:cubicBezTo>
                        <a:pt x="362015" y="2090664"/>
                        <a:pt x="236285" y="1912229"/>
                        <a:pt x="198185" y="1817614"/>
                      </a:cubicBezTo>
                      <a:cubicBezTo>
                        <a:pt x="160085" y="1722999"/>
                        <a:pt x="137860" y="1641719"/>
                        <a:pt x="213425" y="1604254"/>
                      </a:cubicBezTo>
                      <a:cubicBezTo>
                        <a:pt x="288990" y="1566789"/>
                        <a:pt x="563310" y="1611239"/>
                        <a:pt x="651575" y="1592824"/>
                      </a:cubicBezTo>
                      <a:cubicBezTo>
                        <a:pt x="739840" y="1574409"/>
                        <a:pt x="821120" y="1578854"/>
                        <a:pt x="743015" y="1493764"/>
                      </a:cubicBezTo>
                      <a:cubicBezTo>
                        <a:pt x="664910" y="1408674"/>
                        <a:pt x="302960" y="1241669"/>
                        <a:pt x="182945" y="1082284"/>
                      </a:cubicBezTo>
                      <a:cubicBezTo>
                        <a:pt x="62930" y="922899"/>
                        <a:pt x="2605" y="778754"/>
                        <a:pt x="65" y="598414"/>
                      </a:cubicBezTo>
                      <a:cubicBezTo>
                        <a:pt x="-2475" y="418074"/>
                        <a:pt x="70550" y="11674"/>
                        <a:pt x="167705" y="2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5" name="Szabadkézi sokszög 74"/>
                <p:cNvSpPr/>
                <p:nvPr/>
              </p:nvSpPr>
              <p:spPr>
                <a:xfrm rot="18417606" flipH="1">
                  <a:off x="1427608" y="4232843"/>
                  <a:ext cx="1388783" cy="2885040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  <a:gd name="connsiteX0" fmla="*/ 1914925 w 3112563"/>
                    <a:gd name="connsiteY0" fmla="*/ 540215 h 7010858"/>
                    <a:gd name="connsiteX1" fmla="*/ 2007523 w 3112563"/>
                    <a:gd name="connsiteY1" fmla="*/ 933754 h 7010858"/>
                    <a:gd name="connsiteX2" fmla="*/ 2702004 w 3112563"/>
                    <a:gd name="connsiteY2" fmla="*/ 2357440 h 7010858"/>
                    <a:gd name="connsiteX3" fmla="*/ 3112460 w 3112563"/>
                    <a:gd name="connsiteY3" fmla="*/ 4477642 h 7010858"/>
                    <a:gd name="connsiteX4" fmla="*/ 2667772 w 3112563"/>
                    <a:gd name="connsiteY4" fmla="*/ 7010855 h 7010858"/>
                    <a:gd name="connsiteX5" fmla="*/ 585515 w 3112563"/>
                    <a:gd name="connsiteY5" fmla="*/ 4497984 h 7010858"/>
                    <a:gd name="connsiteX6" fmla="*/ 1796 w 3112563"/>
                    <a:gd name="connsiteY6" fmla="*/ 2914170 h 7010858"/>
                    <a:gd name="connsiteX7" fmla="*/ 711158 w 3112563"/>
                    <a:gd name="connsiteY7" fmla="*/ 1385167 h 7010858"/>
                    <a:gd name="connsiteX8" fmla="*/ 1810753 w 3112563"/>
                    <a:gd name="connsiteY8" fmla="*/ 30929 h 7010858"/>
                    <a:gd name="connsiteX9" fmla="*/ 1602409 w 3112563"/>
                    <a:gd name="connsiteY9" fmla="*/ 1616660 h 7010858"/>
                    <a:gd name="connsiteX10" fmla="*/ 1683432 w 3112563"/>
                    <a:gd name="connsiteY10" fmla="*/ 2068073 h 7010858"/>
                    <a:gd name="connsiteX11" fmla="*/ 1891776 w 3112563"/>
                    <a:gd name="connsiteY11" fmla="*/ 667536 h 7010858"/>
                    <a:gd name="connsiteX12" fmla="*/ 1914925 w 3112563"/>
                    <a:gd name="connsiteY12" fmla="*/ 702260 h 7010858"/>
                    <a:gd name="connsiteX0" fmla="*/ 1681109 w 2878747"/>
                    <a:gd name="connsiteY0" fmla="*/ 539865 h 7010508"/>
                    <a:gd name="connsiteX1" fmla="*/ 1773707 w 2878747"/>
                    <a:gd name="connsiteY1" fmla="*/ 933404 h 7010508"/>
                    <a:gd name="connsiteX2" fmla="*/ 2468188 w 2878747"/>
                    <a:gd name="connsiteY2" fmla="*/ 2357090 h 7010508"/>
                    <a:gd name="connsiteX3" fmla="*/ 2878644 w 2878747"/>
                    <a:gd name="connsiteY3" fmla="*/ 4477292 h 7010508"/>
                    <a:gd name="connsiteX4" fmla="*/ 2433956 w 2878747"/>
                    <a:gd name="connsiteY4" fmla="*/ 7010505 h 7010508"/>
                    <a:gd name="connsiteX5" fmla="*/ 351699 w 2878747"/>
                    <a:gd name="connsiteY5" fmla="*/ 4497634 h 7010508"/>
                    <a:gd name="connsiteX6" fmla="*/ 12677 w 2878747"/>
                    <a:gd name="connsiteY6" fmla="*/ 2821875 h 7010508"/>
                    <a:gd name="connsiteX7" fmla="*/ 477342 w 2878747"/>
                    <a:gd name="connsiteY7" fmla="*/ 1384817 h 7010508"/>
                    <a:gd name="connsiteX8" fmla="*/ 1576937 w 2878747"/>
                    <a:gd name="connsiteY8" fmla="*/ 30579 h 7010508"/>
                    <a:gd name="connsiteX9" fmla="*/ 1368593 w 2878747"/>
                    <a:gd name="connsiteY9" fmla="*/ 1616310 h 7010508"/>
                    <a:gd name="connsiteX10" fmla="*/ 1449616 w 2878747"/>
                    <a:gd name="connsiteY10" fmla="*/ 2067723 h 7010508"/>
                    <a:gd name="connsiteX11" fmla="*/ 1657960 w 2878747"/>
                    <a:gd name="connsiteY11" fmla="*/ 667186 h 7010508"/>
                    <a:gd name="connsiteX12" fmla="*/ 1681109 w 2878747"/>
                    <a:gd name="connsiteY12" fmla="*/ 701910 h 7010508"/>
                    <a:gd name="connsiteX0" fmla="*/ 1681109 w 3576763"/>
                    <a:gd name="connsiteY0" fmla="*/ 539865 h 7010697"/>
                    <a:gd name="connsiteX1" fmla="*/ 1773707 w 3576763"/>
                    <a:gd name="connsiteY1" fmla="*/ 933404 h 7010697"/>
                    <a:gd name="connsiteX2" fmla="*/ 2468188 w 3576763"/>
                    <a:gd name="connsiteY2" fmla="*/ 2357090 h 7010697"/>
                    <a:gd name="connsiteX3" fmla="*/ 3576734 w 3576763"/>
                    <a:gd name="connsiteY3" fmla="*/ 4366526 h 7010697"/>
                    <a:gd name="connsiteX4" fmla="*/ 2433956 w 3576763"/>
                    <a:gd name="connsiteY4" fmla="*/ 7010505 h 7010697"/>
                    <a:gd name="connsiteX5" fmla="*/ 351699 w 3576763"/>
                    <a:gd name="connsiteY5" fmla="*/ 4497634 h 7010697"/>
                    <a:gd name="connsiteX6" fmla="*/ 12677 w 3576763"/>
                    <a:gd name="connsiteY6" fmla="*/ 2821875 h 7010697"/>
                    <a:gd name="connsiteX7" fmla="*/ 477342 w 3576763"/>
                    <a:gd name="connsiteY7" fmla="*/ 1384817 h 7010697"/>
                    <a:gd name="connsiteX8" fmla="*/ 1576937 w 3576763"/>
                    <a:gd name="connsiteY8" fmla="*/ 30579 h 7010697"/>
                    <a:gd name="connsiteX9" fmla="*/ 1368593 w 3576763"/>
                    <a:gd name="connsiteY9" fmla="*/ 1616310 h 7010697"/>
                    <a:gd name="connsiteX10" fmla="*/ 1449616 w 3576763"/>
                    <a:gd name="connsiteY10" fmla="*/ 2067723 h 7010697"/>
                    <a:gd name="connsiteX11" fmla="*/ 1657960 w 3576763"/>
                    <a:gd name="connsiteY11" fmla="*/ 667186 h 7010697"/>
                    <a:gd name="connsiteX12" fmla="*/ 1681109 w 3576763"/>
                    <a:gd name="connsiteY12" fmla="*/ 701910 h 7010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76763" h="7010697">
                      <a:moveTo>
                        <a:pt x="1681109" y="539865"/>
                      </a:moveTo>
                      <a:cubicBezTo>
                        <a:pt x="1661818" y="585199"/>
                        <a:pt x="1642527" y="630533"/>
                        <a:pt x="1773707" y="933404"/>
                      </a:cubicBezTo>
                      <a:cubicBezTo>
                        <a:pt x="1904887" y="1236275"/>
                        <a:pt x="2167684" y="1784903"/>
                        <a:pt x="2468188" y="2357090"/>
                      </a:cubicBezTo>
                      <a:cubicBezTo>
                        <a:pt x="2768693" y="2929277"/>
                        <a:pt x="3582439" y="3590957"/>
                        <a:pt x="3576734" y="4366526"/>
                      </a:cubicBezTo>
                      <a:cubicBezTo>
                        <a:pt x="3571029" y="5142095"/>
                        <a:pt x="2971462" y="6988654"/>
                        <a:pt x="2433956" y="7010505"/>
                      </a:cubicBezTo>
                      <a:cubicBezTo>
                        <a:pt x="1896450" y="7032356"/>
                        <a:pt x="755246" y="5195739"/>
                        <a:pt x="351699" y="4497634"/>
                      </a:cubicBezTo>
                      <a:cubicBezTo>
                        <a:pt x="-51847" y="3799529"/>
                        <a:pt x="-8263" y="3340678"/>
                        <a:pt x="12677" y="2821875"/>
                      </a:cubicBezTo>
                      <a:cubicBezTo>
                        <a:pt x="33617" y="2303072"/>
                        <a:pt x="216632" y="1850033"/>
                        <a:pt x="477342" y="1384817"/>
                      </a:cubicBezTo>
                      <a:cubicBezTo>
                        <a:pt x="738052" y="919601"/>
                        <a:pt x="1649375" y="-198503"/>
                        <a:pt x="1576937" y="30579"/>
                      </a:cubicBezTo>
                      <a:cubicBezTo>
                        <a:pt x="1504499" y="259661"/>
                        <a:pt x="1389813" y="1276786"/>
                        <a:pt x="1368593" y="1616310"/>
                      </a:cubicBezTo>
                      <a:cubicBezTo>
                        <a:pt x="1347373" y="1955834"/>
                        <a:pt x="1401388" y="2225910"/>
                        <a:pt x="1449616" y="2067723"/>
                      </a:cubicBezTo>
                      <a:cubicBezTo>
                        <a:pt x="1497844" y="1909536"/>
                        <a:pt x="1619378" y="894822"/>
                        <a:pt x="1657960" y="667186"/>
                      </a:cubicBezTo>
                      <a:cubicBezTo>
                        <a:pt x="1696542" y="439550"/>
                        <a:pt x="1677251" y="696123"/>
                        <a:pt x="1681109" y="701910"/>
                      </a:cubicBezTo>
                    </a:path>
                  </a:pathLst>
                </a:custGeom>
                <a:solidFill>
                  <a:srgbClr val="FFC000">
                    <a:alpha val="4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76" name="Szabadkézi sokszög 75"/>
                <p:cNvSpPr/>
                <p:nvPr/>
              </p:nvSpPr>
              <p:spPr>
                <a:xfrm rot="194320" flipH="1">
                  <a:off x="2815019" y="3740867"/>
                  <a:ext cx="1669010" cy="3208907"/>
                </a:xfrm>
                <a:custGeom>
                  <a:avLst/>
                  <a:gdLst>
                    <a:gd name="connsiteX0" fmla="*/ 1810540 w 2655673"/>
                    <a:gd name="connsiteY0" fmla="*/ 510427 h 5647126"/>
                    <a:gd name="connsiteX1" fmla="*/ 1903138 w 2655673"/>
                    <a:gd name="connsiteY1" fmla="*/ 903966 h 5647126"/>
                    <a:gd name="connsiteX2" fmla="*/ 2597619 w 2655673"/>
                    <a:gd name="connsiteY2" fmla="*/ 2327652 h 5647126"/>
                    <a:gd name="connsiteX3" fmla="*/ 2586044 w 2655673"/>
                    <a:gd name="connsiteY3" fmla="*/ 5070852 h 5647126"/>
                    <a:gd name="connsiteX4" fmla="*/ 2331401 w 2655673"/>
                    <a:gd name="connsiteY4" fmla="*/ 5533839 h 5647126"/>
                    <a:gd name="connsiteX5" fmla="*/ 328981 w 2655673"/>
                    <a:gd name="connsiteY5" fmla="*/ 3542994 h 5647126"/>
                    <a:gd name="connsiteX6" fmla="*/ 28039 w 2655673"/>
                    <a:gd name="connsiteY6" fmla="*/ 2663318 h 5647126"/>
                    <a:gd name="connsiteX7" fmla="*/ 606773 w 2655673"/>
                    <a:gd name="connsiteY7" fmla="*/ 1355379 h 5647126"/>
                    <a:gd name="connsiteX8" fmla="*/ 1706368 w 2655673"/>
                    <a:gd name="connsiteY8" fmla="*/ 1141 h 5647126"/>
                    <a:gd name="connsiteX9" fmla="*/ 1498024 w 2655673"/>
                    <a:gd name="connsiteY9" fmla="*/ 1586872 h 5647126"/>
                    <a:gd name="connsiteX10" fmla="*/ 1579047 w 2655673"/>
                    <a:gd name="connsiteY10" fmla="*/ 2038285 h 5647126"/>
                    <a:gd name="connsiteX11" fmla="*/ 1787391 w 2655673"/>
                    <a:gd name="connsiteY11" fmla="*/ 637748 h 5647126"/>
                    <a:gd name="connsiteX12" fmla="*/ 1810540 w 2655673"/>
                    <a:gd name="connsiteY12" fmla="*/ 672472 h 5647126"/>
                    <a:gd name="connsiteX0" fmla="*/ 1850569 w 2695702"/>
                    <a:gd name="connsiteY0" fmla="*/ 510427 h 5591907"/>
                    <a:gd name="connsiteX1" fmla="*/ 1943167 w 2695702"/>
                    <a:gd name="connsiteY1" fmla="*/ 903966 h 5591907"/>
                    <a:gd name="connsiteX2" fmla="*/ 2637648 w 2695702"/>
                    <a:gd name="connsiteY2" fmla="*/ 2327652 h 5591907"/>
                    <a:gd name="connsiteX3" fmla="*/ 2626073 w 2695702"/>
                    <a:gd name="connsiteY3" fmla="*/ 5070852 h 5591907"/>
                    <a:gd name="connsiteX4" fmla="*/ 2371430 w 2695702"/>
                    <a:gd name="connsiteY4" fmla="*/ 5533839 h 5591907"/>
                    <a:gd name="connsiteX5" fmla="*/ 269950 w 2695702"/>
                    <a:gd name="connsiteY5" fmla="*/ 4297374 h 5591907"/>
                    <a:gd name="connsiteX6" fmla="*/ 68068 w 2695702"/>
                    <a:gd name="connsiteY6" fmla="*/ 2663318 h 5591907"/>
                    <a:gd name="connsiteX7" fmla="*/ 646802 w 2695702"/>
                    <a:gd name="connsiteY7" fmla="*/ 1355379 h 5591907"/>
                    <a:gd name="connsiteX8" fmla="*/ 1746397 w 2695702"/>
                    <a:gd name="connsiteY8" fmla="*/ 1141 h 5591907"/>
                    <a:gd name="connsiteX9" fmla="*/ 1538053 w 2695702"/>
                    <a:gd name="connsiteY9" fmla="*/ 1586872 h 5591907"/>
                    <a:gd name="connsiteX10" fmla="*/ 1619076 w 2695702"/>
                    <a:gd name="connsiteY10" fmla="*/ 2038285 h 5591907"/>
                    <a:gd name="connsiteX11" fmla="*/ 1827420 w 2695702"/>
                    <a:gd name="connsiteY11" fmla="*/ 637748 h 5591907"/>
                    <a:gd name="connsiteX12" fmla="*/ 1850569 w 2695702"/>
                    <a:gd name="connsiteY12" fmla="*/ 672472 h 5591907"/>
                    <a:gd name="connsiteX0" fmla="*/ 1850569 w 2695702"/>
                    <a:gd name="connsiteY0" fmla="*/ 539383 h 5620863"/>
                    <a:gd name="connsiteX1" fmla="*/ 1943167 w 2695702"/>
                    <a:gd name="connsiteY1" fmla="*/ 932922 h 5620863"/>
                    <a:gd name="connsiteX2" fmla="*/ 2637648 w 2695702"/>
                    <a:gd name="connsiteY2" fmla="*/ 2356608 h 5620863"/>
                    <a:gd name="connsiteX3" fmla="*/ 2626073 w 2695702"/>
                    <a:gd name="connsiteY3" fmla="*/ 5099808 h 5620863"/>
                    <a:gd name="connsiteX4" fmla="*/ 2371430 w 2695702"/>
                    <a:gd name="connsiteY4" fmla="*/ 5562795 h 5620863"/>
                    <a:gd name="connsiteX5" fmla="*/ 269950 w 2695702"/>
                    <a:gd name="connsiteY5" fmla="*/ 4326330 h 5620863"/>
                    <a:gd name="connsiteX6" fmla="*/ 68068 w 2695702"/>
                    <a:gd name="connsiteY6" fmla="*/ 2692274 h 5620863"/>
                    <a:gd name="connsiteX7" fmla="*/ 646802 w 2695702"/>
                    <a:gd name="connsiteY7" fmla="*/ 1384335 h 5620863"/>
                    <a:gd name="connsiteX8" fmla="*/ 1746397 w 2695702"/>
                    <a:gd name="connsiteY8" fmla="*/ 30097 h 5620863"/>
                    <a:gd name="connsiteX9" fmla="*/ 1538053 w 2695702"/>
                    <a:gd name="connsiteY9" fmla="*/ 1615828 h 5620863"/>
                    <a:gd name="connsiteX10" fmla="*/ 1619076 w 2695702"/>
                    <a:gd name="connsiteY10" fmla="*/ 2067241 h 5620863"/>
                    <a:gd name="connsiteX11" fmla="*/ 1827420 w 2695702"/>
                    <a:gd name="connsiteY11" fmla="*/ 666704 h 5620863"/>
                    <a:gd name="connsiteX12" fmla="*/ 1850569 w 2695702"/>
                    <a:gd name="connsiteY12" fmla="*/ 701428 h 5620863"/>
                    <a:gd name="connsiteX0" fmla="*/ 1850569 w 2704177"/>
                    <a:gd name="connsiteY0" fmla="*/ 539383 h 5620863"/>
                    <a:gd name="connsiteX1" fmla="*/ 1943167 w 2704177"/>
                    <a:gd name="connsiteY1" fmla="*/ 932922 h 5620863"/>
                    <a:gd name="connsiteX2" fmla="*/ 2637648 w 2704177"/>
                    <a:gd name="connsiteY2" fmla="*/ 2356608 h 5620863"/>
                    <a:gd name="connsiteX3" fmla="*/ 2646170 w 2704177"/>
                    <a:gd name="connsiteY3" fmla="*/ 5099808 h 5620863"/>
                    <a:gd name="connsiteX4" fmla="*/ 2371430 w 2704177"/>
                    <a:gd name="connsiteY4" fmla="*/ 5562795 h 5620863"/>
                    <a:gd name="connsiteX5" fmla="*/ 269950 w 2704177"/>
                    <a:gd name="connsiteY5" fmla="*/ 4326330 h 5620863"/>
                    <a:gd name="connsiteX6" fmla="*/ 68068 w 2704177"/>
                    <a:gd name="connsiteY6" fmla="*/ 2692274 h 5620863"/>
                    <a:gd name="connsiteX7" fmla="*/ 646802 w 2704177"/>
                    <a:gd name="connsiteY7" fmla="*/ 1384335 h 5620863"/>
                    <a:gd name="connsiteX8" fmla="*/ 1746397 w 2704177"/>
                    <a:gd name="connsiteY8" fmla="*/ 30097 h 5620863"/>
                    <a:gd name="connsiteX9" fmla="*/ 1538053 w 2704177"/>
                    <a:gd name="connsiteY9" fmla="*/ 1615828 h 5620863"/>
                    <a:gd name="connsiteX10" fmla="*/ 1619076 w 2704177"/>
                    <a:gd name="connsiteY10" fmla="*/ 2067241 h 5620863"/>
                    <a:gd name="connsiteX11" fmla="*/ 1827420 w 2704177"/>
                    <a:gd name="connsiteY11" fmla="*/ 666704 h 5620863"/>
                    <a:gd name="connsiteX12" fmla="*/ 1850569 w 2704177"/>
                    <a:gd name="connsiteY12" fmla="*/ 701428 h 5620863"/>
                    <a:gd name="connsiteX0" fmla="*/ 1850569 w 3052941"/>
                    <a:gd name="connsiteY0" fmla="*/ 539383 h 5563584"/>
                    <a:gd name="connsiteX1" fmla="*/ 1943167 w 3052941"/>
                    <a:gd name="connsiteY1" fmla="*/ 932922 h 5563584"/>
                    <a:gd name="connsiteX2" fmla="*/ 2637648 w 3052941"/>
                    <a:gd name="connsiteY2" fmla="*/ 2356608 h 5563584"/>
                    <a:gd name="connsiteX3" fmla="*/ 3048104 w 3052941"/>
                    <a:gd name="connsiteY3" fmla="*/ 4476810 h 5563584"/>
                    <a:gd name="connsiteX4" fmla="*/ 2371430 w 3052941"/>
                    <a:gd name="connsiteY4" fmla="*/ 5562795 h 5563584"/>
                    <a:gd name="connsiteX5" fmla="*/ 269950 w 3052941"/>
                    <a:gd name="connsiteY5" fmla="*/ 4326330 h 5563584"/>
                    <a:gd name="connsiteX6" fmla="*/ 68068 w 3052941"/>
                    <a:gd name="connsiteY6" fmla="*/ 2692274 h 5563584"/>
                    <a:gd name="connsiteX7" fmla="*/ 646802 w 3052941"/>
                    <a:gd name="connsiteY7" fmla="*/ 1384335 h 5563584"/>
                    <a:gd name="connsiteX8" fmla="*/ 1746397 w 3052941"/>
                    <a:gd name="connsiteY8" fmla="*/ 30097 h 5563584"/>
                    <a:gd name="connsiteX9" fmla="*/ 1538053 w 3052941"/>
                    <a:gd name="connsiteY9" fmla="*/ 1615828 h 5563584"/>
                    <a:gd name="connsiteX10" fmla="*/ 1619076 w 3052941"/>
                    <a:gd name="connsiteY10" fmla="*/ 2067241 h 5563584"/>
                    <a:gd name="connsiteX11" fmla="*/ 1827420 w 3052941"/>
                    <a:gd name="connsiteY11" fmla="*/ 666704 h 5563584"/>
                    <a:gd name="connsiteX12" fmla="*/ 1850569 w 3052941"/>
                    <a:gd name="connsiteY12" fmla="*/ 701428 h 5563584"/>
                    <a:gd name="connsiteX0" fmla="*/ 1785325 w 2987697"/>
                    <a:gd name="connsiteY0" fmla="*/ 539383 h 5562809"/>
                    <a:gd name="connsiteX1" fmla="*/ 1877923 w 2987697"/>
                    <a:gd name="connsiteY1" fmla="*/ 932922 h 5562809"/>
                    <a:gd name="connsiteX2" fmla="*/ 2572404 w 2987697"/>
                    <a:gd name="connsiteY2" fmla="*/ 2356608 h 5562809"/>
                    <a:gd name="connsiteX3" fmla="*/ 2982860 w 2987697"/>
                    <a:gd name="connsiteY3" fmla="*/ 4476810 h 5562809"/>
                    <a:gd name="connsiteX4" fmla="*/ 2306186 w 2987697"/>
                    <a:gd name="connsiteY4" fmla="*/ 5562795 h 5562809"/>
                    <a:gd name="connsiteX5" fmla="*/ 455915 w 2987697"/>
                    <a:gd name="connsiteY5" fmla="*/ 4497152 h 5562809"/>
                    <a:gd name="connsiteX6" fmla="*/ 2824 w 2987697"/>
                    <a:gd name="connsiteY6" fmla="*/ 2692274 h 5562809"/>
                    <a:gd name="connsiteX7" fmla="*/ 581558 w 2987697"/>
                    <a:gd name="connsiteY7" fmla="*/ 1384335 h 5562809"/>
                    <a:gd name="connsiteX8" fmla="*/ 1681153 w 2987697"/>
                    <a:gd name="connsiteY8" fmla="*/ 30097 h 5562809"/>
                    <a:gd name="connsiteX9" fmla="*/ 1472809 w 2987697"/>
                    <a:gd name="connsiteY9" fmla="*/ 1615828 h 5562809"/>
                    <a:gd name="connsiteX10" fmla="*/ 1553832 w 2987697"/>
                    <a:gd name="connsiteY10" fmla="*/ 2067241 h 5562809"/>
                    <a:gd name="connsiteX11" fmla="*/ 1762176 w 2987697"/>
                    <a:gd name="connsiteY11" fmla="*/ 666704 h 5562809"/>
                    <a:gd name="connsiteX12" fmla="*/ 1785325 w 2987697"/>
                    <a:gd name="connsiteY12" fmla="*/ 701428 h 5562809"/>
                    <a:gd name="connsiteX0" fmla="*/ 1914625 w 3116997"/>
                    <a:gd name="connsiteY0" fmla="*/ 540215 h 5563640"/>
                    <a:gd name="connsiteX1" fmla="*/ 2007223 w 3116997"/>
                    <a:gd name="connsiteY1" fmla="*/ 933754 h 5563640"/>
                    <a:gd name="connsiteX2" fmla="*/ 2701704 w 3116997"/>
                    <a:gd name="connsiteY2" fmla="*/ 2357440 h 5563640"/>
                    <a:gd name="connsiteX3" fmla="*/ 3112160 w 3116997"/>
                    <a:gd name="connsiteY3" fmla="*/ 4477642 h 5563640"/>
                    <a:gd name="connsiteX4" fmla="*/ 2435486 w 3116997"/>
                    <a:gd name="connsiteY4" fmla="*/ 5563627 h 5563640"/>
                    <a:gd name="connsiteX5" fmla="*/ 585215 w 3116997"/>
                    <a:gd name="connsiteY5" fmla="*/ 4497984 h 5563640"/>
                    <a:gd name="connsiteX6" fmla="*/ 1496 w 3116997"/>
                    <a:gd name="connsiteY6" fmla="*/ 2914170 h 5563640"/>
                    <a:gd name="connsiteX7" fmla="*/ 710858 w 3116997"/>
                    <a:gd name="connsiteY7" fmla="*/ 1385167 h 5563640"/>
                    <a:gd name="connsiteX8" fmla="*/ 1810453 w 3116997"/>
                    <a:gd name="connsiteY8" fmla="*/ 30929 h 5563640"/>
                    <a:gd name="connsiteX9" fmla="*/ 1602109 w 3116997"/>
                    <a:gd name="connsiteY9" fmla="*/ 1616660 h 5563640"/>
                    <a:gd name="connsiteX10" fmla="*/ 1683132 w 3116997"/>
                    <a:gd name="connsiteY10" fmla="*/ 2068073 h 5563640"/>
                    <a:gd name="connsiteX11" fmla="*/ 1891476 w 3116997"/>
                    <a:gd name="connsiteY11" fmla="*/ 667536 h 5563640"/>
                    <a:gd name="connsiteX12" fmla="*/ 1914625 w 3116997"/>
                    <a:gd name="connsiteY12" fmla="*/ 702260 h 5563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116997" h="5563640">
                      <a:moveTo>
                        <a:pt x="1914625" y="540215"/>
                      </a:moveTo>
                      <a:cubicBezTo>
                        <a:pt x="1895334" y="585549"/>
                        <a:pt x="1876043" y="630883"/>
                        <a:pt x="2007223" y="933754"/>
                      </a:cubicBezTo>
                      <a:cubicBezTo>
                        <a:pt x="2138403" y="1236625"/>
                        <a:pt x="2517548" y="1766792"/>
                        <a:pt x="2701704" y="2357440"/>
                      </a:cubicBezTo>
                      <a:cubicBezTo>
                        <a:pt x="2885860" y="2948088"/>
                        <a:pt x="3156530" y="3943278"/>
                        <a:pt x="3112160" y="4477642"/>
                      </a:cubicBezTo>
                      <a:cubicBezTo>
                        <a:pt x="3067790" y="5012007"/>
                        <a:pt x="2856643" y="5560237"/>
                        <a:pt x="2435486" y="5563627"/>
                      </a:cubicBezTo>
                      <a:cubicBezTo>
                        <a:pt x="2014329" y="5567017"/>
                        <a:pt x="990880" y="4939560"/>
                        <a:pt x="585215" y="4497984"/>
                      </a:cubicBezTo>
                      <a:cubicBezTo>
                        <a:pt x="179550" y="4056408"/>
                        <a:pt x="-19444" y="3432973"/>
                        <a:pt x="1496" y="2914170"/>
                      </a:cubicBezTo>
                      <a:cubicBezTo>
                        <a:pt x="22436" y="2395367"/>
                        <a:pt x="409365" y="1865707"/>
                        <a:pt x="710858" y="1385167"/>
                      </a:cubicBezTo>
                      <a:cubicBezTo>
                        <a:pt x="1012351" y="904627"/>
                        <a:pt x="1882891" y="-198153"/>
                        <a:pt x="1810453" y="30929"/>
                      </a:cubicBezTo>
                      <a:cubicBezTo>
                        <a:pt x="1738015" y="260011"/>
                        <a:pt x="1623329" y="1277136"/>
                        <a:pt x="1602109" y="1616660"/>
                      </a:cubicBezTo>
                      <a:cubicBezTo>
                        <a:pt x="1580889" y="1956184"/>
                        <a:pt x="1634904" y="2226260"/>
                        <a:pt x="1683132" y="2068073"/>
                      </a:cubicBezTo>
                      <a:cubicBezTo>
                        <a:pt x="1731360" y="1909886"/>
                        <a:pt x="1852894" y="895172"/>
                        <a:pt x="1891476" y="667536"/>
                      </a:cubicBezTo>
                      <a:cubicBezTo>
                        <a:pt x="1930058" y="439900"/>
                        <a:pt x="1910767" y="696473"/>
                        <a:pt x="1914625" y="702260"/>
                      </a:cubicBezTo>
                    </a:path>
                  </a:pathLst>
                </a:custGeom>
                <a:solidFill>
                  <a:srgbClr val="FFC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95" name="Lekerekített téglalap 94"/>
          <p:cNvSpPr/>
          <p:nvPr/>
        </p:nvSpPr>
        <p:spPr>
          <a:xfrm>
            <a:off x="243396" y="1161806"/>
            <a:ext cx="4662986" cy="540000"/>
          </a:xfrm>
          <a:prstGeom prst="roundRect">
            <a:avLst>
              <a:gd name="adj" fmla="val 32155"/>
            </a:avLst>
          </a:prstGeom>
          <a:solidFill>
            <a:schemeClr val="bg1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Minden csoport kap egy feladatot!</a:t>
            </a:r>
          </a:p>
        </p:txBody>
      </p:sp>
      <p:sp>
        <p:nvSpPr>
          <p:cNvPr id="96" name="Lekerekített téglalap 95"/>
          <p:cNvSpPr/>
          <p:nvPr/>
        </p:nvSpPr>
        <p:spPr>
          <a:xfrm>
            <a:off x="227789" y="1958131"/>
            <a:ext cx="4662986" cy="970339"/>
          </a:xfrm>
          <a:prstGeom prst="roundRect">
            <a:avLst>
              <a:gd name="adj" fmla="val 32155"/>
            </a:avLst>
          </a:prstGeom>
          <a:solidFill>
            <a:schemeClr val="bg1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feladathoz </a:t>
            </a:r>
            <a:r>
              <a:rPr lang="hu-HU" sz="2000" dirty="0" err="1">
                <a:solidFill>
                  <a:schemeClr val="tx1"/>
                </a:solidFill>
              </a:rPr>
              <a:t>kattintsatok</a:t>
            </a:r>
            <a:r>
              <a:rPr lang="hu-HU" sz="2000" dirty="0">
                <a:solidFill>
                  <a:schemeClr val="tx1"/>
                </a:solidFill>
              </a:rPr>
              <a:t> az egyik választott ünnepre!</a:t>
            </a: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87851" y="4797717"/>
            <a:ext cx="4812803" cy="1844251"/>
            <a:chOff x="524820" y="4704456"/>
            <a:chExt cx="4812803" cy="1844251"/>
          </a:xfrm>
        </p:grpSpPr>
        <p:sp>
          <p:nvSpPr>
            <p:cNvPr id="100" name="Lekerekített téglalap 99"/>
            <p:cNvSpPr/>
            <p:nvPr/>
          </p:nvSpPr>
          <p:spPr>
            <a:xfrm>
              <a:off x="524820" y="4932127"/>
              <a:ext cx="4812803" cy="1616580"/>
            </a:xfrm>
            <a:prstGeom prst="roundRect">
              <a:avLst/>
            </a:prstGeom>
            <a:solidFill>
              <a:srgbClr val="7CBF3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Énekeljetek el a csoporttal egy éneket, ami a karácsonyi ünnepkörhöz kapcsolódik!</a:t>
              </a:r>
            </a:p>
          </p:txBody>
        </p:sp>
        <p:grpSp>
          <p:nvGrpSpPr>
            <p:cNvPr id="107" name="Csoportba foglalás 106"/>
            <p:cNvGrpSpPr/>
            <p:nvPr/>
          </p:nvGrpSpPr>
          <p:grpSpPr>
            <a:xfrm>
              <a:off x="2880344" y="4704456"/>
              <a:ext cx="501160" cy="536184"/>
              <a:chOff x="3031166" y="1322376"/>
              <a:chExt cx="3316591" cy="3579842"/>
            </a:xfrm>
          </p:grpSpPr>
          <p:pic>
            <p:nvPicPr>
              <p:cNvPr id="108" name="Kép 107"/>
              <p:cNvPicPr>
                <a:picLocks noChangeAspect="1"/>
              </p:cNvPicPr>
              <p:nvPr/>
            </p:nvPicPr>
            <p:blipFill rotWithShape="1">
              <a:blip r:embed="rId2"/>
              <a:srcRect t="37509" r="42036"/>
              <a:stretch/>
            </p:blipFill>
            <p:spPr>
              <a:xfrm>
                <a:off x="4791993" y="1322376"/>
                <a:ext cx="1555764" cy="1673534"/>
              </a:xfrm>
              <a:prstGeom prst="rect">
                <a:avLst/>
              </a:prstGeom>
            </p:spPr>
          </p:pic>
          <p:grpSp>
            <p:nvGrpSpPr>
              <p:cNvPr id="109" name="Csoportba foglalás 108"/>
              <p:cNvGrpSpPr/>
              <p:nvPr/>
            </p:nvGrpSpPr>
            <p:grpSpPr>
              <a:xfrm>
                <a:off x="3031166" y="1837491"/>
                <a:ext cx="2788352" cy="3064727"/>
                <a:chOff x="2730866" y="499545"/>
                <a:chExt cx="4341663" cy="4778153"/>
              </a:xfrm>
            </p:grpSpPr>
            <p:pic>
              <p:nvPicPr>
                <p:cNvPr id="110" name="Kép 1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07584" y="545363"/>
                  <a:ext cx="1764945" cy="4704996"/>
                </a:xfrm>
                <a:prstGeom prst="rect">
                  <a:avLst/>
                </a:prstGeom>
              </p:spPr>
            </p:pic>
            <p:pic>
              <p:nvPicPr>
                <p:cNvPr id="111" name="Kép 11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30866" y="573528"/>
                  <a:ext cx="1664352" cy="4691279"/>
                </a:xfrm>
                <a:prstGeom prst="rect">
                  <a:avLst/>
                </a:prstGeom>
              </p:spPr>
            </p:pic>
            <p:pic>
              <p:nvPicPr>
                <p:cNvPr id="112" name="Kép 1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26416" y="499545"/>
                  <a:ext cx="1860967" cy="477815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" name="Csoportba foglalás 16"/>
          <p:cNvGrpSpPr/>
          <p:nvPr/>
        </p:nvGrpSpPr>
        <p:grpSpPr>
          <a:xfrm>
            <a:off x="285268" y="2988440"/>
            <a:ext cx="4812803" cy="1749307"/>
            <a:chOff x="1080817" y="2643734"/>
            <a:chExt cx="4812803" cy="1749307"/>
          </a:xfrm>
        </p:grpSpPr>
        <p:sp>
          <p:nvSpPr>
            <p:cNvPr id="138" name="Lekerekített téglalap 137"/>
            <p:cNvSpPr/>
            <p:nvPr/>
          </p:nvSpPr>
          <p:spPr>
            <a:xfrm>
              <a:off x="1080817" y="2776461"/>
              <a:ext cx="4812803" cy="16165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Írjatok egy verset, ami a húsvéti ünnepkörhöz kapcsolódik!</a:t>
              </a:r>
            </a:p>
          </p:txBody>
        </p:sp>
        <p:pic>
          <p:nvPicPr>
            <p:cNvPr id="16" name="Kép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46417" y="2643734"/>
              <a:ext cx="816721" cy="492732"/>
            </a:xfrm>
            <a:prstGeom prst="rect">
              <a:avLst/>
            </a:prstGeom>
          </p:spPr>
        </p:pic>
      </p:grpSp>
      <p:grpSp>
        <p:nvGrpSpPr>
          <p:cNvPr id="182" name="Csoportba foglalás 181"/>
          <p:cNvGrpSpPr/>
          <p:nvPr/>
        </p:nvGrpSpPr>
        <p:grpSpPr>
          <a:xfrm>
            <a:off x="6511247" y="4779599"/>
            <a:ext cx="4812803" cy="1838797"/>
            <a:chOff x="599669" y="2459779"/>
            <a:chExt cx="4812803" cy="1838797"/>
          </a:xfrm>
        </p:grpSpPr>
        <p:sp>
          <p:nvSpPr>
            <p:cNvPr id="150" name="Lekerekített téglalap 149"/>
            <p:cNvSpPr/>
            <p:nvPr/>
          </p:nvSpPr>
          <p:spPr>
            <a:xfrm>
              <a:off x="599669" y="2681996"/>
              <a:ext cx="4812803" cy="1616580"/>
            </a:xfrm>
            <a:prstGeom prst="roundRect">
              <a:avLst/>
            </a:prstGeom>
            <a:solidFill>
              <a:srgbClr val="E95A0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hu-HU" sz="2400" dirty="0">
                  <a:solidFill>
                    <a:schemeClr val="tx1"/>
                  </a:solidFill>
                </a:rPr>
                <a:t>Játsszátok el a pünkösdi történetet!</a:t>
              </a:r>
            </a:p>
          </p:txBody>
        </p:sp>
        <p:pic>
          <p:nvPicPr>
            <p:cNvPr id="181" name="Kép 18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27298" y="2459779"/>
              <a:ext cx="384086" cy="638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8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1471D5E6-4B8A-4B83-9ED2-64A23B18EF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2812520" flipH="1">
            <a:off x="2471603" y="-12133"/>
            <a:ext cx="1173558" cy="1916374"/>
          </a:xfrm>
          <a:prstGeom prst="rect">
            <a:avLst/>
          </a:prstGeom>
        </p:spPr>
      </p:pic>
      <p:pic>
        <p:nvPicPr>
          <p:cNvPr id="123" name="Kép 122">
            <a:extLst>
              <a:ext uri="{FF2B5EF4-FFF2-40B4-BE49-F238E27FC236}">
                <a16:creationId xmlns:a16="http://schemas.microsoft.com/office/drawing/2014/main" id="{BD6A4642-9BF4-45C9-9D84-4E92D05CC0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8787480">
            <a:off x="8546840" y="-63513"/>
            <a:ext cx="1173558" cy="1916374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778469" y="278818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24" name="Lekerekített téglalap 23"/>
          <p:cNvSpPr/>
          <p:nvPr/>
        </p:nvSpPr>
        <p:spPr>
          <a:xfrm>
            <a:off x="3764507" y="203565"/>
            <a:ext cx="4662986" cy="540000"/>
          </a:xfrm>
          <a:prstGeom prst="roundRect">
            <a:avLst>
              <a:gd name="adj" fmla="val 32155"/>
            </a:avLst>
          </a:prstGeom>
          <a:solidFill>
            <a:srgbClr val="F6BB00"/>
          </a:solidFill>
          <a:ln>
            <a:noFill/>
          </a:ln>
          <a:effectLst>
            <a:outerShdw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Készítsetek egy ünnepkört!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DC5FE1C-0491-4132-AECB-20F84F96F77E}"/>
              </a:ext>
            </a:extLst>
          </p:cNvPr>
          <p:cNvGrpSpPr/>
          <p:nvPr/>
        </p:nvGrpSpPr>
        <p:grpSpPr>
          <a:xfrm>
            <a:off x="1332459" y="1089828"/>
            <a:ext cx="9256469" cy="835392"/>
            <a:chOff x="1332459" y="1089828"/>
            <a:chExt cx="9256469" cy="835392"/>
          </a:xfrm>
        </p:grpSpPr>
        <p:sp>
          <p:nvSpPr>
            <p:cNvPr id="97" name="Lekerekített téglalap 23">
              <a:extLst>
                <a:ext uri="{FF2B5EF4-FFF2-40B4-BE49-F238E27FC236}">
                  <a16:creationId xmlns:a16="http://schemas.microsoft.com/office/drawing/2014/main" id="{E1F71526-E973-40F3-9CA8-CD166C4D8C28}"/>
                </a:ext>
              </a:extLst>
            </p:cNvPr>
            <p:cNvSpPr/>
            <p:nvPr/>
          </p:nvSpPr>
          <p:spPr>
            <a:xfrm>
              <a:off x="1603073" y="1089828"/>
              <a:ext cx="8985855" cy="835392"/>
            </a:xfrm>
            <a:prstGeom prst="roundRect">
              <a:avLst>
                <a:gd name="adj" fmla="val 12765"/>
              </a:avLst>
            </a:prstGeom>
            <a:solidFill>
              <a:schemeClr val="bg1"/>
            </a:solidFill>
            <a:ln>
              <a:noFill/>
            </a:ln>
            <a:effectLst>
              <a:outerShdw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Alakítsatok ki egy kör formát a terem közepén tetszőleges tárgyakból!</a:t>
              </a:r>
            </a:p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(székek vagy sálak vagy könyvek, ceruzák stb.)</a:t>
              </a:r>
            </a:p>
          </p:txBody>
        </p:sp>
        <p:sp>
          <p:nvSpPr>
            <p:cNvPr id="104" name="Ellipszis 103">
              <a:extLst>
                <a:ext uri="{FF2B5EF4-FFF2-40B4-BE49-F238E27FC236}">
                  <a16:creationId xmlns:a16="http://schemas.microsoft.com/office/drawing/2014/main" id="{032F4CB1-1EDB-4314-BFD9-D95F5C8E9166}"/>
                </a:ext>
              </a:extLst>
            </p:cNvPr>
            <p:cNvSpPr/>
            <p:nvPr/>
          </p:nvSpPr>
          <p:spPr>
            <a:xfrm>
              <a:off x="1332459" y="1236911"/>
              <a:ext cx="541226" cy="541226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1.</a:t>
              </a:r>
            </a:p>
          </p:txBody>
        </p:sp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CE0A7BA2-3CC9-4C0E-B88B-FA3E0DCB5800}"/>
              </a:ext>
            </a:extLst>
          </p:cNvPr>
          <p:cNvGrpSpPr/>
          <p:nvPr/>
        </p:nvGrpSpPr>
        <p:grpSpPr>
          <a:xfrm>
            <a:off x="3017956" y="2261102"/>
            <a:ext cx="5917843" cy="563268"/>
            <a:chOff x="3017956" y="2238385"/>
            <a:chExt cx="5917843" cy="563268"/>
          </a:xfrm>
        </p:grpSpPr>
        <p:sp>
          <p:nvSpPr>
            <p:cNvPr id="99" name="Lekerekített téglalap 23">
              <a:extLst>
                <a:ext uri="{FF2B5EF4-FFF2-40B4-BE49-F238E27FC236}">
                  <a16:creationId xmlns:a16="http://schemas.microsoft.com/office/drawing/2014/main" id="{80FEDC7C-46FC-4CA7-9CE8-34E6D5D5EC21}"/>
                </a:ext>
              </a:extLst>
            </p:cNvPr>
            <p:cNvSpPr/>
            <p:nvPr/>
          </p:nvSpPr>
          <p:spPr>
            <a:xfrm>
              <a:off x="3256202" y="2238385"/>
              <a:ext cx="5679597" cy="540000"/>
            </a:xfrm>
            <a:prstGeom prst="roundRect">
              <a:avLst>
                <a:gd name="adj" fmla="val 32155"/>
              </a:avLst>
            </a:prstGeom>
            <a:solidFill>
              <a:schemeClr val="bg1"/>
            </a:solidFill>
            <a:ln>
              <a:noFill/>
            </a:ln>
            <a:effectLst>
              <a:outerShdw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Jelöljétek ki a karácsonyi ünnepkör helyét!</a:t>
              </a:r>
            </a:p>
          </p:txBody>
        </p:sp>
        <p:sp>
          <p:nvSpPr>
            <p:cNvPr id="106" name="Ellipszis 105">
              <a:extLst>
                <a:ext uri="{FF2B5EF4-FFF2-40B4-BE49-F238E27FC236}">
                  <a16:creationId xmlns:a16="http://schemas.microsoft.com/office/drawing/2014/main" id="{01775838-C3F0-45EC-A57F-AB29E79A77EC}"/>
                </a:ext>
              </a:extLst>
            </p:cNvPr>
            <p:cNvSpPr/>
            <p:nvPr/>
          </p:nvSpPr>
          <p:spPr>
            <a:xfrm>
              <a:off x="3017956" y="2260427"/>
              <a:ext cx="541226" cy="541226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2.</a:t>
              </a:r>
            </a:p>
          </p:txBody>
        </p:sp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1C9AAB6C-0107-48D7-8B66-E1CED1181D01}"/>
              </a:ext>
            </a:extLst>
          </p:cNvPr>
          <p:cNvGrpSpPr/>
          <p:nvPr/>
        </p:nvGrpSpPr>
        <p:grpSpPr>
          <a:xfrm>
            <a:off x="2675205" y="3160252"/>
            <a:ext cx="6570977" cy="933771"/>
            <a:chOff x="2675205" y="3043971"/>
            <a:chExt cx="6570977" cy="933771"/>
          </a:xfrm>
        </p:grpSpPr>
        <p:sp>
          <p:nvSpPr>
            <p:cNvPr id="101" name="Lekerekített téglalap 23">
              <a:extLst>
                <a:ext uri="{FF2B5EF4-FFF2-40B4-BE49-F238E27FC236}">
                  <a16:creationId xmlns:a16="http://schemas.microsoft.com/office/drawing/2014/main" id="{C7C67636-93CA-4820-93B5-7AB782025B20}"/>
                </a:ext>
              </a:extLst>
            </p:cNvPr>
            <p:cNvSpPr/>
            <p:nvPr/>
          </p:nvSpPr>
          <p:spPr>
            <a:xfrm>
              <a:off x="2945818" y="3043971"/>
              <a:ext cx="6300364" cy="933771"/>
            </a:xfrm>
            <a:prstGeom prst="roundRect">
              <a:avLst>
                <a:gd name="adj" fmla="val 32155"/>
              </a:avLst>
            </a:prstGeom>
            <a:solidFill>
              <a:schemeClr val="bg1"/>
            </a:solidFill>
            <a:ln>
              <a:noFill/>
            </a:ln>
            <a:effectLst>
              <a:outerShdw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Keressetek minden ünnephez olyan tárgyat, ami valamilyen módon kapcsolható az ünnephez!</a:t>
              </a:r>
            </a:p>
          </p:txBody>
        </p:sp>
        <p:sp>
          <p:nvSpPr>
            <p:cNvPr id="113" name="Ellipszis 112">
              <a:extLst>
                <a:ext uri="{FF2B5EF4-FFF2-40B4-BE49-F238E27FC236}">
                  <a16:creationId xmlns:a16="http://schemas.microsoft.com/office/drawing/2014/main" id="{5F2B2384-CA61-4197-90A9-EA11DF139214}"/>
                </a:ext>
              </a:extLst>
            </p:cNvPr>
            <p:cNvSpPr/>
            <p:nvPr/>
          </p:nvSpPr>
          <p:spPr>
            <a:xfrm>
              <a:off x="2675205" y="3238633"/>
              <a:ext cx="541226" cy="541226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3.</a:t>
              </a:r>
            </a:p>
          </p:txBody>
        </p:sp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23F4DF7-5C41-4E34-9B3D-019F2A7C9F01}"/>
              </a:ext>
            </a:extLst>
          </p:cNvPr>
          <p:cNvGrpSpPr/>
          <p:nvPr/>
        </p:nvGrpSpPr>
        <p:grpSpPr>
          <a:xfrm>
            <a:off x="3167025" y="4429905"/>
            <a:ext cx="5537931" cy="658425"/>
            <a:chOff x="3167025" y="4257880"/>
            <a:chExt cx="5537931" cy="658425"/>
          </a:xfrm>
        </p:grpSpPr>
        <p:sp>
          <p:nvSpPr>
            <p:cNvPr id="102" name="Lekerekített téglalap 23">
              <a:extLst>
                <a:ext uri="{FF2B5EF4-FFF2-40B4-BE49-F238E27FC236}">
                  <a16:creationId xmlns:a16="http://schemas.microsoft.com/office/drawing/2014/main" id="{F30B6E11-9A36-415E-87DC-8E4D9D84FFF4}"/>
                </a:ext>
              </a:extLst>
            </p:cNvPr>
            <p:cNvSpPr/>
            <p:nvPr/>
          </p:nvSpPr>
          <p:spPr>
            <a:xfrm>
              <a:off x="3487044" y="4257880"/>
              <a:ext cx="5217912" cy="658425"/>
            </a:xfrm>
            <a:prstGeom prst="roundRect">
              <a:avLst>
                <a:gd name="adj" fmla="val 32155"/>
              </a:avLst>
            </a:prstGeom>
            <a:solidFill>
              <a:schemeClr val="bg1"/>
            </a:solidFill>
            <a:ln>
              <a:noFill/>
            </a:ln>
            <a:effectLst>
              <a:outerShdw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Helyezzétek el a tárgyakat a körben!</a:t>
              </a:r>
            </a:p>
          </p:txBody>
        </p:sp>
        <p:sp>
          <p:nvSpPr>
            <p:cNvPr id="114" name="Ellipszis 113">
              <a:extLst>
                <a:ext uri="{FF2B5EF4-FFF2-40B4-BE49-F238E27FC236}">
                  <a16:creationId xmlns:a16="http://schemas.microsoft.com/office/drawing/2014/main" id="{75877CAF-5FF7-4A01-9C79-246E1F52EADA}"/>
                </a:ext>
              </a:extLst>
            </p:cNvPr>
            <p:cNvSpPr/>
            <p:nvPr/>
          </p:nvSpPr>
          <p:spPr>
            <a:xfrm>
              <a:off x="3167025" y="4309977"/>
              <a:ext cx="541226" cy="541226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4.</a:t>
              </a:r>
            </a:p>
          </p:txBody>
        </p:sp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E4290039-2DDB-40F5-A7BB-ECDA445692B7}"/>
              </a:ext>
            </a:extLst>
          </p:cNvPr>
          <p:cNvGrpSpPr/>
          <p:nvPr/>
        </p:nvGrpSpPr>
        <p:grpSpPr>
          <a:xfrm>
            <a:off x="3398557" y="5424210"/>
            <a:ext cx="5085192" cy="658425"/>
            <a:chOff x="3398557" y="5424210"/>
            <a:chExt cx="5085192" cy="658425"/>
          </a:xfrm>
        </p:grpSpPr>
        <p:sp>
          <p:nvSpPr>
            <p:cNvPr id="103" name="Lekerekített téglalap 23">
              <a:extLst>
                <a:ext uri="{FF2B5EF4-FFF2-40B4-BE49-F238E27FC236}">
                  <a16:creationId xmlns:a16="http://schemas.microsoft.com/office/drawing/2014/main" id="{9523FC13-7628-4D11-8878-720A90E1B6B6}"/>
                </a:ext>
              </a:extLst>
            </p:cNvPr>
            <p:cNvSpPr/>
            <p:nvPr/>
          </p:nvSpPr>
          <p:spPr>
            <a:xfrm>
              <a:off x="3708251" y="5424210"/>
              <a:ext cx="4775498" cy="658425"/>
            </a:xfrm>
            <a:prstGeom prst="roundRect">
              <a:avLst>
                <a:gd name="adj" fmla="val 32155"/>
              </a:avLst>
            </a:prstGeom>
            <a:solidFill>
              <a:schemeClr val="bg1"/>
            </a:solidFill>
            <a:ln>
              <a:noFill/>
            </a:ln>
            <a:effectLst>
              <a:outerShdw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Idézzétek fel sorban az ünnepeket!</a:t>
              </a:r>
            </a:p>
          </p:txBody>
        </p:sp>
        <p:sp>
          <p:nvSpPr>
            <p:cNvPr id="115" name="Ellipszis 114">
              <a:extLst>
                <a:ext uri="{FF2B5EF4-FFF2-40B4-BE49-F238E27FC236}">
                  <a16:creationId xmlns:a16="http://schemas.microsoft.com/office/drawing/2014/main" id="{1E6ECA8B-240D-408A-ABA8-09262830D78A}"/>
                </a:ext>
              </a:extLst>
            </p:cNvPr>
            <p:cNvSpPr/>
            <p:nvPr/>
          </p:nvSpPr>
          <p:spPr>
            <a:xfrm>
              <a:off x="3398557" y="5477130"/>
              <a:ext cx="541226" cy="541226"/>
            </a:xfrm>
            <a:prstGeom prst="ellipse">
              <a:avLst/>
            </a:prstGeom>
            <a:solidFill>
              <a:srgbClr val="F6BB00"/>
            </a:solidFill>
            <a:ln>
              <a:noFill/>
            </a:ln>
            <a:effectLst>
              <a:outerShdw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bg1"/>
                  </a:solidFill>
                </a:rPr>
                <a:t>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51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5;p22">
            <a:extLst>
              <a:ext uri="{FF2B5EF4-FFF2-40B4-BE49-F238E27FC236}">
                <a16:creationId xmlns:a16="http://schemas.microsoft.com/office/drawing/2014/main" id="{55137BB2-6883-487E-A25D-DE457FCC9787}"/>
              </a:ext>
            </a:extLst>
          </p:cNvPr>
          <p:cNvSpPr txBox="1">
            <a:spLocks/>
          </p:cNvSpPr>
          <p:nvPr/>
        </p:nvSpPr>
        <p:spPr>
          <a:xfrm>
            <a:off x="191434" y="0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36502CFC-E763-4CD5-9511-0B0D00EB7AB2}"/>
              </a:ext>
            </a:extLst>
          </p:cNvPr>
          <p:cNvSpPr txBox="1">
            <a:spLocks/>
          </p:cNvSpPr>
          <p:nvPr/>
        </p:nvSpPr>
        <p:spPr>
          <a:xfrm>
            <a:off x="3811603" y="1439812"/>
            <a:ext cx="8000999" cy="5095742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de szabadíts meg a gonosztól,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DF96E69B-38AE-4AEB-A5BB-78337CF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432FCCC-231F-477F-94C7-410158B48BB8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rgbClr val="FEFCDE"/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8FBC6D9-FEB4-401D-B784-493F5FB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AA0AFC0-125D-43E8-B143-23B28780E310}"/>
              </a:ext>
            </a:extLst>
          </p:cNvPr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417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27;p41">
            <a:extLst>
              <a:ext uri="{FF2B5EF4-FFF2-40B4-BE49-F238E27FC236}">
                <a16:creationId xmlns:a16="http://schemas.microsoft.com/office/drawing/2014/main" id="{CE4B995A-1FFC-471F-A59B-7D909F67E751}"/>
              </a:ext>
            </a:extLst>
          </p:cNvPr>
          <p:cNvSpPr txBox="1"/>
          <p:nvPr/>
        </p:nvSpPr>
        <p:spPr>
          <a:xfrm>
            <a:off x="1676048" y="8599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30;p41">
            <a:extLst>
              <a:ext uri="{FF2B5EF4-FFF2-40B4-BE49-F238E27FC236}">
                <a16:creationId xmlns:a16="http://schemas.microsoft.com/office/drawing/2014/main" id="{1B9A5FD4-7263-4326-995D-0EF204B89FFC}"/>
              </a:ext>
            </a:extLst>
          </p:cNvPr>
          <p:cNvSpPr txBox="1"/>
          <p:nvPr/>
        </p:nvSpPr>
        <p:spPr>
          <a:xfrm>
            <a:off x="6191310" y="35258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8" name="Google Shape;2333;p41">
            <a:extLst>
              <a:ext uri="{FF2B5EF4-FFF2-40B4-BE49-F238E27FC236}">
                <a16:creationId xmlns:a16="http://schemas.microsoft.com/office/drawing/2014/main" id="{EFE576E9-DDDC-4396-A8DE-F7433B009E49}"/>
              </a:ext>
            </a:extLst>
          </p:cNvPr>
          <p:cNvSpPr txBox="1"/>
          <p:nvPr/>
        </p:nvSpPr>
        <p:spPr>
          <a:xfrm>
            <a:off x="3382665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36;p41">
            <a:extLst>
              <a:ext uri="{FF2B5EF4-FFF2-40B4-BE49-F238E27FC236}">
                <a16:creationId xmlns:a16="http://schemas.microsoft.com/office/drawing/2014/main" id="{35EF2B51-5C8E-4E7F-9C4F-EE6213875978}"/>
              </a:ext>
            </a:extLst>
          </p:cNvPr>
          <p:cNvSpPr txBox="1"/>
          <p:nvPr/>
        </p:nvSpPr>
        <p:spPr>
          <a:xfrm>
            <a:off x="9429486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DAACE-29F2-4ACB-888C-5CA0AC46ED9F}"/>
              </a:ext>
            </a:extLst>
          </p:cNvPr>
          <p:cNvSpPr/>
          <p:nvPr/>
        </p:nvSpPr>
        <p:spPr>
          <a:xfrm>
            <a:off x="3048602" y="20494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11" name="Google Shape;2339;p41">
            <a:extLst>
              <a:ext uri="{FF2B5EF4-FFF2-40B4-BE49-F238E27FC236}">
                <a16:creationId xmlns:a16="http://schemas.microsoft.com/office/drawing/2014/main" id="{EA1BB4EC-FBCE-4023-B706-42F99C3F0DAE}"/>
              </a:ext>
            </a:extLst>
          </p:cNvPr>
          <p:cNvSpPr txBox="1"/>
          <p:nvPr/>
        </p:nvSpPr>
        <p:spPr>
          <a:xfrm>
            <a:off x="592731" y="33978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Lefelé nyíl 34">
            <a:extLst>
              <a:ext uri="{FF2B5EF4-FFF2-40B4-BE49-F238E27FC236}">
                <a16:creationId xmlns:a16="http://schemas.microsoft.com/office/drawing/2014/main" id="{BD0D7F7D-839F-47E7-A5B2-0D8B61EA5902}"/>
              </a:ext>
            </a:extLst>
          </p:cNvPr>
          <p:cNvSpPr/>
          <p:nvPr/>
        </p:nvSpPr>
        <p:spPr>
          <a:xfrm>
            <a:off x="1676048" y="26312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35">
            <a:extLst>
              <a:ext uri="{FF2B5EF4-FFF2-40B4-BE49-F238E27FC236}">
                <a16:creationId xmlns:a16="http://schemas.microsoft.com/office/drawing/2014/main" id="{7F178632-63D9-4DE2-A250-851F85ABED61}"/>
              </a:ext>
            </a:extLst>
          </p:cNvPr>
          <p:cNvSpPr/>
          <p:nvPr/>
        </p:nvSpPr>
        <p:spPr>
          <a:xfrm>
            <a:off x="448725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36">
            <a:extLst>
              <a:ext uri="{FF2B5EF4-FFF2-40B4-BE49-F238E27FC236}">
                <a16:creationId xmlns:a16="http://schemas.microsoft.com/office/drawing/2014/main" id="{941CAECC-6015-4180-8C3E-61B434169D4D}"/>
              </a:ext>
            </a:extLst>
          </p:cNvPr>
          <p:cNvSpPr/>
          <p:nvPr/>
        </p:nvSpPr>
        <p:spPr>
          <a:xfrm>
            <a:off x="751066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felé nyíl 37">
            <a:extLst>
              <a:ext uri="{FF2B5EF4-FFF2-40B4-BE49-F238E27FC236}">
                <a16:creationId xmlns:a16="http://schemas.microsoft.com/office/drawing/2014/main" id="{F11AFE6C-2F82-4C1C-B234-5D0A96AC185C}"/>
              </a:ext>
            </a:extLst>
          </p:cNvPr>
          <p:cNvSpPr/>
          <p:nvPr/>
        </p:nvSpPr>
        <p:spPr>
          <a:xfrm>
            <a:off x="1053407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Csoportba foglalás 43"/>
          <p:cNvGrpSpPr/>
          <p:nvPr/>
        </p:nvGrpSpPr>
        <p:grpSpPr>
          <a:xfrm>
            <a:off x="8245630" y="2509179"/>
            <a:ext cx="4029792" cy="1382310"/>
            <a:chOff x="6188146" y="139881"/>
            <a:chExt cx="5996957" cy="2057092"/>
          </a:xfrm>
        </p:grpSpPr>
        <p:sp>
          <p:nvSpPr>
            <p:cNvPr id="45" name="Háromszög 44"/>
            <p:cNvSpPr/>
            <p:nvPr/>
          </p:nvSpPr>
          <p:spPr>
            <a:xfrm rot="12649971" flipH="1">
              <a:off x="6642015" y="469550"/>
              <a:ext cx="527805" cy="57600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Háromszög 45"/>
            <p:cNvSpPr/>
            <p:nvPr/>
          </p:nvSpPr>
          <p:spPr>
            <a:xfrm rot="12193461" flipH="1">
              <a:off x="7320873" y="816345"/>
              <a:ext cx="564534" cy="576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Háromszög 46"/>
            <p:cNvSpPr/>
            <p:nvPr/>
          </p:nvSpPr>
          <p:spPr>
            <a:xfrm rot="11863766" flipH="1">
              <a:off x="8018341" y="1063347"/>
              <a:ext cx="564534" cy="576000"/>
            </a:xfrm>
            <a:prstGeom prst="triangle">
              <a:avLst/>
            </a:prstGeom>
            <a:solidFill>
              <a:srgbClr val="C2A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Háromszög 47"/>
            <p:cNvSpPr/>
            <p:nvPr/>
          </p:nvSpPr>
          <p:spPr>
            <a:xfrm rot="11462816" flipH="1">
              <a:off x="8700910" y="1249218"/>
              <a:ext cx="564534" cy="576000"/>
            </a:xfrm>
            <a:prstGeom prst="triangle">
              <a:avLst/>
            </a:prstGeom>
            <a:solidFill>
              <a:srgbClr val="8DC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Háromszög 48"/>
            <p:cNvSpPr/>
            <p:nvPr/>
          </p:nvSpPr>
          <p:spPr>
            <a:xfrm rot="11668737" flipH="1">
              <a:off x="9411263" y="1399306"/>
              <a:ext cx="564534" cy="576000"/>
            </a:xfrm>
            <a:prstGeom prst="triangle">
              <a:avLst/>
            </a:prstGeom>
            <a:solidFill>
              <a:srgbClr val="F6C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Háromszög 49"/>
            <p:cNvSpPr/>
            <p:nvPr/>
          </p:nvSpPr>
          <p:spPr>
            <a:xfrm rot="11067967" flipH="1">
              <a:off x="10106014" y="1511103"/>
              <a:ext cx="564534" cy="576000"/>
            </a:xfrm>
            <a:prstGeom prst="triangle">
              <a:avLst/>
            </a:prstGeom>
            <a:solidFill>
              <a:srgbClr val="F0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Háromszög 50"/>
            <p:cNvSpPr/>
            <p:nvPr/>
          </p:nvSpPr>
          <p:spPr>
            <a:xfrm rot="11009223" flipH="1">
              <a:off x="10815665" y="1599281"/>
              <a:ext cx="564534" cy="576000"/>
            </a:xfrm>
            <a:prstGeom prst="triangle">
              <a:avLst/>
            </a:prstGeom>
            <a:solidFill>
              <a:srgbClr val="7E8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Háromszög 51"/>
            <p:cNvSpPr/>
            <p:nvPr/>
          </p:nvSpPr>
          <p:spPr>
            <a:xfrm rot="13159127" flipH="1">
              <a:off x="6188146" y="139881"/>
              <a:ext cx="497178" cy="513545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Szabadkézi sokszög 52"/>
            <p:cNvSpPr/>
            <p:nvPr/>
          </p:nvSpPr>
          <p:spPr>
            <a:xfrm rot="11707554" flipH="1" flipV="1">
              <a:off x="6223472" y="784542"/>
              <a:ext cx="5961631" cy="521278"/>
            </a:xfrm>
            <a:custGeom>
              <a:avLst/>
              <a:gdLst>
                <a:gd name="connsiteX0" fmla="*/ 0 w 3938818"/>
                <a:gd name="connsiteY0" fmla="*/ 1691679 h 1956046"/>
                <a:gd name="connsiteX1" fmla="*/ 3902520 w 3938818"/>
                <a:gd name="connsiteY1" fmla="*/ 0 h 1956046"/>
                <a:gd name="connsiteX2" fmla="*/ 3925581 w 3938818"/>
                <a:gd name="connsiteY2" fmla="*/ 99285 h 1956046"/>
                <a:gd name="connsiteX3" fmla="*/ 3938818 w 3938818"/>
                <a:gd name="connsiteY3" fmla="*/ 271518 h 1956046"/>
                <a:gd name="connsiteX4" fmla="*/ 1375015 w 3938818"/>
                <a:gd name="connsiteY4" fmla="*/ 1956046 h 1956046"/>
                <a:gd name="connsiteX5" fmla="*/ 152954 w 3938818"/>
                <a:gd name="connsiteY5" fmla="*/ 1752733 h 1956046"/>
                <a:gd name="connsiteX0" fmla="*/ 0 w 3938818"/>
                <a:gd name="connsiteY0" fmla="*/ 1593564 h 1857931"/>
                <a:gd name="connsiteX1" fmla="*/ 2307243 w 3938818"/>
                <a:gd name="connsiteY1" fmla="*/ 615559 h 1857931"/>
                <a:gd name="connsiteX2" fmla="*/ 3925581 w 3938818"/>
                <a:gd name="connsiteY2" fmla="*/ 1170 h 1857931"/>
                <a:gd name="connsiteX3" fmla="*/ 3938818 w 3938818"/>
                <a:gd name="connsiteY3" fmla="*/ 173403 h 1857931"/>
                <a:gd name="connsiteX4" fmla="*/ 1375015 w 3938818"/>
                <a:gd name="connsiteY4" fmla="*/ 1857931 h 1857931"/>
                <a:gd name="connsiteX5" fmla="*/ 152954 w 3938818"/>
                <a:gd name="connsiteY5" fmla="*/ 1654618 h 1857931"/>
                <a:gd name="connsiteX6" fmla="*/ 0 w 3938818"/>
                <a:gd name="connsiteY6" fmla="*/ 1593564 h 1857931"/>
                <a:gd name="connsiteX0" fmla="*/ 0 w 3938818"/>
                <a:gd name="connsiteY0" fmla="*/ 1593564 h 1859577"/>
                <a:gd name="connsiteX1" fmla="*/ 2307243 w 3938818"/>
                <a:gd name="connsiteY1" fmla="*/ 615559 h 1859577"/>
                <a:gd name="connsiteX2" fmla="*/ 3925581 w 3938818"/>
                <a:gd name="connsiteY2" fmla="*/ 1170 h 1859577"/>
                <a:gd name="connsiteX3" fmla="*/ 3938818 w 3938818"/>
                <a:gd name="connsiteY3" fmla="*/ 173403 h 1859577"/>
                <a:gd name="connsiteX4" fmla="*/ 2730991 w 3938818"/>
                <a:gd name="connsiteY4" fmla="*/ 1627810 h 1859577"/>
                <a:gd name="connsiteX5" fmla="*/ 1375015 w 3938818"/>
                <a:gd name="connsiteY5" fmla="*/ 1857931 h 1859577"/>
                <a:gd name="connsiteX6" fmla="*/ 152954 w 3938818"/>
                <a:gd name="connsiteY6" fmla="*/ 1654618 h 1859577"/>
                <a:gd name="connsiteX7" fmla="*/ 0 w 3938818"/>
                <a:gd name="connsiteY7" fmla="*/ 1593564 h 1859577"/>
                <a:gd name="connsiteX0" fmla="*/ 0 w 3929769"/>
                <a:gd name="connsiteY0" fmla="*/ 1593564 h 1859577"/>
                <a:gd name="connsiteX1" fmla="*/ 2307243 w 3929769"/>
                <a:gd name="connsiteY1" fmla="*/ 615559 h 1859577"/>
                <a:gd name="connsiteX2" fmla="*/ 3925581 w 3929769"/>
                <a:gd name="connsiteY2" fmla="*/ 1170 h 1859577"/>
                <a:gd name="connsiteX3" fmla="*/ 2730991 w 3929769"/>
                <a:gd name="connsiteY3" fmla="*/ 1627810 h 1859577"/>
                <a:gd name="connsiteX4" fmla="*/ 1375015 w 3929769"/>
                <a:gd name="connsiteY4" fmla="*/ 1857931 h 1859577"/>
                <a:gd name="connsiteX5" fmla="*/ 152954 w 3929769"/>
                <a:gd name="connsiteY5" fmla="*/ 1654618 h 1859577"/>
                <a:gd name="connsiteX6" fmla="*/ 0 w 3929769"/>
                <a:gd name="connsiteY6" fmla="*/ 1593564 h 1859577"/>
                <a:gd name="connsiteX0" fmla="*/ 0 w 2794733"/>
                <a:gd name="connsiteY0" fmla="*/ 978005 h 1244018"/>
                <a:gd name="connsiteX1" fmla="*/ 2307243 w 2794733"/>
                <a:gd name="connsiteY1" fmla="*/ 0 h 1244018"/>
                <a:gd name="connsiteX2" fmla="*/ 2730991 w 2794733"/>
                <a:gd name="connsiteY2" fmla="*/ 1012251 h 1244018"/>
                <a:gd name="connsiteX3" fmla="*/ 1375015 w 2794733"/>
                <a:gd name="connsiteY3" fmla="*/ 1242372 h 1244018"/>
                <a:gd name="connsiteX4" fmla="*/ 152954 w 2794733"/>
                <a:gd name="connsiteY4" fmla="*/ 1039059 h 1244018"/>
                <a:gd name="connsiteX5" fmla="*/ 0 w 2794733"/>
                <a:gd name="connsiteY5" fmla="*/ 978005 h 1244018"/>
                <a:gd name="connsiteX0" fmla="*/ 0 w 2763672"/>
                <a:gd name="connsiteY0" fmla="*/ 978005 h 1244018"/>
                <a:gd name="connsiteX1" fmla="*/ 2307243 w 2763672"/>
                <a:gd name="connsiteY1" fmla="*/ 0 h 1244018"/>
                <a:gd name="connsiteX2" fmla="*/ 2730991 w 2763672"/>
                <a:gd name="connsiteY2" fmla="*/ 1012251 h 1244018"/>
                <a:gd name="connsiteX3" fmla="*/ 1375015 w 2763672"/>
                <a:gd name="connsiteY3" fmla="*/ 1242372 h 1244018"/>
                <a:gd name="connsiteX4" fmla="*/ 152954 w 2763672"/>
                <a:gd name="connsiteY4" fmla="*/ 1039059 h 1244018"/>
                <a:gd name="connsiteX5" fmla="*/ 0 w 2763672"/>
                <a:gd name="connsiteY5" fmla="*/ 978005 h 1244018"/>
                <a:gd name="connsiteX0" fmla="*/ 0 w 2750020"/>
                <a:gd name="connsiteY0" fmla="*/ 978005 h 1244018"/>
                <a:gd name="connsiteX1" fmla="*/ 2307243 w 2750020"/>
                <a:gd name="connsiteY1" fmla="*/ 0 h 1244018"/>
                <a:gd name="connsiteX2" fmla="*/ 2730991 w 2750020"/>
                <a:gd name="connsiteY2" fmla="*/ 1012251 h 1244018"/>
                <a:gd name="connsiteX3" fmla="*/ 1375015 w 2750020"/>
                <a:gd name="connsiteY3" fmla="*/ 1242372 h 1244018"/>
                <a:gd name="connsiteX4" fmla="*/ 152954 w 2750020"/>
                <a:gd name="connsiteY4" fmla="*/ 1039059 h 1244018"/>
                <a:gd name="connsiteX5" fmla="*/ 0 w 2750020"/>
                <a:gd name="connsiteY5" fmla="*/ 978005 h 1244018"/>
                <a:gd name="connsiteX0" fmla="*/ 0 w 2733092"/>
                <a:gd name="connsiteY0" fmla="*/ 978005 h 1244018"/>
                <a:gd name="connsiteX1" fmla="*/ 2307243 w 2733092"/>
                <a:gd name="connsiteY1" fmla="*/ 0 h 1244018"/>
                <a:gd name="connsiteX2" fmla="*/ 2730991 w 2733092"/>
                <a:gd name="connsiteY2" fmla="*/ 1012251 h 1244018"/>
                <a:gd name="connsiteX3" fmla="*/ 1375015 w 2733092"/>
                <a:gd name="connsiteY3" fmla="*/ 1242372 h 1244018"/>
                <a:gd name="connsiteX4" fmla="*/ 152954 w 2733092"/>
                <a:gd name="connsiteY4" fmla="*/ 1039059 h 1244018"/>
                <a:gd name="connsiteX5" fmla="*/ 0 w 2733092"/>
                <a:gd name="connsiteY5" fmla="*/ 978005 h 1244018"/>
                <a:gd name="connsiteX0" fmla="*/ 0 w 2733016"/>
                <a:gd name="connsiteY0" fmla="*/ 991989 h 1258002"/>
                <a:gd name="connsiteX1" fmla="*/ 2301181 w 2733016"/>
                <a:gd name="connsiteY1" fmla="*/ 0 h 1258002"/>
                <a:gd name="connsiteX2" fmla="*/ 2730991 w 2733016"/>
                <a:gd name="connsiteY2" fmla="*/ 1026235 h 1258002"/>
                <a:gd name="connsiteX3" fmla="*/ 1375015 w 2733016"/>
                <a:gd name="connsiteY3" fmla="*/ 1256356 h 1258002"/>
                <a:gd name="connsiteX4" fmla="*/ 152954 w 2733016"/>
                <a:gd name="connsiteY4" fmla="*/ 1053043 h 1258002"/>
                <a:gd name="connsiteX5" fmla="*/ 0 w 2733016"/>
                <a:gd name="connsiteY5" fmla="*/ 991989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5" fmla="*/ 2392621 w 2733016"/>
                <a:gd name="connsiteY5" fmla="*/ 91440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0" fmla="*/ 2730991 w 2730991"/>
                <a:gd name="connsiteY0" fmla="*/ 34246 h 266013"/>
                <a:gd name="connsiteX1" fmla="*/ 1375015 w 2730991"/>
                <a:gd name="connsiteY1" fmla="*/ 264367 h 266013"/>
                <a:gd name="connsiteX2" fmla="*/ 152954 w 2730991"/>
                <a:gd name="connsiteY2" fmla="*/ 61054 h 266013"/>
                <a:gd name="connsiteX3" fmla="*/ 0 w 2730991"/>
                <a:gd name="connsiteY3" fmla="*/ 0 h 266013"/>
                <a:gd name="connsiteX0" fmla="*/ 2730991 w 2730991"/>
                <a:gd name="connsiteY0" fmla="*/ 34246 h 61054"/>
                <a:gd name="connsiteX1" fmla="*/ 152954 w 2730991"/>
                <a:gd name="connsiteY1" fmla="*/ 61054 h 61054"/>
                <a:gd name="connsiteX2" fmla="*/ 0 w 2730991"/>
                <a:gd name="connsiteY2" fmla="*/ 0 h 61054"/>
                <a:gd name="connsiteX0" fmla="*/ 2730991 w 2730991"/>
                <a:gd name="connsiteY0" fmla="*/ 34246 h 34246"/>
                <a:gd name="connsiteX1" fmla="*/ 0 w 2730991"/>
                <a:gd name="connsiteY1" fmla="*/ 0 h 34246"/>
                <a:gd name="connsiteX0" fmla="*/ 2730991 w 2730991"/>
                <a:gd name="connsiteY0" fmla="*/ 34246 h 184995"/>
                <a:gd name="connsiteX1" fmla="*/ 0 w 2730991"/>
                <a:gd name="connsiteY1" fmla="*/ 0 h 184995"/>
                <a:gd name="connsiteX0" fmla="*/ 2730991 w 2730991"/>
                <a:gd name="connsiteY0" fmla="*/ 34246 h 268885"/>
                <a:gd name="connsiteX1" fmla="*/ 0 w 2730991"/>
                <a:gd name="connsiteY1" fmla="*/ 0 h 268885"/>
                <a:gd name="connsiteX0" fmla="*/ 2730991 w 2730991"/>
                <a:gd name="connsiteY0" fmla="*/ 34246 h 264847"/>
                <a:gd name="connsiteX1" fmla="*/ 0 w 2730991"/>
                <a:gd name="connsiteY1" fmla="*/ 0 h 264847"/>
                <a:gd name="connsiteX0" fmla="*/ 2730991 w 2730991"/>
                <a:gd name="connsiteY0" fmla="*/ 34246 h 285133"/>
                <a:gd name="connsiteX1" fmla="*/ 0 w 2730991"/>
                <a:gd name="connsiteY1" fmla="*/ 0 h 285133"/>
                <a:gd name="connsiteX0" fmla="*/ 2730991 w 2730991"/>
                <a:gd name="connsiteY0" fmla="*/ 34246 h 336830"/>
                <a:gd name="connsiteX1" fmla="*/ 0 w 2730991"/>
                <a:gd name="connsiteY1" fmla="*/ 0 h 3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991" h="336830">
                  <a:moveTo>
                    <a:pt x="2730991" y="34246"/>
                  </a:moveTo>
                  <a:cubicBezTo>
                    <a:pt x="1753670" y="436675"/>
                    <a:pt x="588298" y="449996"/>
                    <a:pt x="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Háromszög 53"/>
            <p:cNvSpPr/>
            <p:nvPr/>
          </p:nvSpPr>
          <p:spPr>
            <a:xfrm rot="10800000" flipH="1">
              <a:off x="11545156" y="1620973"/>
              <a:ext cx="564534" cy="576000"/>
            </a:xfrm>
            <a:prstGeom prst="triangle">
              <a:avLst/>
            </a:prstGeom>
            <a:solidFill>
              <a:srgbClr val="C194C3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2307173" y="341416"/>
            <a:ext cx="6635062" cy="6300364"/>
            <a:chOff x="6090338" y="197538"/>
            <a:chExt cx="6635062" cy="6300364"/>
          </a:xfrm>
        </p:grpSpPr>
        <p:sp>
          <p:nvSpPr>
            <p:cNvPr id="23" name="Ellipszis 22"/>
            <p:cNvSpPr/>
            <p:nvPr/>
          </p:nvSpPr>
          <p:spPr>
            <a:xfrm>
              <a:off x="6090338" y="197538"/>
              <a:ext cx="6300364" cy="6300364"/>
            </a:xfrm>
            <a:prstGeom prst="ellipse">
              <a:avLst/>
            </a:prstGeom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4" name="Ellipszis 33"/>
            <p:cNvSpPr/>
            <p:nvPr/>
          </p:nvSpPr>
          <p:spPr>
            <a:xfrm>
              <a:off x="6425036" y="197538"/>
              <a:ext cx="6300364" cy="630036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-960702" y="3961265"/>
            <a:ext cx="3460062" cy="3607224"/>
            <a:chOff x="271489" y="3886814"/>
            <a:chExt cx="2316480" cy="2415005"/>
          </a:xfrm>
        </p:grpSpPr>
        <p:sp>
          <p:nvSpPr>
            <p:cNvPr id="4" name="Ellipszis 3"/>
            <p:cNvSpPr/>
            <p:nvPr/>
          </p:nvSpPr>
          <p:spPr>
            <a:xfrm>
              <a:off x="271489" y="3985339"/>
              <a:ext cx="2316480" cy="23164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6" name="Ellipszis 35"/>
            <p:cNvSpPr/>
            <p:nvPr/>
          </p:nvSpPr>
          <p:spPr>
            <a:xfrm>
              <a:off x="271489" y="3886814"/>
              <a:ext cx="2316480" cy="231648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8850738" y="-554420"/>
            <a:ext cx="3460062" cy="3607224"/>
            <a:chOff x="271489" y="3886814"/>
            <a:chExt cx="2316480" cy="2415005"/>
          </a:xfrm>
          <a:solidFill>
            <a:srgbClr val="FDF69C"/>
          </a:solidFill>
        </p:grpSpPr>
        <p:sp>
          <p:nvSpPr>
            <p:cNvPr id="33" name="Ellipszis 32"/>
            <p:cNvSpPr/>
            <p:nvPr/>
          </p:nvSpPr>
          <p:spPr>
            <a:xfrm>
              <a:off x="271489" y="3985339"/>
              <a:ext cx="2316480" cy="2316480"/>
            </a:xfrm>
            <a:prstGeom prst="ellipse">
              <a:avLst/>
            </a:prstGeom>
            <a:grpFill/>
            <a:ln>
              <a:noFill/>
            </a:ln>
            <a:effectLst>
              <a:outerShdw dist="152400" dir="21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35" name="Ellipszis 34"/>
            <p:cNvSpPr/>
            <p:nvPr/>
          </p:nvSpPr>
          <p:spPr>
            <a:xfrm>
              <a:off x="271489" y="3886814"/>
              <a:ext cx="2316480" cy="231648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5" name="Szövegdoboz 4"/>
          <p:cNvSpPr txBox="1"/>
          <p:nvPr/>
        </p:nvSpPr>
        <p:spPr>
          <a:xfrm>
            <a:off x="3092991" y="2157298"/>
            <a:ext cx="510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Ti hogyan szoktatok ünnepelni?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Vannak saját ünnepi szokásaitok?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Beszéljétek meg!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5067" y="4775499"/>
            <a:ext cx="2499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Párban </a:t>
            </a:r>
            <a:r>
              <a:rPr lang="hu-HU" sz="2800" dirty="0" err="1"/>
              <a:t>ötleteljetek</a:t>
            </a:r>
            <a:r>
              <a:rPr lang="hu-HU" sz="2800" dirty="0"/>
              <a:t>!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9497681" y="341416"/>
            <a:ext cx="2499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Milyen lenne a legszuperebb születésnapi ünneplésed?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5" b="98378" l="3426" r="859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6552" y="4440621"/>
            <a:ext cx="2464130" cy="2201159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 flipH="1">
            <a:off x="-42421" y="-168455"/>
            <a:ext cx="4029792" cy="1382310"/>
            <a:chOff x="6188146" y="139881"/>
            <a:chExt cx="5996957" cy="2057092"/>
          </a:xfrm>
        </p:grpSpPr>
        <p:sp>
          <p:nvSpPr>
            <p:cNvPr id="21" name="Háromszög 20"/>
            <p:cNvSpPr/>
            <p:nvPr/>
          </p:nvSpPr>
          <p:spPr>
            <a:xfrm rot="12649971" flipH="1">
              <a:off x="6642015" y="469550"/>
              <a:ext cx="527805" cy="576000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Háromszög 21"/>
            <p:cNvSpPr/>
            <p:nvPr/>
          </p:nvSpPr>
          <p:spPr>
            <a:xfrm rot="12193461" flipH="1">
              <a:off x="7320873" y="816345"/>
              <a:ext cx="564534" cy="576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Háromszög 25"/>
            <p:cNvSpPr/>
            <p:nvPr/>
          </p:nvSpPr>
          <p:spPr>
            <a:xfrm rot="11863766" flipH="1">
              <a:off x="8018341" y="1063347"/>
              <a:ext cx="564534" cy="576000"/>
            </a:xfrm>
            <a:prstGeom prst="triangle">
              <a:avLst/>
            </a:prstGeom>
            <a:solidFill>
              <a:srgbClr val="C2A6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Háromszög 26"/>
            <p:cNvSpPr/>
            <p:nvPr/>
          </p:nvSpPr>
          <p:spPr>
            <a:xfrm rot="11462816" flipH="1">
              <a:off x="8700910" y="1249218"/>
              <a:ext cx="564534" cy="576000"/>
            </a:xfrm>
            <a:prstGeom prst="triangle">
              <a:avLst/>
            </a:prstGeom>
            <a:solidFill>
              <a:srgbClr val="8DC4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Háromszög 28"/>
            <p:cNvSpPr/>
            <p:nvPr/>
          </p:nvSpPr>
          <p:spPr>
            <a:xfrm rot="11668737" flipH="1">
              <a:off x="9411263" y="1399306"/>
              <a:ext cx="564534" cy="576000"/>
            </a:xfrm>
            <a:prstGeom prst="triangle">
              <a:avLst/>
            </a:prstGeom>
            <a:solidFill>
              <a:srgbClr val="F6CC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Háromszög 29"/>
            <p:cNvSpPr/>
            <p:nvPr/>
          </p:nvSpPr>
          <p:spPr>
            <a:xfrm rot="11067967" flipH="1">
              <a:off x="10106014" y="1511103"/>
              <a:ext cx="564534" cy="576000"/>
            </a:xfrm>
            <a:prstGeom prst="triangle">
              <a:avLst/>
            </a:prstGeom>
            <a:solidFill>
              <a:srgbClr val="F0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Háromszög 30"/>
            <p:cNvSpPr/>
            <p:nvPr/>
          </p:nvSpPr>
          <p:spPr>
            <a:xfrm rot="11009223" flipH="1">
              <a:off x="10815665" y="1599281"/>
              <a:ext cx="564534" cy="576000"/>
            </a:xfrm>
            <a:prstGeom prst="triangle">
              <a:avLst/>
            </a:prstGeom>
            <a:solidFill>
              <a:srgbClr val="7E87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Háromszög 36"/>
            <p:cNvSpPr/>
            <p:nvPr/>
          </p:nvSpPr>
          <p:spPr>
            <a:xfrm rot="13159127" flipH="1">
              <a:off x="6188146" y="139881"/>
              <a:ext cx="497178" cy="513545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 rot="11707554" flipH="1" flipV="1">
              <a:off x="6223472" y="784542"/>
              <a:ext cx="5961631" cy="521278"/>
            </a:xfrm>
            <a:custGeom>
              <a:avLst/>
              <a:gdLst>
                <a:gd name="connsiteX0" fmla="*/ 0 w 3938818"/>
                <a:gd name="connsiteY0" fmla="*/ 1691679 h 1956046"/>
                <a:gd name="connsiteX1" fmla="*/ 3902520 w 3938818"/>
                <a:gd name="connsiteY1" fmla="*/ 0 h 1956046"/>
                <a:gd name="connsiteX2" fmla="*/ 3925581 w 3938818"/>
                <a:gd name="connsiteY2" fmla="*/ 99285 h 1956046"/>
                <a:gd name="connsiteX3" fmla="*/ 3938818 w 3938818"/>
                <a:gd name="connsiteY3" fmla="*/ 271518 h 1956046"/>
                <a:gd name="connsiteX4" fmla="*/ 1375015 w 3938818"/>
                <a:gd name="connsiteY4" fmla="*/ 1956046 h 1956046"/>
                <a:gd name="connsiteX5" fmla="*/ 152954 w 3938818"/>
                <a:gd name="connsiteY5" fmla="*/ 1752733 h 1956046"/>
                <a:gd name="connsiteX0" fmla="*/ 0 w 3938818"/>
                <a:gd name="connsiteY0" fmla="*/ 1593564 h 1857931"/>
                <a:gd name="connsiteX1" fmla="*/ 2307243 w 3938818"/>
                <a:gd name="connsiteY1" fmla="*/ 615559 h 1857931"/>
                <a:gd name="connsiteX2" fmla="*/ 3925581 w 3938818"/>
                <a:gd name="connsiteY2" fmla="*/ 1170 h 1857931"/>
                <a:gd name="connsiteX3" fmla="*/ 3938818 w 3938818"/>
                <a:gd name="connsiteY3" fmla="*/ 173403 h 1857931"/>
                <a:gd name="connsiteX4" fmla="*/ 1375015 w 3938818"/>
                <a:gd name="connsiteY4" fmla="*/ 1857931 h 1857931"/>
                <a:gd name="connsiteX5" fmla="*/ 152954 w 3938818"/>
                <a:gd name="connsiteY5" fmla="*/ 1654618 h 1857931"/>
                <a:gd name="connsiteX6" fmla="*/ 0 w 3938818"/>
                <a:gd name="connsiteY6" fmla="*/ 1593564 h 1857931"/>
                <a:gd name="connsiteX0" fmla="*/ 0 w 3938818"/>
                <a:gd name="connsiteY0" fmla="*/ 1593564 h 1859577"/>
                <a:gd name="connsiteX1" fmla="*/ 2307243 w 3938818"/>
                <a:gd name="connsiteY1" fmla="*/ 615559 h 1859577"/>
                <a:gd name="connsiteX2" fmla="*/ 3925581 w 3938818"/>
                <a:gd name="connsiteY2" fmla="*/ 1170 h 1859577"/>
                <a:gd name="connsiteX3" fmla="*/ 3938818 w 3938818"/>
                <a:gd name="connsiteY3" fmla="*/ 173403 h 1859577"/>
                <a:gd name="connsiteX4" fmla="*/ 2730991 w 3938818"/>
                <a:gd name="connsiteY4" fmla="*/ 1627810 h 1859577"/>
                <a:gd name="connsiteX5" fmla="*/ 1375015 w 3938818"/>
                <a:gd name="connsiteY5" fmla="*/ 1857931 h 1859577"/>
                <a:gd name="connsiteX6" fmla="*/ 152954 w 3938818"/>
                <a:gd name="connsiteY6" fmla="*/ 1654618 h 1859577"/>
                <a:gd name="connsiteX7" fmla="*/ 0 w 3938818"/>
                <a:gd name="connsiteY7" fmla="*/ 1593564 h 1859577"/>
                <a:gd name="connsiteX0" fmla="*/ 0 w 3929769"/>
                <a:gd name="connsiteY0" fmla="*/ 1593564 h 1859577"/>
                <a:gd name="connsiteX1" fmla="*/ 2307243 w 3929769"/>
                <a:gd name="connsiteY1" fmla="*/ 615559 h 1859577"/>
                <a:gd name="connsiteX2" fmla="*/ 3925581 w 3929769"/>
                <a:gd name="connsiteY2" fmla="*/ 1170 h 1859577"/>
                <a:gd name="connsiteX3" fmla="*/ 2730991 w 3929769"/>
                <a:gd name="connsiteY3" fmla="*/ 1627810 h 1859577"/>
                <a:gd name="connsiteX4" fmla="*/ 1375015 w 3929769"/>
                <a:gd name="connsiteY4" fmla="*/ 1857931 h 1859577"/>
                <a:gd name="connsiteX5" fmla="*/ 152954 w 3929769"/>
                <a:gd name="connsiteY5" fmla="*/ 1654618 h 1859577"/>
                <a:gd name="connsiteX6" fmla="*/ 0 w 3929769"/>
                <a:gd name="connsiteY6" fmla="*/ 1593564 h 1859577"/>
                <a:gd name="connsiteX0" fmla="*/ 0 w 2794733"/>
                <a:gd name="connsiteY0" fmla="*/ 978005 h 1244018"/>
                <a:gd name="connsiteX1" fmla="*/ 2307243 w 2794733"/>
                <a:gd name="connsiteY1" fmla="*/ 0 h 1244018"/>
                <a:gd name="connsiteX2" fmla="*/ 2730991 w 2794733"/>
                <a:gd name="connsiteY2" fmla="*/ 1012251 h 1244018"/>
                <a:gd name="connsiteX3" fmla="*/ 1375015 w 2794733"/>
                <a:gd name="connsiteY3" fmla="*/ 1242372 h 1244018"/>
                <a:gd name="connsiteX4" fmla="*/ 152954 w 2794733"/>
                <a:gd name="connsiteY4" fmla="*/ 1039059 h 1244018"/>
                <a:gd name="connsiteX5" fmla="*/ 0 w 2794733"/>
                <a:gd name="connsiteY5" fmla="*/ 978005 h 1244018"/>
                <a:gd name="connsiteX0" fmla="*/ 0 w 2763672"/>
                <a:gd name="connsiteY0" fmla="*/ 978005 h 1244018"/>
                <a:gd name="connsiteX1" fmla="*/ 2307243 w 2763672"/>
                <a:gd name="connsiteY1" fmla="*/ 0 h 1244018"/>
                <a:gd name="connsiteX2" fmla="*/ 2730991 w 2763672"/>
                <a:gd name="connsiteY2" fmla="*/ 1012251 h 1244018"/>
                <a:gd name="connsiteX3" fmla="*/ 1375015 w 2763672"/>
                <a:gd name="connsiteY3" fmla="*/ 1242372 h 1244018"/>
                <a:gd name="connsiteX4" fmla="*/ 152954 w 2763672"/>
                <a:gd name="connsiteY4" fmla="*/ 1039059 h 1244018"/>
                <a:gd name="connsiteX5" fmla="*/ 0 w 2763672"/>
                <a:gd name="connsiteY5" fmla="*/ 978005 h 1244018"/>
                <a:gd name="connsiteX0" fmla="*/ 0 w 2750020"/>
                <a:gd name="connsiteY0" fmla="*/ 978005 h 1244018"/>
                <a:gd name="connsiteX1" fmla="*/ 2307243 w 2750020"/>
                <a:gd name="connsiteY1" fmla="*/ 0 h 1244018"/>
                <a:gd name="connsiteX2" fmla="*/ 2730991 w 2750020"/>
                <a:gd name="connsiteY2" fmla="*/ 1012251 h 1244018"/>
                <a:gd name="connsiteX3" fmla="*/ 1375015 w 2750020"/>
                <a:gd name="connsiteY3" fmla="*/ 1242372 h 1244018"/>
                <a:gd name="connsiteX4" fmla="*/ 152954 w 2750020"/>
                <a:gd name="connsiteY4" fmla="*/ 1039059 h 1244018"/>
                <a:gd name="connsiteX5" fmla="*/ 0 w 2750020"/>
                <a:gd name="connsiteY5" fmla="*/ 978005 h 1244018"/>
                <a:gd name="connsiteX0" fmla="*/ 0 w 2733092"/>
                <a:gd name="connsiteY0" fmla="*/ 978005 h 1244018"/>
                <a:gd name="connsiteX1" fmla="*/ 2307243 w 2733092"/>
                <a:gd name="connsiteY1" fmla="*/ 0 h 1244018"/>
                <a:gd name="connsiteX2" fmla="*/ 2730991 w 2733092"/>
                <a:gd name="connsiteY2" fmla="*/ 1012251 h 1244018"/>
                <a:gd name="connsiteX3" fmla="*/ 1375015 w 2733092"/>
                <a:gd name="connsiteY3" fmla="*/ 1242372 h 1244018"/>
                <a:gd name="connsiteX4" fmla="*/ 152954 w 2733092"/>
                <a:gd name="connsiteY4" fmla="*/ 1039059 h 1244018"/>
                <a:gd name="connsiteX5" fmla="*/ 0 w 2733092"/>
                <a:gd name="connsiteY5" fmla="*/ 978005 h 1244018"/>
                <a:gd name="connsiteX0" fmla="*/ 0 w 2733016"/>
                <a:gd name="connsiteY0" fmla="*/ 991989 h 1258002"/>
                <a:gd name="connsiteX1" fmla="*/ 2301181 w 2733016"/>
                <a:gd name="connsiteY1" fmla="*/ 0 h 1258002"/>
                <a:gd name="connsiteX2" fmla="*/ 2730991 w 2733016"/>
                <a:gd name="connsiteY2" fmla="*/ 1026235 h 1258002"/>
                <a:gd name="connsiteX3" fmla="*/ 1375015 w 2733016"/>
                <a:gd name="connsiteY3" fmla="*/ 1256356 h 1258002"/>
                <a:gd name="connsiteX4" fmla="*/ 152954 w 2733016"/>
                <a:gd name="connsiteY4" fmla="*/ 1053043 h 1258002"/>
                <a:gd name="connsiteX5" fmla="*/ 0 w 2733016"/>
                <a:gd name="connsiteY5" fmla="*/ 991989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5" fmla="*/ 2392621 w 2733016"/>
                <a:gd name="connsiteY5" fmla="*/ 91440 h 1258002"/>
                <a:gd name="connsiteX0" fmla="*/ 2301181 w 2733016"/>
                <a:gd name="connsiteY0" fmla="*/ 0 h 1258002"/>
                <a:gd name="connsiteX1" fmla="*/ 2730991 w 2733016"/>
                <a:gd name="connsiteY1" fmla="*/ 1026235 h 1258002"/>
                <a:gd name="connsiteX2" fmla="*/ 1375015 w 2733016"/>
                <a:gd name="connsiteY2" fmla="*/ 1256356 h 1258002"/>
                <a:gd name="connsiteX3" fmla="*/ 152954 w 2733016"/>
                <a:gd name="connsiteY3" fmla="*/ 1053043 h 1258002"/>
                <a:gd name="connsiteX4" fmla="*/ 0 w 2733016"/>
                <a:gd name="connsiteY4" fmla="*/ 991989 h 1258002"/>
                <a:gd name="connsiteX0" fmla="*/ 2730991 w 2730991"/>
                <a:gd name="connsiteY0" fmla="*/ 34246 h 266013"/>
                <a:gd name="connsiteX1" fmla="*/ 1375015 w 2730991"/>
                <a:gd name="connsiteY1" fmla="*/ 264367 h 266013"/>
                <a:gd name="connsiteX2" fmla="*/ 152954 w 2730991"/>
                <a:gd name="connsiteY2" fmla="*/ 61054 h 266013"/>
                <a:gd name="connsiteX3" fmla="*/ 0 w 2730991"/>
                <a:gd name="connsiteY3" fmla="*/ 0 h 266013"/>
                <a:gd name="connsiteX0" fmla="*/ 2730991 w 2730991"/>
                <a:gd name="connsiteY0" fmla="*/ 34246 h 61054"/>
                <a:gd name="connsiteX1" fmla="*/ 152954 w 2730991"/>
                <a:gd name="connsiteY1" fmla="*/ 61054 h 61054"/>
                <a:gd name="connsiteX2" fmla="*/ 0 w 2730991"/>
                <a:gd name="connsiteY2" fmla="*/ 0 h 61054"/>
                <a:gd name="connsiteX0" fmla="*/ 2730991 w 2730991"/>
                <a:gd name="connsiteY0" fmla="*/ 34246 h 34246"/>
                <a:gd name="connsiteX1" fmla="*/ 0 w 2730991"/>
                <a:gd name="connsiteY1" fmla="*/ 0 h 34246"/>
                <a:gd name="connsiteX0" fmla="*/ 2730991 w 2730991"/>
                <a:gd name="connsiteY0" fmla="*/ 34246 h 184995"/>
                <a:gd name="connsiteX1" fmla="*/ 0 w 2730991"/>
                <a:gd name="connsiteY1" fmla="*/ 0 h 184995"/>
                <a:gd name="connsiteX0" fmla="*/ 2730991 w 2730991"/>
                <a:gd name="connsiteY0" fmla="*/ 34246 h 268885"/>
                <a:gd name="connsiteX1" fmla="*/ 0 w 2730991"/>
                <a:gd name="connsiteY1" fmla="*/ 0 h 268885"/>
                <a:gd name="connsiteX0" fmla="*/ 2730991 w 2730991"/>
                <a:gd name="connsiteY0" fmla="*/ 34246 h 264847"/>
                <a:gd name="connsiteX1" fmla="*/ 0 w 2730991"/>
                <a:gd name="connsiteY1" fmla="*/ 0 h 264847"/>
                <a:gd name="connsiteX0" fmla="*/ 2730991 w 2730991"/>
                <a:gd name="connsiteY0" fmla="*/ 34246 h 285133"/>
                <a:gd name="connsiteX1" fmla="*/ 0 w 2730991"/>
                <a:gd name="connsiteY1" fmla="*/ 0 h 285133"/>
                <a:gd name="connsiteX0" fmla="*/ 2730991 w 2730991"/>
                <a:gd name="connsiteY0" fmla="*/ 34246 h 336830"/>
                <a:gd name="connsiteX1" fmla="*/ 0 w 2730991"/>
                <a:gd name="connsiteY1" fmla="*/ 0 h 33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30991" h="336830">
                  <a:moveTo>
                    <a:pt x="2730991" y="34246"/>
                  </a:moveTo>
                  <a:cubicBezTo>
                    <a:pt x="1753670" y="436675"/>
                    <a:pt x="588298" y="449996"/>
                    <a:pt x="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9"/>
            <p:cNvSpPr/>
            <p:nvPr/>
          </p:nvSpPr>
          <p:spPr>
            <a:xfrm rot="10800000" flipH="1">
              <a:off x="11545156" y="1620973"/>
              <a:ext cx="564534" cy="576000"/>
            </a:xfrm>
            <a:prstGeom prst="triangle">
              <a:avLst/>
            </a:prstGeom>
            <a:solidFill>
              <a:srgbClr val="C194C3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1" name="Szabadkézi sokszög 40"/>
          <p:cNvSpPr/>
          <p:nvPr/>
        </p:nvSpPr>
        <p:spPr>
          <a:xfrm flipH="1">
            <a:off x="884624" y="3721854"/>
            <a:ext cx="45720" cy="1159298"/>
          </a:xfrm>
          <a:custGeom>
            <a:avLst/>
            <a:gdLst>
              <a:gd name="connsiteX0" fmla="*/ 0 w 130544"/>
              <a:gd name="connsiteY0" fmla="*/ 0 h 1435261"/>
              <a:gd name="connsiteX1" fmla="*/ 69448 w 130544"/>
              <a:gd name="connsiteY1" fmla="*/ 69448 h 1435261"/>
              <a:gd name="connsiteX2" fmla="*/ 81023 w 130544"/>
              <a:gd name="connsiteY2" fmla="*/ 555585 h 1435261"/>
              <a:gd name="connsiteX3" fmla="*/ 92597 w 130544"/>
              <a:gd name="connsiteY3" fmla="*/ 590309 h 1435261"/>
              <a:gd name="connsiteX4" fmla="*/ 104172 w 130544"/>
              <a:gd name="connsiteY4" fmla="*/ 659757 h 1435261"/>
              <a:gd name="connsiteX5" fmla="*/ 127321 w 130544"/>
              <a:gd name="connsiteY5" fmla="*/ 706056 h 1435261"/>
              <a:gd name="connsiteX6" fmla="*/ 127321 w 130544"/>
              <a:gd name="connsiteY6" fmla="*/ 1435261 h 1435261"/>
              <a:gd name="connsiteX0" fmla="*/ 0 w 61096"/>
              <a:gd name="connsiteY0" fmla="*/ 0 h 1365813"/>
              <a:gd name="connsiteX1" fmla="*/ 11575 w 61096"/>
              <a:gd name="connsiteY1" fmla="*/ 486137 h 1365813"/>
              <a:gd name="connsiteX2" fmla="*/ 23149 w 61096"/>
              <a:gd name="connsiteY2" fmla="*/ 520861 h 1365813"/>
              <a:gd name="connsiteX3" fmla="*/ 34724 w 61096"/>
              <a:gd name="connsiteY3" fmla="*/ 590309 h 1365813"/>
              <a:gd name="connsiteX4" fmla="*/ 57873 w 61096"/>
              <a:gd name="connsiteY4" fmla="*/ 636608 h 1365813"/>
              <a:gd name="connsiteX5" fmla="*/ 57873 w 61096"/>
              <a:gd name="connsiteY5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34724 w 57873"/>
              <a:gd name="connsiteY3" fmla="*/ 590309 h 1365813"/>
              <a:gd name="connsiteX4" fmla="*/ 57873 w 57873"/>
              <a:gd name="connsiteY4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57873 w 57873"/>
              <a:gd name="connsiteY3" fmla="*/ 1365813 h 1365813"/>
              <a:gd name="connsiteX0" fmla="*/ 0 w 57873"/>
              <a:gd name="connsiteY0" fmla="*/ 0 h 1365813"/>
              <a:gd name="connsiteX1" fmla="*/ 11575 w 57873"/>
              <a:gd name="connsiteY1" fmla="*/ 486137 h 1365813"/>
              <a:gd name="connsiteX2" fmla="*/ 23149 w 57873"/>
              <a:gd name="connsiteY2" fmla="*/ 520861 h 1365813"/>
              <a:gd name="connsiteX3" fmla="*/ 57873 w 57873"/>
              <a:gd name="connsiteY3" fmla="*/ 1365813 h 1365813"/>
              <a:gd name="connsiteX0" fmla="*/ 0 w 61456"/>
              <a:gd name="connsiteY0" fmla="*/ 0 h 1365813"/>
              <a:gd name="connsiteX1" fmla="*/ 11575 w 61456"/>
              <a:gd name="connsiteY1" fmla="*/ 486137 h 1365813"/>
              <a:gd name="connsiteX2" fmla="*/ 33474 w 61456"/>
              <a:gd name="connsiteY2" fmla="*/ 606307 h 1365813"/>
              <a:gd name="connsiteX3" fmla="*/ 57873 w 61456"/>
              <a:gd name="connsiteY3" fmla="*/ 1365813 h 1365813"/>
              <a:gd name="connsiteX0" fmla="*/ 30522 w 88395"/>
              <a:gd name="connsiteY0" fmla="*/ 0 h 1365813"/>
              <a:gd name="connsiteX1" fmla="*/ 799 w 88395"/>
              <a:gd name="connsiteY1" fmla="*/ 422053 h 1365813"/>
              <a:gd name="connsiteX2" fmla="*/ 63996 w 88395"/>
              <a:gd name="connsiteY2" fmla="*/ 606307 h 1365813"/>
              <a:gd name="connsiteX3" fmla="*/ 88395 w 88395"/>
              <a:gd name="connsiteY3" fmla="*/ 1365813 h 1365813"/>
              <a:gd name="connsiteX0" fmla="*/ 30522 w 88395"/>
              <a:gd name="connsiteY0" fmla="*/ 0 h 1365813"/>
              <a:gd name="connsiteX1" fmla="*/ 799 w 88395"/>
              <a:gd name="connsiteY1" fmla="*/ 422053 h 1365813"/>
              <a:gd name="connsiteX2" fmla="*/ 70879 w 88395"/>
              <a:gd name="connsiteY2" fmla="*/ 962331 h 1365813"/>
              <a:gd name="connsiteX3" fmla="*/ 88395 w 88395"/>
              <a:gd name="connsiteY3" fmla="*/ 1365813 h 1365813"/>
              <a:gd name="connsiteX0" fmla="*/ 0 w 57873"/>
              <a:gd name="connsiteY0" fmla="*/ 0 h 1365813"/>
              <a:gd name="connsiteX1" fmla="*/ 18458 w 57873"/>
              <a:gd name="connsiteY1" fmla="*/ 436294 h 1365813"/>
              <a:gd name="connsiteX2" fmla="*/ 40357 w 57873"/>
              <a:gd name="connsiteY2" fmla="*/ 962331 h 1365813"/>
              <a:gd name="connsiteX3" fmla="*/ 57873 w 57873"/>
              <a:gd name="connsiteY3" fmla="*/ 1365813 h 1365813"/>
              <a:gd name="connsiteX0" fmla="*/ 0 w 59426"/>
              <a:gd name="connsiteY0" fmla="*/ 0 h 1365813"/>
              <a:gd name="connsiteX1" fmla="*/ 18458 w 59426"/>
              <a:gd name="connsiteY1" fmla="*/ 436294 h 1365813"/>
              <a:gd name="connsiteX2" fmla="*/ 57564 w 59426"/>
              <a:gd name="connsiteY2" fmla="*/ 962331 h 1365813"/>
              <a:gd name="connsiteX3" fmla="*/ 57873 w 59426"/>
              <a:gd name="connsiteY3" fmla="*/ 1365813 h 1365813"/>
              <a:gd name="connsiteX0" fmla="*/ 0 w 70963"/>
              <a:gd name="connsiteY0" fmla="*/ 0 h 1365813"/>
              <a:gd name="connsiteX1" fmla="*/ 18458 w 70963"/>
              <a:gd name="connsiteY1" fmla="*/ 436294 h 1365813"/>
              <a:gd name="connsiteX2" fmla="*/ 57564 w 70963"/>
              <a:gd name="connsiteY2" fmla="*/ 962331 h 1365813"/>
              <a:gd name="connsiteX3" fmla="*/ 57873 w 70963"/>
              <a:gd name="connsiteY3" fmla="*/ 1365813 h 136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63" h="1365813">
                <a:moveTo>
                  <a:pt x="0" y="0"/>
                </a:moveTo>
                <a:cubicBezTo>
                  <a:pt x="7041" y="161939"/>
                  <a:pt x="11261" y="274362"/>
                  <a:pt x="18458" y="436294"/>
                </a:cubicBezTo>
                <a:cubicBezTo>
                  <a:pt x="19000" y="448483"/>
                  <a:pt x="23463" y="807411"/>
                  <a:pt x="57564" y="962331"/>
                </a:cubicBezTo>
                <a:cubicBezTo>
                  <a:pt x="90898" y="1113765"/>
                  <a:pt x="50639" y="1189781"/>
                  <a:pt x="57873" y="136581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2" y="2596137"/>
            <a:ext cx="902126" cy="1292012"/>
          </a:xfrm>
          <a:prstGeom prst="rect">
            <a:avLst/>
          </a:prstGeom>
        </p:spPr>
      </p:pic>
      <p:pic>
        <p:nvPicPr>
          <p:cNvPr id="39" name="Kép 38">
            <a:extLst>
              <a:ext uri="{FF2B5EF4-FFF2-40B4-BE49-F238E27FC236}">
                <a16:creationId xmlns:a16="http://schemas.microsoft.com/office/drawing/2014/main" id="{DEC77CFC-9DF3-4D15-8FE2-7D665A6DA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6991"/>
            <a:ext cx="1106424" cy="108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81481E-6 L -0.00039 0.00023 C 0.00026 -0.0088 0.00091 -0.01806 0.00195 -0.02709 L 0.00403 -0.04445 C 0.00455 -0.0544 0.00507 -0.06413 0.0056 -0.07292 C 0.00612 -0.08843 -0.00391 -0.13264 -0.00339 -0.1463 C -0.00235 -0.16436 0.01823 -0.2051 0.01888 -0.22338 C 0.02135 -0.26505 0.00273 -0.29723 0.00169 -0.34977 C 0.00013 -0.39375 0.02057 -0.4544 0.02057 -0.49028 C 0.01836 -0.52709 3.95833E-6 -0.56389 -0.00313 -0.60116 C -0.02748 -0.68311 0.01627 -0.84514 0.01679 -0.91181 " pathEditMode="relative" rAng="0" ptsTypes="AAAAAAAAAAA">
                                      <p:cBhvr>
                                        <p:cTn id="9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455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1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L -0.00039 0.00023 C 0.00026 -0.00879 0.00091 -0.01805 0.00195 -0.02708 L 0.00404 -0.04444 C 0.00456 -0.05439 0.00508 -0.06412 0.0056 -0.07291 C 0.00612 -0.08842 -0.00391 -0.13264 -0.00339 -0.14629 C -0.00234 -0.16435 0.01823 -0.20509 0.01888 -0.22338 C 0.02135 -0.26504 0.00273 -0.29722 0.00169 -0.34977 C 0.00013 -0.39375 0.02057 -0.45439 0.02057 -0.49027 C 0.01836 -0.52708 1.04167E-6 -0.56389 -0.00313 -0.60115 C -0.02747 -0.6831 0.01628 -0.84514 0.0168 -0.9118 " pathEditMode="relative" rAng="0" ptsTypes="AAAAAAAAAAA">
                                      <p:cBhvr>
                                        <p:cTn id="1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" y="-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2"/>
          <a:srcRect t="37509" r="42036"/>
          <a:stretch/>
        </p:blipFill>
        <p:spPr>
          <a:xfrm>
            <a:off x="9051585" y="-30480"/>
            <a:ext cx="3155655" cy="3394535"/>
          </a:xfrm>
          <a:prstGeom prst="rect">
            <a:avLst/>
          </a:prstGeom>
        </p:spPr>
      </p:pic>
      <p:grpSp>
        <p:nvGrpSpPr>
          <p:cNvPr id="30" name="Csoportba foglalás 29"/>
          <p:cNvGrpSpPr/>
          <p:nvPr/>
        </p:nvGrpSpPr>
        <p:grpSpPr>
          <a:xfrm>
            <a:off x="5974080" y="801053"/>
            <a:ext cx="5655787" cy="6216376"/>
            <a:chOff x="2730866" y="499546"/>
            <a:chExt cx="4341663" cy="4778154"/>
          </a:xfrm>
        </p:grpSpPr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7584" y="545363"/>
              <a:ext cx="1764945" cy="4704996"/>
            </a:xfrm>
            <a:prstGeom prst="rect">
              <a:avLst/>
            </a:prstGeom>
          </p:spPr>
        </p:pic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866" y="573528"/>
              <a:ext cx="1664352" cy="4691279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6416" y="499546"/>
              <a:ext cx="1860965" cy="4778154"/>
            </a:xfrm>
            <a:prstGeom prst="rect">
              <a:avLst/>
            </a:prstGeom>
          </p:spPr>
        </p:pic>
      </p:grpSp>
      <p:sp>
        <p:nvSpPr>
          <p:cNvPr id="36" name="Lekerekített téglalap 35"/>
          <p:cNvSpPr/>
          <p:nvPr/>
        </p:nvSpPr>
        <p:spPr>
          <a:xfrm>
            <a:off x="1049970" y="1111519"/>
            <a:ext cx="4000388" cy="1253187"/>
          </a:xfrm>
          <a:prstGeom prst="roundRect">
            <a:avLst/>
          </a:prstGeom>
          <a:solidFill>
            <a:srgbClr val="269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Nézzétek meg a képet és válaszoljatok a következő kérdésekre!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1049970" y="2534294"/>
            <a:ext cx="4000388" cy="921699"/>
          </a:xfrm>
          <a:prstGeom prst="roundRect">
            <a:avLst/>
          </a:prstGeom>
          <a:solidFill>
            <a:srgbClr val="2EC1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Melyik történet jut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eszetekbe a képről?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1049970" y="3625581"/>
            <a:ext cx="4000388" cy="921699"/>
          </a:xfrm>
          <a:prstGeom prst="roundRect">
            <a:avLst/>
          </a:prstGeom>
          <a:solidFill>
            <a:srgbClr val="82DD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Idézzétek fel a történetet a lehető legrészletesebben!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1049970" y="4716867"/>
            <a:ext cx="4000388" cy="921699"/>
          </a:xfrm>
          <a:prstGeom prst="roundRect">
            <a:avLst/>
          </a:prstGeom>
          <a:solidFill>
            <a:srgbClr val="BBE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Melyik ünnepen szoktuk felidézni ezt a történetet?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19F5304-FA3E-4785-9EB7-FA3521E35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76576"/>
            <a:ext cx="895008" cy="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7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églalap 38"/>
          <p:cNvSpPr/>
          <p:nvPr/>
        </p:nvSpPr>
        <p:spPr>
          <a:xfrm>
            <a:off x="6810501" y="1672081"/>
            <a:ext cx="48883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+mj-lt"/>
              </a:rPr>
              <a:t>Mi reformátusok az ünnepeinket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+mj-lt"/>
              </a:rPr>
              <a:t>3 nagy csoportra osztjuk.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+mj-lt"/>
              </a:rPr>
              <a:t> Az egyházi év 3</a:t>
            </a:r>
            <a:br>
              <a:rPr lang="hu-HU" sz="2800" dirty="0">
                <a:solidFill>
                  <a:schemeClr val="bg1"/>
                </a:solidFill>
                <a:latin typeface="+mj-lt"/>
              </a:rPr>
            </a:br>
            <a:r>
              <a:rPr lang="hu-HU" sz="2800" dirty="0">
                <a:solidFill>
                  <a:schemeClr val="bg1"/>
                </a:solidFill>
                <a:latin typeface="+mj-lt"/>
              </a:rPr>
              <a:t>nagy ünnepkörre van felosztva:</a:t>
            </a:r>
            <a:br>
              <a:rPr lang="hu-HU" sz="2800" dirty="0">
                <a:solidFill>
                  <a:schemeClr val="bg1"/>
                </a:solidFill>
                <a:latin typeface="+mj-lt"/>
              </a:rPr>
            </a:br>
            <a:r>
              <a:rPr lang="hu-HU" sz="2800" dirty="0">
                <a:solidFill>
                  <a:schemeClr val="bg1"/>
                </a:solidFill>
                <a:latin typeface="+mj-lt"/>
              </a:rPr>
              <a:t>1. karácsonyi ünnepkör</a:t>
            </a:r>
            <a:br>
              <a:rPr lang="hu-HU" sz="2800" dirty="0">
                <a:solidFill>
                  <a:schemeClr val="bg1"/>
                </a:solidFill>
                <a:latin typeface="+mj-lt"/>
              </a:rPr>
            </a:br>
            <a:r>
              <a:rPr lang="hu-HU" sz="2800" dirty="0">
                <a:solidFill>
                  <a:schemeClr val="bg1"/>
                </a:solidFill>
                <a:latin typeface="+mj-lt"/>
              </a:rPr>
              <a:t>2. húsvéti ünnepkör</a:t>
            </a:r>
            <a:br>
              <a:rPr lang="hu-HU" sz="2800" dirty="0">
                <a:solidFill>
                  <a:schemeClr val="bg1"/>
                </a:solidFill>
                <a:latin typeface="+mj-lt"/>
              </a:rPr>
            </a:br>
            <a:r>
              <a:rPr lang="hu-HU" sz="2800" dirty="0">
                <a:solidFill>
                  <a:schemeClr val="bg1"/>
                </a:solidFill>
                <a:latin typeface="+mj-lt"/>
              </a:rPr>
              <a:t>3. pünkösdi ünnepkör.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C73AB00-B7E6-4B1A-8717-BB633ADA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0"/>
            <a:ext cx="1383691" cy="136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A6F3060-4704-49EC-9234-21CD10A40F9D}"/>
              </a:ext>
            </a:extLst>
          </p:cNvPr>
          <p:cNvSpPr txBox="1"/>
          <p:nvPr/>
        </p:nvSpPr>
        <p:spPr>
          <a:xfrm>
            <a:off x="7483039" y="5769399"/>
            <a:ext cx="389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</a:rPr>
              <a:t>Nézd meg az ábrát!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2EF7075A-1B12-48E2-BA48-3F64A84C9054}"/>
              </a:ext>
            </a:extLst>
          </p:cNvPr>
          <p:cNvGrpSpPr/>
          <p:nvPr/>
        </p:nvGrpSpPr>
        <p:grpSpPr>
          <a:xfrm>
            <a:off x="102820" y="129045"/>
            <a:ext cx="6609360" cy="6609360"/>
            <a:chOff x="102820" y="129045"/>
            <a:chExt cx="6609360" cy="6609360"/>
          </a:xfrm>
        </p:grpSpPr>
        <p:pic>
          <p:nvPicPr>
            <p:cNvPr id="43" name="Kép 42"/>
            <p:cNvPicPr>
              <a:picLocks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949" l="1504" r="90894"/>
                      </a14:imgEffect>
                    </a14:imgLayer>
                  </a14:imgProps>
                </a:ext>
              </a:extLst>
            </a:blip>
            <a:srcRect l="5724" t="3194" r="12287" b="3440"/>
            <a:stretch/>
          </p:blipFill>
          <p:spPr>
            <a:xfrm>
              <a:off x="102820" y="129045"/>
              <a:ext cx="6609360" cy="6609360"/>
            </a:xfrm>
            <a:prstGeom prst="ellipse">
              <a:avLst/>
            </a:prstGeom>
          </p:spPr>
        </p:pic>
        <p:sp>
          <p:nvSpPr>
            <p:cNvPr id="2" name="Szövegdoboz 1">
              <a:extLst>
                <a:ext uri="{FF2B5EF4-FFF2-40B4-BE49-F238E27FC236}">
                  <a16:creationId xmlns:a16="http://schemas.microsoft.com/office/drawing/2014/main" id="{78117919-B7B6-4B86-BAA2-27E9830EC582}"/>
                </a:ext>
              </a:extLst>
            </p:cNvPr>
            <p:cNvSpPr txBox="1"/>
            <p:nvPr/>
          </p:nvSpPr>
          <p:spPr>
            <a:xfrm rot="2688940">
              <a:off x="3829915" y="4414319"/>
              <a:ext cx="22624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dirty="0"/>
                <a:t>Mennybemenetel ünnepe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66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A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2"/>
          <a:srcRect t="37509" r="42036"/>
          <a:stretch/>
        </p:blipFill>
        <p:spPr>
          <a:xfrm>
            <a:off x="10636236" y="0"/>
            <a:ext cx="1555764" cy="1673534"/>
          </a:xfrm>
          <a:prstGeom prst="rect">
            <a:avLst/>
          </a:prstGeom>
        </p:spPr>
      </p:pic>
      <p:grpSp>
        <p:nvGrpSpPr>
          <p:cNvPr id="30" name="Csoportba foglalás 29"/>
          <p:cNvGrpSpPr/>
          <p:nvPr/>
        </p:nvGrpSpPr>
        <p:grpSpPr>
          <a:xfrm>
            <a:off x="8875409" y="515116"/>
            <a:ext cx="2788352" cy="3064728"/>
            <a:chOff x="2730866" y="499546"/>
            <a:chExt cx="4341663" cy="4778154"/>
          </a:xfrm>
        </p:grpSpPr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7584" y="545363"/>
              <a:ext cx="1764945" cy="4704996"/>
            </a:xfrm>
            <a:prstGeom prst="rect">
              <a:avLst/>
            </a:prstGeom>
          </p:spPr>
        </p:pic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866" y="573528"/>
              <a:ext cx="1664352" cy="4691279"/>
            </a:xfrm>
            <a:prstGeom prst="rect">
              <a:avLst/>
            </a:prstGeom>
          </p:spPr>
        </p:pic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6416" y="499546"/>
              <a:ext cx="1860965" cy="4778154"/>
            </a:xfrm>
            <a:prstGeom prst="rect">
              <a:avLst/>
            </a:prstGeom>
          </p:spPr>
        </p:pic>
      </p:grpSp>
      <p:sp>
        <p:nvSpPr>
          <p:cNvPr id="36" name="Lekerekített téglalap 35"/>
          <p:cNvSpPr/>
          <p:nvPr/>
        </p:nvSpPr>
        <p:spPr>
          <a:xfrm>
            <a:off x="5992750" y="3306106"/>
            <a:ext cx="5765318" cy="947885"/>
          </a:xfrm>
          <a:prstGeom prst="roundRect">
            <a:avLst/>
          </a:prstGeom>
          <a:solidFill>
            <a:srgbClr val="269EA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Karácsonyi ünnepkör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985560" y="1120850"/>
            <a:ext cx="4000388" cy="921699"/>
          </a:xfrm>
          <a:prstGeom prst="roundRect">
            <a:avLst/>
          </a:prstGeom>
          <a:solidFill>
            <a:srgbClr val="2EC1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Advent: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 karácsony előtti 4 hét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939741" y="2323164"/>
            <a:ext cx="4000388" cy="921699"/>
          </a:xfrm>
          <a:prstGeom prst="roundRect">
            <a:avLst/>
          </a:prstGeom>
          <a:solidFill>
            <a:srgbClr val="82DDE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Óév: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December 31.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939741" y="3525478"/>
            <a:ext cx="4000388" cy="921699"/>
          </a:xfrm>
          <a:prstGeom prst="roundRect">
            <a:avLst/>
          </a:prstGeom>
          <a:solidFill>
            <a:srgbClr val="BBEDE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Újév: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Január 1.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985560" y="4727792"/>
            <a:ext cx="4000388" cy="921699"/>
          </a:xfrm>
          <a:prstGeom prst="roundRect">
            <a:avLst/>
          </a:prstGeom>
          <a:solidFill>
            <a:srgbClr val="DDF6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Jézus megkeresztelése: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Január 6.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866704" y="4588476"/>
            <a:ext cx="4320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Mely ünnepek tartoznak ebbe az ünnepkörbe? Kattints!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177487" y="2497550"/>
            <a:ext cx="29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Jegyezd meg!</a:t>
            </a:r>
          </a:p>
        </p:txBody>
      </p:sp>
    </p:spTree>
    <p:extLst>
      <p:ext uri="{BB962C8B-B14F-4D97-AF65-F5344CB8AC3E}">
        <p14:creationId xmlns:p14="http://schemas.microsoft.com/office/powerpoint/2010/main" val="175177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kerekített téglalap 35"/>
          <p:cNvSpPr/>
          <p:nvPr/>
        </p:nvSpPr>
        <p:spPr>
          <a:xfrm>
            <a:off x="2363247" y="862685"/>
            <a:ext cx="4000388" cy="1253187"/>
          </a:xfrm>
          <a:prstGeom prst="roundRect">
            <a:avLst/>
          </a:prstGeom>
          <a:solidFill>
            <a:srgbClr val="72AF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Nézd meg a képet és válaszolj a következő kérdésekre!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2363247" y="2501397"/>
            <a:ext cx="4000388" cy="921699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Melyik két történet jut eszedbe a képekről?</a:t>
            </a:r>
          </a:p>
        </p:txBody>
      </p:sp>
      <p:sp>
        <p:nvSpPr>
          <p:cNvPr id="40" name="Lekerekített téglalap 39"/>
          <p:cNvSpPr/>
          <p:nvPr/>
        </p:nvSpPr>
        <p:spPr>
          <a:xfrm>
            <a:off x="2363247" y="5115846"/>
            <a:ext cx="4000388" cy="921699"/>
          </a:xfrm>
          <a:prstGeom prst="roundRect">
            <a:avLst/>
          </a:prstGeom>
          <a:solidFill>
            <a:srgbClr val="CEEA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Melyik ünnepen szoktuk felidézni ezt a történetet?</a:t>
            </a:r>
          </a:p>
        </p:txBody>
      </p:sp>
      <p:graphicFrame>
        <p:nvGraphicFramePr>
          <p:cNvPr id="41" name="Objektum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570803"/>
              </p:ext>
            </p:extLst>
          </p:nvPr>
        </p:nvGraphicFramePr>
        <p:xfrm>
          <a:off x="8419418" y="407528"/>
          <a:ext cx="3244630" cy="218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CorelDRAW" r:id="rId3" imgW="4780440" imgH="3240720" progId="CorelDraw.Graphic.19">
                  <p:embed/>
                </p:oleObj>
              </mc:Choice>
              <mc:Fallback>
                <p:oleObj name="CorelDRAW" r:id="rId3" imgW="4780440" imgH="3240720" progId="CorelDraw.Graphic.19">
                  <p:embed/>
                  <p:pic>
                    <p:nvPicPr>
                      <p:cNvPr id="50" name="Objektum 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9418" y="407528"/>
                        <a:ext cx="3244630" cy="218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Csoportba foglalás 2"/>
          <p:cNvGrpSpPr/>
          <p:nvPr/>
        </p:nvGrpSpPr>
        <p:grpSpPr>
          <a:xfrm>
            <a:off x="8419418" y="3565929"/>
            <a:ext cx="3270286" cy="2868551"/>
            <a:chOff x="7581659" y="2659667"/>
            <a:chExt cx="4080514" cy="3713662"/>
          </a:xfrm>
        </p:grpSpPr>
        <p:graphicFrame>
          <p:nvGraphicFramePr>
            <p:cNvPr id="42" name="Objektum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1212252"/>
                </p:ext>
              </p:extLst>
            </p:nvPr>
          </p:nvGraphicFramePr>
          <p:xfrm>
            <a:off x="7581659" y="3773341"/>
            <a:ext cx="4080514" cy="2599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9" name="CorelDRAW" r:id="rId5" imgW="3002209" imgH="1930332" progId="CorelDraw.Graphic.19">
                    <p:embed/>
                  </p:oleObj>
                </mc:Choice>
                <mc:Fallback>
                  <p:oleObj name="CorelDRAW" r:id="rId5" imgW="3002209" imgH="1930332" progId="CorelDraw.Graphic.19">
                    <p:embed/>
                    <p:pic>
                      <p:nvPicPr>
                        <p:cNvPr id="51" name="Objektum 5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581659" y="3773341"/>
                          <a:ext cx="4080514" cy="2599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ktum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6453371"/>
                </p:ext>
              </p:extLst>
            </p:nvPr>
          </p:nvGraphicFramePr>
          <p:xfrm>
            <a:off x="9160943" y="2659667"/>
            <a:ext cx="1262780" cy="17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0" name="CorelDRAW" r:id="rId7" imgW="3297794" imgH="4507518" progId="CorelDraw.Graphic.19">
                    <p:embed/>
                  </p:oleObj>
                </mc:Choice>
                <mc:Fallback>
                  <p:oleObj name="CorelDRAW" r:id="rId7" imgW="3297794" imgH="4507518" progId="CorelDraw.Graphic.19">
                    <p:embed/>
                    <p:pic>
                      <p:nvPicPr>
                        <p:cNvPr id="52" name="Objektum 5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60943" y="2659667"/>
                          <a:ext cx="1262780" cy="17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ktum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12143"/>
              </p:ext>
            </p:extLst>
          </p:nvPr>
        </p:nvGraphicFramePr>
        <p:xfrm>
          <a:off x="9300232" y="862685"/>
          <a:ext cx="1953592" cy="178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CorelDRAW" r:id="rId9" imgW="6477354" imgH="5981171" progId="CorelDraw.Graphic.19">
                  <p:embed/>
                </p:oleObj>
              </mc:Choice>
              <mc:Fallback>
                <p:oleObj name="CorelDRAW" r:id="rId9" imgW="6477354" imgH="5981171" progId="CorelDraw.Graphic.19">
                  <p:embed/>
                  <p:pic>
                    <p:nvPicPr>
                      <p:cNvPr id="53" name="Objektum 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00232" y="862685"/>
                        <a:ext cx="1953592" cy="1787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ekerekített téglalap 44"/>
          <p:cNvSpPr/>
          <p:nvPr/>
        </p:nvSpPr>
        <p:spPr>
          <a:xfrm>
            <a:off x="2363247" y="3808621"/>
            <a:ext cx="4000388" cy="921699"/>
          </a:xfrm>
          <a:prstGeom prst="roundRect">
            <a:avLst/>
          </a:prstGeom>
          <a:solidFill>
            <a:srgbClr val="9ED5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Idézzétek fel a lehető legrészletesebben!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E1A85EBC-01C6-4201-8D62-E75747722A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5976576"/>
            <a:ext cx="895008" cy="8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abadkézi sokszög 49"/>
          <p:cNvSpPr/>
          <p:nvPr/>
        </p:nvSpPr>
        <p:spPr>
          <a:xfrm>
            <a:off x="758002" y="659762"/>
            <a:ext cx="10552042" cy="5350564"/>
          </a:xfrm>
          <a:custGeom>
            <a:avLst/>
            <a:gdLst>
              <a:gd name="connsiteX0" fmla="*/ 0 w 11493297"/>
              <a:gd name="connsiteY0" fmla="*/ 0 h 5549613"/>
              <a:gd name="connsiteX1" fmla="*/ 500091 w 11493297"/>
              <a:gd name="connsiteY1" fmla="*/ 5740 h 5549613"/>
              <a:gd name="connsiteX2" fmla="*/ 11493297 w 11493297"/>
              <a:gd name="connsiteY2" fmla="*/ 2774806 h 5549613"/>
              <a:gd name="connsiteX3" fmla="*/ 500091 w 11493297"/>
              <a:gd name="connsiteY3" fmla="*/ 5543873 h 5549613"/>
              <a:gd name="connsiteX4" fmla="*/ 0 w 11493297"/>
              <a:gd name="connsiteY4" fmla="*/ 5549613 h 5549613"/>
              <a:gd name="connsiteX0" fmla="*/ 0 w 11493297"/>
              <a:gd name="connsiteY0" fmla="*/ 0 h 5549613"/>
              <a:gd name="connsiteX1" fmla="*/ 500091 w 11493297"/>
              <a:gd name="connsiteY1" fmla="*/ 5740 h 5549613"/>
              <a:gd name="connsiteX2" fmla="*/ 11493297 w 11493297"/>
              <a:gd name="connsiteY2" fmla="*/ 2774806 h 5549613"/>
              <a:gd name="connsiteX3" fmla="*/ 500091 w 11493297"/>
              <a:gd name="connsiteY3" fmla="*/ 5543873 h 5549613"/>
              <a:gd name="connsiteX4" fmla="*/ 0 w 11493297"/>
              <a:gd name="connsiteY4" fmla="*/ 5549613 h 5549613"/>
              <a:gd name="connsiteX5" fmla="*/ 91440 w 11493297"/>
              <a:gd name="connsiteY5" fmla="*/ 91440 h 5549613"/>
              <a:gd name="connsiteX0" fmla="*/ 0 w 11493297"/>
              <a:gd name="connsiteY0" fmla="*/ 0 h 5549613"/>
              <a:gd name="connsiteX1" fmla="*/ 500091 w 11493297"/>
              <a:gd name="connsiteY1" fmla="*/ 5740 h 5549613"/>
              <a:gd name="connsiteX2" fmla="*/ 11493297 w 11493297"/>
              <a:gd name="connsiteY2" fmla="*/ 2774806 h 5549613"/>
              <a:gd name="connsiteX3" fmla="*/ 500091 w 11493297"/>
              <a:gd name="connsiteY3" fmla="*/ 5543873 h 5549613"/>
              <a:gd name="connsiteX4" fmla="*/ 0 w 11493297"/>
              <a:gd name="connsiteY4" fmla="*/ 5549613 h 5549613"/>
              <a:gd name="connsiteX0" fmla="*/ 0 w 11493297"/>
              <a:gd name="connsiteY0" fmla="*/ 0 h 5543873"/>
              <a:gd name="connsiteX1" fmla="*/ 500091 w 11493297"/>
              <a:gd name="connsiteY1" fmla="*/ 5740 h 5543873"/>
              <a:gd name="connsiteX2" fmla="*/ 11493297 w 11493297"/>
              <a:gd name="connsiteY2" fmla="*/ 2774806 h 5543873"/>
              <a:gd name="connsiteX3" fmla="*/ 500091 w 11493297"/>
              <a:gd name="connsiteY3" fmla="*/ 5543873 h 5543873"/>
              <a:gd name="connsiteX0" fmla="*/ 0 w 10993206"/>
              <a:gd name="connsiteY0" fmla="*/ 0 h 5538133"/>
              <a:gd name="connsiteX1" fmla="*/ 10993206 w 10993206"/>
              <a:gd name="connsiteY1" fmla="*/ 2769066 h 5538133"/>
              <a:gd name="connsiteX2" fmla="*/ 0 w 10993206"/>
              <a:gd name="connsiteY2" fmla="*/ 5538133 h 5538133"/>
              <a:gd name="connsiteX0" fmla="*/ 0 w 10997147"/>
              <a:gd name="connsiteY0" fmla="*/ 0 h 5538133"/>
              <a:gd name="connsiteX1" fmla="*/ 10993206 w 10997147"/>
              <a:gd name="connsiteY1" fmla="*/ 2769066 h 5538133"/>
              <a:gd name="connsiteX2" fmla="*/ 0 w 10997147"/>
              <a:gd name="connsiteY2" fmla="*/ 5538133 h 5538133"/>
              <a:gd name="connsiteX0" fmla="*/ 0 w 10997147"/>
              <a:gd name="connsiteY0" fmla="*/ 0 h 5538133"/>
              <a:gd name="connsiteX1" fmla="*/ 10993206 w 10997147"/>
              <a:gd name="connsiteY1" fmla="*/ 2769066 h 5538133"/>
              <a:gd name="connsiteX2" fmla="*/ 0 w 10997147"/>
              <a:gd name="connsiteY2" fmla="*/ 5538133 h 5538133"/>
              <a:gd name="connsiteX0" fmla="*/ 0 w 10997147"/>
              <a:gd name="connsiteY0" fmla="*/ 0 h 5374010"/>
              <a:gd name="connsiteX1" fmla="*/ 10993206 w 10997147"/>
              <a:gd name="connsiteY1" fmla="*/ 2769066 h 5374010"/>
              <a:gd name="connsiteX2" fmla="*/ 633047 w 10997147"/>
              <a:gd name="connsiteY2" fmla="*/ 5374010 h 5374010"/>
              <a:gd name="connsiteX0" fmla="*/ 0 w 10552042"/>
              <a:gd name="connsiteY0" fmla="*/ 0 h 5350564"/>
              <a:gd name="connsiteX1" fmla="*/ 10547729 w 10552042"/>
              <a:gd name="connsiteY1" fmla="*/ 2745620 h 5350564"/>
              <a:gd name="connsiteX2" fmla="*/ 187570 w 10552042"/>
              <a:gd name="connsiteY2" fmla="*/ 5350564 h 535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2042" h="5350564">
                <a:moveTo>
                  <a:pt x="0" y="0"/>
                </a:moveTo>
                <a:cubicBezTo>
                  <a:pt x="6174720" y="142539"/>
                  <a:pt x="10711852" y="-313336"/>
                  <a:pt x="10547729" y="2745620"/>
                </a:cubicBezTo>
                <a:cubicBezTo>
                  <a:pt x="10594622" y="5640453"/>
                  <a:pt x="6362290" y="5208024"/>
                  <a:pt x="187570" y="5350564"/>
                </a:cubicBezTo>
              </a:path>
            </a:pathLst>
          </a:custGeom>
          <a:noFill/>
          <a:ln w="79375" cap="rnd" cmpd="dbl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Lekerekített téglalap 35"/>
          <p:cNvSpPr/>
          <p:nvPr/>
        </p:nvSpPr>
        <p:spPr>
          <a:xfrm>
            <a:off x="433488" y="338388"/>
            <a:ext cx="3420000" cy="900000"/>
          </a:xfrm>
          <a:prstGeom prst="roundRect">
            <a:avLst/>
          </a:prstGeom>
          <a:solidFill>
            <a:srgbClr val="517D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Böjt: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előtti 40 nap</a:t>
            </a:r>
          </a:p>
        </p:txBody>
      </p:sp>
      <p:sp>
        <p:nvSpPr>
          <p:cNvPr id="45" name="Lekerekített téglalap 44"/>
          <p:cNvSpPr/>
          <p:nvPr/>
        </p:nvSpPr>
        <p:spPr>
          <a:xfrm>
            <a:off x="8556804" y="1238388"/>
            <a:ext cx="3420000" cy="900000"/>
          </a:xfrm>
          <a:prstGeom prst="roundRect">
            <a:avLst/>
          </a:prstGeom>
          <a:solidFill>
            <a:srgbClr val="72AF2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Nagycsütörtök: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előtti csütörtök</a:t>
            </a:r>
          </a:p>
        </p:txBody>
      </p:sp>
      <p:sp>
        <p:nvSpPr>
          <p:cNvPr id="39" name="Lekerekített téglalap 38"/>
          <p:cNvSpPr/>
          <p:nvPr/>
        </p:nvSpPr>
        <p:spPr>
          <a:xfrm>
            <a:off x="4769627" y="485019"/>
            <a:ext cx="3420000" cy="900000"/>
          </a:xfrm>
          <a:prstGeom prst="roundRect">
            <a:avLst/>
          </a:prstGeom>
          <a:solidFill>
            <a:srgbClr val="679E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Virágvasárnap: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előtti vasárnap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8613143" y="2922257"/>
            <a:ext cx="3420000" cy="900000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Nagypéntek: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előtti péntek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769627" y="5662991"/>
            <a:ext cx="3420000" cy="589915"/>
          </a:xfrm>
          <a:prstGeom prst="roundRect">
            <a:avLst/>
          </a:prstGeom>
          <a:solidFill>
            <a:srgbClr val="BCE2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Húsvét vasárnap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433488" y="5677554"/>
            <a:ext cx="3420000" cy="589915"/>
          </a:xfrm>
          <a:prstGeom prst="roundRect">
            <a:avLst/>
          </a:prstGeom>
          <a:solidFill>
            <a:srgbClr val="CEEA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Húsvét hétfő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1506018" y="3048442"/>
            <a:ext cx="5794892" cy="947885"/>
          </a:xfrm>
          <a:prstGeom prst="roundRect">
            <a:avLst/>
          </a:prstGeom>
          <a:solidFill>
            <a:srgbClr val="7CB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Húsvéti ünnepkör</a:t>
            </a:r>
          </a:p>
        </p:txBody>
      </p:sp>
      <p:sp>
        <p:nvSpPr>
          <p:cNvPr id="24" name="Lekerekített téglalap 23"/>
          <p:cNvSpPr/>
          <p:nvPr/>
        </p:nvSpPr>
        <p:spPr>
          <a:xfrm>
            <a:off x="8613143" y="4606127"/>
            <a:ext cx="3420000" cy="900000"/>
          </a:xfrm>
          <a:prstGeom prst="roundRect">
            <a:avLst/>
          </a:prstGeom>
          <a:solidFill>
            <a:srgbClr val="9ED56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Nagyszombat: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húsvét előtti szombat</a:t>
            </a:r>
          </a:p>
        </p:txBody>
      </p:sp>
      <p:graphicFrame>
        <p:nvGraphicFramePr>
          <p:cNvPr id="38" name="Objektum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63112"/>
              </p:ext>
            </p:extLst>
          </p:nvPr>
        </p:nvGraphicFramePr>
        <p:xfrm>
          <a:off x="5171684" y="1542514"/>
          <a:ext cx="2255836" cy="1519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8" name="CorelDRAW" r:id="rId3" imgW="4780440" imgH="3240720" progId="CorelDraw.Graphic.19">
                  <p:embed/>
                </p:oleObj>
              </mc:Choice>
              <mc:Fallback>
                <p:oleObj name="CorelDRAW" r:id="rId3" imgW="4780440" imgH="3240720" progId="CorelDraw.Graphic.19">
                  <p:embed/>
                  <p:pic>
                    <p:nvPicPr>
                      <p:cNvPr id="41" name="Objektum 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1684" y="1542514"/>
                        <a:ext cx="2255836" cy="1519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um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45072"/>
              </p:ext>
            </p:extLst>
          </p:nvPr>
        </p:nvGraphicFramePr>
        <p:xfrm>
          <a:off x="5740490" y="1993397"/>
          <a:ext cx="1358239" cy="12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CorelDRAW" r:id="rId5" imgW="6477354" imgH="5981171" progId="CorelDraw.Graphic.19">
                  <p:embed/>
                </p:oleObj>
              </mc:Choice>
              <mc:Fallback>
                <p:oleObj name="CorelDRAW" r:id="rId5" imgW="6477354" imgH="5981171" progId="CorelDraw.Graphic.19">
                  <p:embed/>
                  <p:pic>
                    <p:nvPicPr>
                      <p:cNvPr id="44" name="Objektum 4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0490" y="1993397"/>
                        <a:ext cx="1358239" cy="1242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Csoportba foglalás 46"/>
          <p:cNvGrpSpPr/>
          <p:nvPr/>
        </p:nvGrpSpPr>
        <p:grpSpPr>
          <a:xfrm>
            <a:off x="897341" y="1527353"/>
            <a:ext cx="2492294" cy="1748763"/>
            <a:chOff x="-3662566" y="5497340"/>
            <a:chExt cx="4080514" cy="2970693"/>
          </a:xfrm>
        </p:grpSpPr>
        <p:graphicFrame>
          <p:nvGraphicFramePr>
            <p:cNvPr id="48" name="Objektum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2863159"/>
                </p:ext>
              </p:extLst>
            </p:nvPr>
          </p:nvGraphicFramePr>
          <p:xfrm>
            <a:off x="-3662566" y="5868044"/>
            <a:ext cx="4080514" cy="2599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0" name="CorelDRAW" r:id="rId7" imgW="3002209" imgH="1930332" progId="CorelDraw.Graphic.19">
                    <p:embed/>
                  </p:oleObj>
                </mc:Choice>
                <mc:Fallback>
                  <p:oleObj name="CorelDRAW" r:id="rId7" imgW="3002209" imgH="1930332" progId="CorelDraw.Graphic.19">
                    <p:embed/>
                    <p:pic>
                      <p:nvPicPr>
                        <p:cNvPr id="42" name="Objektum 4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3662566" y="5868044"/>
                          <a:ext cx="4080514" cy="25999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ktum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079506"/>
                </p:ext>
              </p:extLst>
            </p:nvPr>
          </p:nvGraphicFramePr>
          <p:xfrm>
            <a:off x="-2207335" y="5497340"/>
            <a:ext cx="1262780" cy="1710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" name="CorelDRAW" r:id="rId9" imgW="3297794" imgH="4507518" progId="CorelDraw.Graphic.19">
                    <p:embed/>
                  </p:oleObj>
                </mc:Choice>
                <mc:Fallback>
                  <p:oleObj name="CorelDRAW" r:id="rId9" imgW="3297794" imgH="4507518" progId="CorelDraw.Graphic.19">
                    <p:embed/>
                    <p:pic>
                      <p:nvPicPr>
                        <p:cNvPr id="43" name="Objektum 4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-2207335" y="5497340"/>
                          <a:ext cx="1262780" cy="17102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zövegdoboz 8"/>
          <p:cNvSpPr txBox="1"/>
          <p:nvPr/>
        </p:nvSpPr>
        <p:spPr>
          <a:xfrm>
            <a:off x="1864993" y="4081443"/>
            <a:ext cx="534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Milyen ünnepek tartoznak a húsvéti ünnepkörhöz? </a:t>
            </a:r>
          </a:p>
          <a:p>
            <a:pPr algn="ctr"/>
            <a:r>
              <a:rPr lang="hu-HU" dirty="0"/>
              <a:t>Kattints egyenként a válaszhoz!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1606581" y="1919094"/>
            <a:ext cx="5348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Jegyezd meg!</a:t>
            </a:r>
          </a:p>
        </p:txBody>
      </p:sp>
      <p:sp>
        <p:nvSpPr>
          <p:cNvPr id="2" name="Szövegdoboz 1">
            <a:hlinkClick r:id="rId11"/>
            <a:extLst>
              <a:ext uri="{FF2B5EF4-FFF2-40B4-BE49-F238E27FC236}">
                <a16:creationId xmlns:a16="http://schemas.microsoft.com/office/drawing/2014/main" id="{F34E17E2-D29E-48E6-A811-4F20F0D0B531}"/>
              </a:ext>
            </a:extLst>
          </p:cNvPr>
          <p:cNvSpPr txBox="1"/>
          <p:nvPr/>
        </p:nvSpPr>
        <p:spPr>
          <a:xfrm>
            <a:off x="2376403" y="4917538"/>
            <a:ext cx="4325337" cy="419338"/>
          </a:xfrm>
          <a:prstGeom prst="roundRect">
            <a:avLst>
              <a:gd name="adj" fmla="val 21378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Kattints ide egy húsvéti feladathoz!</a:t>
            </a:r>
          </a:p>
        </p:txBody>
      </p:sp>
    </p:spTree>
    <p:extLst>
      <p:ext uri="{BB962C8B-B14F-4D97-AF65-F5344CB8AC3E}">
        <p14:creationId xmlns:p14="http://schemas.microsoft.com/office/powerpoint/2010/main" val="15056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1263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39" grpId="0" animBg="1"/>
      <p:bldP spid="11" grpId="0" animBg="1"/>
      <p:bldP spid="12" grpId="1" animBg="1"/>
      <p:bldP spid="13" grpId="0" animBg="1"/>
      <p:bldP spid="24" grpId="0" animBg="1"/>
      <p:bldP spid="52" grpId="0"/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629</Words>
  <Application>Microsoft Office PowerPoint</Application>
  <PresentationFormat>Szélesvásznú</PresentationFormat>
  <Paragraphs>116</Paragraphs>
  <Slides>14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Office-téma</vt:lpstr>
      <vt:lpstr>CorelDRAW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Noémi Zimányi</cp:lastModifiedBy>
  <cp:revision>227</cp:revision>
  <dcterms:created xsi:type="dcterms:W3CDTF">2021-12-02T08:52:40Z</dcterms:created>
  <dcterms:modified xsi:type="dcterms:W3CDTF">2022-03-09T11:24:36Z</dcterms:modified>
</cp:coreProperties>
</file>