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86" r:id="rId3"/>
    <p:sldId id="387" r:id="rId4"/>
    <p:sldId id="388" r:id="rId5"/>
    <p:sldId id="374" r:id="rId6"/>
    <p:sldId id="379" r:id="rId7"/>
    <p:sldId id="389" r:id="rId8"/>
    <p:sldId id="385" r:id="rId9"/>
    <p:sldId id="382" r:id="rId10"/>
    <p:sldId id="383" r:id="rId11"/>
    <p:sldId id="384" r:id="rId12"/>
    <p:sldId id="393" r:id="rId13"/>
    <p:sldId id="390" r:id="rId14"/>
    <p:sldId id="391" r:id="rId15"/>
    <p:sldId id="378" r:id="rId16"/>
    <p:sldId id="392" r:id="rId17"/>
    <p:sldId id="394" r:id="rId18"/>
    <p:sldId id="376" r:id="rId19"/>
    <p:sldId id="30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AC"/>
    <a:srgbClr val="6B351B"/>
    <a:srgbClr val="C87D54"/>
    <a:srgbClr val="EEA969"/>
    <a:srgbClr val="F2F2F2"/>
    <a:srgbClr val="747474"/>
    <a:srgbClr val="2E2E2E"/>
    <a:srgbClr val="7E2D00"/>
    <a:srgbClr val="EDB280"/>
    <a:srgbClr val="EBA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8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9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0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0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1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5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70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37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0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ADB41-1760-4033-8EF6-9312B383ECC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2022. 02. 23.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0114-7ED9-44DD-8601-964C3EB78C1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5Yh1bi-wA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4FF6uCrel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romuhely.com/a-tortenet-szerkezete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xg4XQgaG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umeg.ferencesek.hu/szent_ferenc_imaj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romuhely.com/a-tortenet-szerkezete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83181" y="939479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rgbClr val="6B351B"/>
                </a:solidFill>
                <a:latin typeface="Arial Rounded MT Bold" panose="020F0704030504030204" pitchFamily="34" charset="0"/>
              </a:rPr>
              <a:t>GAZDAG SZEGÉNYEK</a:t>
            </a:r>
          </a:p>
          <a:p>
            <a:pPr algn="ctr"/>
            <a:r>
              <a:rPr lang="hu-HU" sz="5400" dirty="0">
                <a:solidFill>
                  <a:srgbClr val="6B351B"/>
                </a:solidFill>
                <a:latin typeface="Arial Rounded MT Bold" panose="020F0704030504030204" pitchFamily="34" charset="0"/>
              </a:rPr>
              <a:t>Assisi Ferenc és a szerzetesrendek</a:t>
            </a:r>
          </a:p>
        </p:txBody>
      </p:sp>
    </p:spTree>
    <p:extLst>
      <p:ext uri="{BB962C8B-B14F-4D97-AF65-F5344CB8AC3E}">
        <p14:creationId xmlns:p14="http://schemas.microsoft.com/office/powerpoint/2010/main" val="1330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60000"/>
                <a:lumOff val="40000"/>
              </a:schemeClr>
            </a:gs>
            <a:gs pos="29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5552591" y="178832"/>
            <a:ext cx="1341704" cy="1005727"/>
            <a:chOff x="6166647" y="435159"/>
            <a:chExt cx="5953874" cy="4169630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6166647" y="435159"/>
              <a:ext cx="5953874" cy="4169630"/>
              <a:chOff x="3481504" y="139310"/>
              <a:chExt cx="7506293" cy="5256822"/>
            </a:xfrm>
          </p:grpSpPr>
          <p:sp>
            <p:nvSpPr>
              <p:cNvPr id="257" name="Téglalap 256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3585679" y="2575290"/>
                <a:ext cx="3208007" cy="282084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0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3481504" y="2143420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0" name="Téglalap 249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6633267" y="1453680"/>
                <a:ext cx="3852002" cy="39107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1" name="Szabadkézi sokszög 250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881224" y="1584906"/>
                <a:ext cx="2528994" cy="3797919"/>
              </a:xfrm>
              <a:custGeom>
                <a:avLst/>
                <a:gdLst>
                  <a:gd name="connsiteX0" fmla="*/ 0 w 2452519"/>
                  <a:gd name="connsiteY0" fmla="*/ 0 h 4435630"/>
                  <a:gd name="connsiteX1" fmla="*/ 2452519 w 2452519"/>
                  <a:gd name="connsiteY1" fmla="*/ 0 h 4435630"/>
                  <a:gd name="connsiteX2" fmla="*/ 2452519 w 2452519"/>
                  <a:gd name="connsiteY2" fmla="*/ 710886 h 4435630"/>
                  <a:gd name="connsiteX3" fmla="*/ 2436321 w 2452519"/>
                  <a:gd name="connsiteY3" fmla="*/ 707974 h 4435630"/>
                  <a:gd name="connsiteX4" fmla="*/ 2350040 w 2452519"/>
                  <a:gd name="connsiteY4" fmla="*/ 702816 h 4435630"/>
                  <a:gd name="connsiteX5" fmla="*/ 682041 w 2452519"/>
                  <a:gd name="connsiteY5" fmla="*/ 4261611 h 4435630"/>
                  <a:gd name="connsiteX6" fmla="*/ 678324 w 2452519"/>
                  <a:gd name="connsiteY6" fmla="*/ 4435630 h 4435630"/>
                  <a:gd name="connsiteX7" fmla="*/ 0 w 2452519"/>
                  <a:gd name="connsiteY7" fmla="*/ 4435630 h 443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19" h="4435630">
                    <a:moveTo>
                      <a:pt x="0" y="0"/>
                    </a:moveTo>
                    <a:lnTo>
                      <a:pt x="2452519" y="0"/>
                    </a:lnTo>
                    <a:lnTo>
                      <a:pt x="2452519" y="710886"/>
                    </a:lnTo>
                    <a:lnTo>
                      <a:pt x="2436321" y="707974"/>
                    </a:lnTo>
                    <a:cubicBezTo>
                      <a:pt x="2407744" y="704549"/>
                      <a:pt x="2378977" y="702816"/>
                      <a:pt x="2350040" y="702816"/>
                    </a:cubicBezTo>
                    <a:cubicBezTo>
                      <a:pt x="1481923" y="702816"/>
                      <a:pt x="767902" y="2262689"/>
                      <a:pt x="682041" y="4261611"/>
                    </a:cubicBezTo>
                    <a:lnTo>
                      <a:pt x="678324" y="4435630"/>
                    </a:lnTo>
                    <a:lnTo>
                      <a:pt x="0" y="44356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2" name="Szabadkézi sokszög: alakzat 598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633267" y="1364054"/>
                <a:ext cx="4164134" cy="4032078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7124" h="6472834">
                    <a:moveTo>
                      <a:pt x="0" y="0"/>
                    </a:moveTo>
                    <a:lnTo>
                      <a:pt x="5317124" y="0"/>
                    </a:lnTo>
                    <a:lnTo>
                      <a:pt x="5317124" y="6472834"/>
                    </a:lnTo>
                    <a:lnTo>
                      <a:pt x="4554319" y="6472834"/>
                    </a:lnTo>
                    <a:lnTo>
                      <a:pt x="4555338" y="6414844"/>
                    </a:lnTo>
                    <a:cubicBezTo>
                      <a:pt x="4555338" y="3405556"/>
                      <a:pt x="3706123" y="966046"/>
                      <a:pt x="2658563" y="966046"/>
                    </a:cubicBezTo>
                    <a:cubicBezTo>
                      <a:pt x="1611003" y="966046"/>
                      <a:pt x="761788" y="3405556"/>
                      <a:pt x="761788" y="6414844"/>
                    </a:cubicBezTo>
                    <a:lnTo>
                      <a:pt x="762808" y="6472834"/>
                    </a:lnTo>
                    <a:lnTo>
                      <a:pt x="0" y="64728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3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6422488" y="970777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54" name="Csoportba foglalás 253"/>
              <p:cNvGrpSpPr/>
              <p:nvPr/>
            </p:nvGrpSpPr>
            <p:grpSpPr>
              <a:xfrm>
                <a:off x="8439634" y="139310"/>
                <a:ext cx="729656" cy="960166"/>
                <a:chOff x="6282797" y="764420"/>
                <a:chExt cx="823566" cy="1121388"/>
              </a:xfrm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5" name="Szabadkézi sokszög: alakzat 653">
                  <a:extLst>
                    <a:ext uri="{FF2B5EF4-FFF2-40B4-BE49-F238E27FC236}">
                      <a16:creationId xmlns:a16="http://schemas.microsoft.com/office/drawing/2014/main" id="{F1795EE9-4E03-4264-859E-99B3E5BDB1EC}"/>
                    </a:ext>
                  </a:extLst>
                </p:cNvPr>
                <p:cNvSpPr/>
                <p:nvPr/>
              </p:nvSpPr>
              <p:spPr>
                <a:xfrm rot="16200000">
                  <a:off x="6133886" y="1263769"/>
                  <a:ext cx="1121388" cy="122690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56" name="Szabadkézi sokszög: alakzat 654">
                  <a:extLst>
                    <a:ext uri="{FF2B5EF4-FFF2-40B4-BE49-F238E27FC236}">
                      <a16:creationId xmlns:a16="http://schemas.microsoft.com/office/drawing/2014/main" id="{0F2BED38-34D2-4919-946C-4CE42F9C2056}"/>
                    </a:ext>
                  </a:extLst>
                </p:cNvPr>
                <p:cNvSpPr/>
                <p:nvPr/>
              </p:nvSpPr>
              <p:spPr>
                <a:xfrm rot="21432681">
                  <a:off x="6282797" y="1034737"/>
                  <a:ext cx="823566" cy="89837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9" name="Téglalap 8"/>
            <p:cNvSpPr/>
            <p:nvPr/>
          </p:nvSpPr>
          <p:spPr>
            <a:xfrm>
              <a:off x="6706466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7" name="Téglalap 416"/>
            <p:cNvSpPr/>
            <p:nvPr/>
          </p:nvSpPr>
          <p:spPr>
            <a:xfrm>
              <a:off x="7108052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8" name="Téglalap 417"/>
            <p:cNvSpPr/>
            <p:nvPr/>
          </p:nvSpPr>
          <p:spPr>
            <a:xfrm>
              <a:off x="7509638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9" name="Téglalap 418"/>
            <p:cNvSpPr/>
            <p:nvPr/>
          </p:nvSpPr>
          <p:spPr>
            <a:xfrm>
              <a:off x="7911224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Téglalap 1"/>
          <p:cNvSpPr/>
          <p:nvPr/>
        </p:nvSpPr>
        <p:spPr>
          <a:xfrm>
            <a:off x="430574" y="4398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74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329762" y="1051578"/>
            <a:ext cx="11572373" cy="2912340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400" dirty="0">
                <a:solidFill>
                  <a:srgbClr val="242021"/>
                </a:solidFill>
                <a:latin typeface="+mj-lt"/>
              </a:rPr>
              <a:t>A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pápa látta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, hogy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Ferenc és társai sok embert hoznak vissza az egyházba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, az emberek megérzik szeretetüket és hitüket, hálásak segítségükért.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Ezért engedélyt adott arra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, hogy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új szerzetesrendet alapítsanak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. Előbb minoritáknak (kis testvéreknek), majd franciskánusoknak (ferenceseknek) nevezték magukat. A szerzetesrendnek női ága is alakult: a klarisszák rendje.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A ferences rend máig Európa legnépszerűbb szerzetesrendje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.</a:t>
            </a:r>
            <a:endParaRPr lang="hu-H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83120" y="1786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grpSp>
        <p:nvGrpSpPr>
          <p:cNvPr id="77" name="Csoportba foglalás 76">
            <a:extLst>
              <a:ext uri="{FF2B5EF4-FFF2-40B4-BE49-F238E27FC236}">
                <a16:creationId xmlns:a16="http://schemas.microsoft.com/office/drawing/2014/main" id="{F9CA85A9-5A2A-4D75-B2B2-D7A0B49E9157}"/>
              </a:ext>
            </a:extLst>
          </p:cNvPr>
          <p:cNvGrpSpPr/>
          <p:nvPr/>
        </p:nvGrpSpPr>
        <p:grpSpPr>
          <a:xfrm>
            <a:off x="7407987" y="3353846"/>
            <a:ext cx="1645398" cy="3253262"/>
            <a:chOff x="5903626" y="1446257"/>
            <a:chExt cx="2814299" cy="5866667"/>
          </a:xfrm>
        </p:grpSpPr>
        <p:sp>
          <p:nvSpPr>
            <p:cNvPr id="79" name="Szabadkézi sokszög: alakzat 417">
              <a:extLst>
                <a:ext uri="{FF2B5EF4-FFF2-40B4-BE49-F238E27FC236}">
                  <a16:creationId xmlns:a16="http://schemas.microsoft.com/office/drawing/2014/main" id="{8C30EEF9-4460-4964-824A-D06D317976CB}"/>
                </a:ext>
              </a:extLst>
            </p:cNvPr>
            <p:cNvSpPr/>
            <p:nvPr/>
          </p:nvSpPr>
          <p:spPr>
            <a:xfrm flipH="1">
              <a:off x="6767899" y="1996390"/>
              <a:ext cx="1183700" cy="502530"/>
            </a:xfrm>
            <a:custGeom>
              <a:avLst/>
              <a:gdLst>
                <a:gd name="connsiteX0" fmla="*/ 1177445 w 1183700"/>
                <a:gd name="connsiteY0" fmla="*/ 0 h 502530"/>
                <a:gd name="connsiteX1" fmla="*/ 943820 w 1183700"/>
                <a:gd name="connsiteY1" fmla="*/ 0 h 502530"/>
                <a:gd name="connsiteX2" fmla="*/ 951091 w 1183700"/>
                <a:gd name="connsiteY2" fmla="*/ 45439 h 502530"/>
                <a:gd name="connsiteX3" fmla="*/ 907501 w 1183700"/>
                <a:gd name="connsiteY3" fmla="*/ 180864 h 502530"/>
                <a:gd name="connsiteX4" fmla="*/ 493944 w 1183700"/>
                <a:gd name="connsiteY4" fmla="*/ 337747 h 502530"/>
                <a:gd name="connsiteX5" fmla="*/ 207350 w 1183700"/>
                <a:gd name="connsiteY5" fmla="*/ 85213 h 502530"/>
                <a:gd name="connsiteX6" fmla="*/ 181552 w 1183700"/>
                <a:gd name="connsiteY6" fmla="*/ 26580 h 502530"/>
                <a:gd name="connsiteX7" fmla="*/ 174591 w 1183700"/>
                <a:gd name="connsiteY7" fmla="*/ 0 h 502530"/>
                <a:gd name="connsiteX8" fmla="*/ 0 w 1183700"/>
                <a:gd name="connsiteY8" fmla="*/ 0 h 502530"/>
                <a:gd name="connsiteX9" fmla="*/ 6283 w 1183700"/>
                <a:gd name="connsiteY9" fmla="*/ 23993 h 502530"/>
                <a:gd name="connsiteX10" fmla="*/ 45738 w 1183700"/>
                <a:gd name="connsiteY10" fmla="*/ 113665 h 502530"/>
                <a:gd name="connsiteX11" fmla="*/ 484049 w 1183700"/>
                <a:gd name="connsiteY11" fmla="*/ 499886 h 502530"/>
                <a:gd name="connsiteX12" fmla="*/ 1116535 w 1183700"/>
                <a:gd name="connsiteY12" fmla="*/ 259951 h 502530"/>
                <a:gd name="connsiteX13" fmla="*/ 1183200 w 1183700"/>
                <a:gd name="connsiteY13" fmla="*/ 52835 h 502530"/>
                <a:gd name="connsiteX14" fmla="*/ 1177445 w 1183700"/>
                <a:gd name="connsiteY14" fmla="*/ 0 h 50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3700" h="502530">
                  <a:moveTo>
                    <a:pt x="1177445" y="0"/>
                  </a:moveTo>
                  <a:lnTo>
                    <a:pt x="943820" y="0"/>
                  </a:lnTo>
                  <a:lnTo>
                    <a:pt x="951091" y="45439"/>
                  </a:lnTo>
                  <a:cubicBezTo>
                    <a:pt x="953551" y="96318"/>
                    <a:pt x="942446" y="143241"/>
                    <a:pt x="907501" y="180864"/>
                  </a:cubicBezTo>
                  <a:cubicBezTo>
                    <a:pt x="837610" y="256110"/>
                    <a:pt x="610636" y="353689"/>
                    <a:pt x="493944" y="337747"/>
                  </a:cubicBezTo>
                  <a:cubicBezTo>
                    <a:pt x="377253" y="321805"/>
                    <a:pt x="208103" y="173629"/>
                    <a:pt x="207350" y="85213"/>
                  </a:cubicBezTo>
                  <a:cubicBezTo>
                    <a:pt x="197155" y="64490"/>
                    <a:pt x="188364" y="45081"/>
                    <a:pt x="181552" y="26580"/>
                  </a:cubicBezTo>
                  <a:lnTo>
                    <a:pt x="174591" y="0"/>
                  </a:lnTo>
                  <a:lnTo>
                    <a:pt x="0" y="0"/>
                  </a:lnTo>
                  <a:lnTo>
                    <a:pt x="6283" y="23993"/>
                  </a:lnTo>
                  <a:cubicBezTo>
                    <a:pt x="16701" y="52288"/>
                    <a:pt x="30146" y="81972"/>
                    <a:pt x="45738" y="113665"/>
                  </a:cubicBezTo>
                  <a:cubicBezTo>
                    <a:pt x="46889" y="248887"/>
                    <a:pt x="305583" y="475505"/>
                    <a:pt x="484049" y="499886"/>
                  </a:cubicBezTo>
                  <a:cubicBezTo>
                    <a:pt x="662515" y="524267"/>
                    <a:pt x="1009644" y="375031"/>
                    <a:pt x="1116535" y="259951"/>
                  </a:cubicBezTo>
                  <a:cubicBezTo>
                    <a:pt x="1169980" y="202412"/>
                    <a:pt x="1186963" y="130649"/>
                    <a:pt x="1183200" y="52835"/>
                  </a:cubicBezTo>
                  <a:lnTo>
                    <a:pt x="1177445" y="0"/>
                  </a:ln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" name="Csoportba foglalás 79">
              <a:extLst>
                <a:ext uri="{FF2B5EF4-FFF2-40B4-BE49-F238E27FC236}">
                  <a16:creationId xmlns:a16="http://schemas.microsoft.com/office/drawing/2014/main" id="{2C083371-AC37-4AE5-9055-9EE3A606C73E}"/>
                </a:ext>
              </a:extLst>
            </p:cNvPr>
            <p:cNvGrpSpPr/>
            <p:nvPr/>
          </p:nvGrpSpPr>
          <p:grpSpPr>
            <a:xfrm>
              <a:off x="5903626" y="1446257"/>
              <a:ext cx="2814299" cy="5866667"/>
              <a:chOff x="1745975" y="1547723"/>
              <a:chExt cx="2814299" cy="5866667"/>
            </a:xfrm>
          </p:grpSpPr>
          <p:sp>
            <p:nvSpPr>
              <p:cNvPr id="82" name="Szabadkézi sokszög 245">
                <a:extLst>
                  <a:ext uri="{FF2B5EF4-FFF2-40B4-BE49-F238E27FC236}">
                    <a16:creationId xmlns:a16="http://schemas.microsoft.com/office/drawing/2014/main" id="{9019AFB8-4ECB-4BCB-BCF7-EA5055390018}"/>
                  </a:ext>
                </a:extLst>
              </p:cNvPr>
              <p:cNvSpPr/>
              <p:nvPr/>
            </p:nvSpPr>
            <p:spPr>
              <a:xfrm rot="9759343" flipH="1" flipV="1">
                <a:off x="3073865" y="3779605"/>
                <a:ext cx="487489" cy="514645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  <a:gd name="connsiteX0" fmla="*/ 324009 w 1368385"/>
                  <a:gd name="connsiteY0" fmla="*/ 924215 h 2185821"/>
                  <a:gd name="connsiteX1" fmla="*/ 8678 w 1368385"/>
                  <a:gd name="connsiteY1" fmla="*/ 10933 h 2185821"/>
                  <a:gd name="connsiteX2" fmla="*/ 753572 w 1368385"/>
                  <a:gd name="connsiteY2" fmla="*/ 410076 h 2185821"/>
                  <a:gd name="connsiteX3" fmla="*/ 1192667 w 1368385"/>
                  <a:gd name="connsiteY3" fmla="*/ 1158072 h 2185821"/>
                  <a:gd name="connsiteX4" fmla="*/ 1355574 w 1368385"/>
                  <a:gd name="connsiteY4" fmla="*/ 1708155 h 2185821"/>
                  <a:gd name="connsiteX5" fmla="*/ 1307807 w 1368385"/>
                  <a:gd name="connsiteY5" fmla="*/ 1687966 h 2185821"/>
                  <a:gd name="connsiteX6" fmla="*/ 1284399 w 1368385"/>
                  <a:gd name="connsiteY6" fmla="*/ 1664769 h 2185821"/>
                  <a:gd name="connsiteX7" fmla="*/ 1312920 w 1368385"/>
                  <a:gd name="connsiteY7" fmla="*/ 1730910 h 2185821"/>
                  <a:gd name="connsiteX8" fmla="*/ 1354880 w 1368385"/>
                  <a:gd name="connsiteY8" fmla="*/ 1969549 h 2185821"/>
                  <a:gd name="connsiteX9" fmla="*/ 1222130 w 1368385"/>
                  <a:gd name="connsiteY9" fmla="*/ 1869183 h 2185821"/>
                  <a:gd name="connsiteX10" fmla="*/ 1215186 w 1368385"/>
                  <a:gd name="connsiteY10" fmla="*/ 1860175 h 2185821"/>
                  <a:gd name="connsiteX11" fmla="*/ 1214124 w 1368385"/>
                  <a:gd name="connsiteY11" fmla="*/ 1863414 h 2185821"/>
                  <a:gd name="connsiteX12" fmla="*/ 1235662 w 1368385"/>
                  <a:gd name="connsiteY12" fmla="*/ 1913362 h 2185821"/>
                  <a:gd name="connsiteX13" fmla="*/ 1277623 w 1368385"/>
                  <a:gd name="connsiteY13" fmla="*/ 2152001 h 2185821"/>
                  <a:gd name="connsiteX14" fmla="*/ 1097401 w 1368385"/>
                  <a:gd name="connsiteY14" fmla="*/ 1990047 h 2185821"/>
                  <a:gd name="connsiteX15" fmla="*/ 1063678 w 1368385"/>
                  <a:gd name="connsiteY15" fmla="*/ 1941349 h 2185821"/>
                  <a:gd name="connsiteX16" fmla="*/ 1056225 w 1368385"/>
                  <a:gd name="connsiteY16" fmla="*/ 1940052 h 2185821"/>
                  <a:gd name="connsiteX17" fmla="*/ 1058273 w 1368385"/>
                  <a:gd name="connsiteY17" fmla="*/ 1944801 h 2185821"/>
                  <a:gd name="connsiteX18" fmla="*/ 1100235 w 1368385"/>
                  <a:gd name="connsiteY18" fmla="*/ 2183439 h 2185821"/>
                  <a:gd name="connsiteX19" fmla="*/ 764896 w 1368385"/>
                  <a:gd name="connsiteY19" fmla="*/ 1775380 h 2185821"/>
                  <a:gd name="connsiteX20" fmla="*/ 681241 w 1368385"/>
                  <a:gd name="connsiteY20" fmla="*/ 1610433 h 2185821"/>
                  <a:gd name="connsiteX21" fmla="*/ 667600 w 1368385"/>
                  <a:gd name="connsiteY21" fmla="*/ 1593259 h 2185821"/>
                  <a:gd name="connsiteX22" fmla="*/ 587007 w 1368385"/>
                  <a:gd name="connsiteY22" fmla="*/ 1476847 h 2185821"/>
                  <a:gd name="connsiteX23" fmla="*/ 578167 w 1368385"/>
                  <a:gd name="connsiteY23" fmla="*/ 1462104 h 2185821"/>
                  <a:gd name="connsiteX24" fmla="*/ 573601 w 1368385"/>
                  <a:gd name="connsiteY24" fmla="*/ 1460554 h 2185821"/>
                  <a:gd name="connsiteX25" fmla="*/ 597756 w 1368385"/>
                  <a:gd name="connsiteY25" fmla="*/ 1599065 h 2185821"/>
                  <a:gd name="connsiteX26" fmla="*/ 577885 w 1368385"/>
                  <a:gd name="connsiteY26" fmla="*/ 1927685 h 2185821"/>
                  <a:gd name="connsiteX27" fmla="*/ 376504 w 1368385"/>
                  <a:gd name="connsiteY27" fmla="*/ 1439412 h 2185821"/>
                  <a:gd name="connsiteX28" fmla="*/ 343845 w 1368385"/>
                  <a:gd name="connsiteY28" fmla="*/ 1252142 h 2185821"/>
                  <a:gd name="connsiteX29" fmla="*/ 330389 w 1368385"/>
                  <a:gd name="connsiteY29" fmla="*/ 1225031 h 2185821"/>
                  <a:gd name="connsiteX30" fmla="*/ 300441 w 1368385"/>
                  <a:gd name="connsiteY30" fmla="*/ 1062796 h 2185821"/>
                  <a:gd name="connsiteX31" fmla="*/ 317574 w 1368385"/>
                  <a:gd name="connsiteY31" fmla="*/ 938854 h 2185821"/>
                  <a:gd name="connsiteX32" fmla="*/ 324009 w 1368385"/>
                  <a:gd name="connsiteY32" fmla="*/ 924215 h 2185821"/>
                  <a:gd name="connsiteX0" fmla="*/ 324009 w 1368385"/>
                  <a:gd name="connsiteY0" fmla="*/ 936912 h 2198518"/>
                  <a:gd name="connsiteX1" fmla="*/ 8678 w 1368385"/>
                  <a:gd name="connsiteY1" fmla="*/ 23630 h 2198518"/>
                  <a:gd name="connsiteX2" fmla="*/ 560048 w 1368385"/>
                  <a:gd name="connsiteY2" fmla="*/ 281818 h 2198518"/>
                  <a:gd name="connsiteX3" fmla="*/ 753572 w 1368385"/>
                  <a:gd name="connsiteY3" fmla="*/ 422773 h 2198518"/>
                  <a:gd name="connsiteX4" fmla="*/ 1192667 w 1368385"/>
                  <a:gd name="connsiteY4" fmla="*/ 1170769 h 2198518"/>
                  <a:gd name="connsiteX5" fmla="*/ 1355574 w 1368385"/>
                  <a:gd name="connsiteY5" fmla="*/ 1720852 h 2198518"/>
                  <a:gd name="connsiteX6" fmla="*/ 1307807 w 1368385"/>
                  <a:gd name="connsiteY6" fmla="*/ 1700663 h 2198518"/>
                  <a:gd name="connsiteX7" fmla="*/ 1284399 w 1368385"/>
                  <a:gd name="connsiteY7" fmla="*/ 1677466 h 2198518"/>
                  <a:gd name="connsiteX8" fmla="*/ 1312920 w 1368385"/>
                  <a:gd name="connsiteY8" fmla="*/ 1743607 h 2198518"/>
                  <a:gd name="connsiteX9" fmla="*/ 1354880 w 1368385"/>
                  <a:gd name="connsiteY9" fmla="*/ 1982246 h 2198518"/>
                  <a:gd name="connsiteX10" fmla="*/ 1222130 w 1368385"/>
                  <a:gd name="connsiteY10" fmla="*/ 1881880 h 2198518"/>
                  <a:gd name="connsiteX11" fmla="*/ 1215186 w 1368385"/>
                  <a:gd name="connsiteY11" fmla="*/ 1872872 h 2198518"/>
                  <a:gd name="connsiteX12" fmla="*/ 1214124 w 1368385"/>
                  <a:gd name="connsiteY12" fmla="*/ 1876111 h 2198518"/>
                  <a:gd name="connsiteX13" fmla="*/ 1235662 w 1368385"/>
                  <a:gd name="connsiteY13" fmla="*/ 1926059 h 2198518"/>
                  <a:gd name="connsiteX14" fmla="*/ 1277623 w 1368385"/>
                  <a:gd name="connsiteY14" fmla="*/ 2164698 h 2198518"/>
                  <a:gd name="connsiteX15" fmla="*/ 1097401 w 1368385"/>
                  <a:gd name="connsiteY15" fmla="*/ 2002744 h 2198518"/>
                  <a:gd name="connsiteX16" fmla="*/ 1063678 w 1368385"/>
                  <a:gd name="connsiteY16" fmla="*/ 1954046 h 2198518"/>
                  <a:gd name="connsiteX17" fmla="*/ 1056225 w 1368385"/>
                  <a:gd name="connsiteY17" fmla="*/ 1952749 h 2198518"/>
                  <a:gd name="connsiteX18" fmla="*/ 1058273 w 1368385"/>
                  <a:gd name="connsiteY18" fmla="*/ 1957498 h 2198518"/>
                  <a:gd name="connsiteX19" fmla="*/ 1100235 w 1368385"/>
                  <a:gd name="connsiteY19" fmla="*/ 2196136 h 2198518"/>
                  <a:gd name="connsiteX20" fmla="*/ 764896 w 1368385"/>
                  <a:gd name="connsiteY20" fmla="*/ 1788077 h 2198518"/>
                  <a:gd name="connsiteX21" fmla="*/ 681241 w 1368385"/>
                  <a:gd name="connsiteY21" fmla="*/ 1623130 h 2198518"/>
                  <a:gd name="connsiteX22" fmla="*/ 667600 w 1368385"/>
                  <a:gd name="connsiteY22" fmla="*/ 1605956 h 2198518"/>
                  <a:gd name="connsiteX23" fmla="*/ 587007 w 1368385"/>
                  <a:gd name="connsiteY23" fmla="*/ 1489544 h 2198518"/>
                  <a:gd name="connsiteX24" fmla="*/ 578167 w 1368385"/>
                  <a:gd name="connsiteY24" fmla="*/ 1474801 h 2198518"/>
                  <a:gd name="connsiteX25" fmla="*/ 573601 w 1368385"/>
                  <a:gd name="connsiteY25" fmla="*/ 1473251 h 2198518"/>
                  <a:gd name="connsiteX26" fmla="*/ 597756 w 1368385"/>
                  <a:gd name="connsiteY26" fmla="*/ 1611762 h 2198518"/>
                  <a:gd name="connsiteX27" fmla="*/ 577885 w 1368385"/>
                  <a:gd name="connsiteY27" fmla="*/ 1940382 h 2198518"/>
                  <a:gd name="connsiteX28" fmla="*/ 376504 w 1368385"/>
                  <a:gd name="connsiteY28" fmla="*/ 1452109 h 2198518"/>
                  <a:gd name="connsiteX29" fmla="*/ 343845 w 1368385"/>
                  <a:gd name="connsiteY29" fmla="*/ 1264839 h 2198518"/>
                  <a:gd name="connsiteX30" fmla="*/ 330389 w 1368385"/>
                  <a:gd name="connsiteY30" fmla="*/ 1237728 h 2198518"/>
                  <a:gd name="connsiteX31" fmla="*/ 300441 w 1368385"/>
                  <a:gd name="connsiteY31" fmla="*/ 1075493 h 2198518"/>
                  <a:gd name="connsiteX32" fmla="*/ 317574 w 1368385"/>
                  <a:gd name="connsiteY32" fmla="*/ 951551 h 2198518"/>
                  <a:gd name="connsiteX33" fmla="*/ 324009 w 1368385"/>
                  <a:gd name="connsiteY33" fmla="*/ 936912 h 2198518"/>
                  <a:gd name="connsiteX0" fmla="*/ 316752 w 1361128"/>
                  <a:gd name="connsiteY0" fmla="*/ 1232591 h 2494197"/>
                  <a:gd name="connsiteX1" fmla="*/ 1421 w 1361128"/>
                  <a:gd name="connsiteY1" fmla="*/ 319309 h 2494197"/>
                  <a:gd name="connsiteX2" fmla="*/ 475024 w 1361128"/>
                  <a:gd name="connsiteY2" fmla="*/ 14773 h 2494197"/>
                  <a:gd name="connsiteX3" fmla="*/ 746315 w 1361128"/>
                  <a:gd name="connsiteY3" fmla="*/ 718452 h 2494197"/>
                  <a:gd name="connsiteX4" fmla="*/ 1185410 w 1361128"/>
                  <a:gd name="connsiteY4" fmla="*/ 1466448 h 2494197"/>
                  <a:gd name="connsiteX5" fmla="*/ 1348317 w 1361128"/>
                  <a:gd name="connsiteY5" fmla="*/ 2016531 h 2494197"/>
                  <a:gd name="connsiteX6" fmla="*/ 1300550 w 1361128"/>
                  <a:gd name="connsiteY6" fmla="*/ 1996342 h 2494197"/>
                  <a:gd name="connsiteX7" fmla="*/ 1277142 w 1361128"/>
                  <a:gd name="connsiteY7" fmla="*/ 1973145 h 2494197"/>
                  <a:gd name="connsiteX8" fmla="*/ 1305663 w 1361128"/>
                  <a:gd name="connsiteY8" fmla="*/ 2039286 h 2494197"/>
                  <a:gd name="connsiteX9" fmla="*/ 1347623 w 1361128"/>
                  <a:gd name="connsiteY9" fmla="*/ 2277925 h 2494197"/>
                  <a:gd name="connsiteX10" fmla="*/ 1214873 w 1361128"/>
                  <a:gd name="connsiteY10" fmla="*/ 2177559 h 2494197"/>
                  <a:gd name="connsiteX11" fmla="*/ 1207929 w 1361128"/>
                  <a:gd name="connsiteY11" fmla="*/ 2168551 h 2494197"/>
                  <a:gd name="connsiteX12" fmla="*/ 1206867 w 1361128"/>
                  <a:gd name="connsiteY12" fmla="*/ 2171790 h 2494197"/>
                  <a:gd name="connsiteX13" fmla="*/ 1228405 w 1361128"/>
                  <a:gd name="connsiteY13" fmla="*/ 2221738 h 2494197"/>
                  <a:gd name="connsiteX14" fmla="*/ 1270366 w 1361128"/>
                  <a:gd name="connsiteY14" fmla="*/ 2460377 h 2494197"/>
                  <a:gd name="connsiteX15" fmla="*/ 1090144 w 1361128"/>
                  <a:gd name="connsiteY15" fmla="*/ 2298423 h 2494197"/>
                  <a:gd name="connsiteX16" fmla="*/ 1056421 w 1361128"/>
                  <a:gd name="connsiteY16" fmla="*/ 2249725 h 2494197"/>
                  <a:gd name="connsiteX17" fmla="*/ 1048968 w 1361128"/>
                  <a:gd name="connsiteY17" fmla="*/ 2248428 h 2494197"/>
                  <a:gd name="connsiteX18" fmla="*/ 1051016 w 1361128"/>
                  <a:gd name="connsiteY18" fmla="*/ 2253177 h 2494197"/>
                  <a:gd name="connsiteX19" fmla="*/ 1092978 w 1361128"/>
                  <a:gd name="connsiteY19" fmla="*/ 2491815 h 2494197"/>
                  <a:gd name="connsiteX20" fmla="*/ 757639 w 1361128"/>
                  <a:gd name="connsiteY20" fmla="*/ 2083756 h 2494197"/>
                  <a:gd name="connsiteX21" fmla="*/ 673984 w 1361128"/>
                  <a:gd name="connsiteY21" fmla="*/ 1918809 h 2494197"/>
                  <a:gd name="connsiteX22" fmla="*/ 660343 w 1361128"/>
                  <a:gd name="connsiteY22" fmla="*/ 1901635 h 2494197"/>
                  <a:gd name="connsiteX23" fmla="*/ 579750 w 1361128"/>
                  <a:gd name="connsiteY23" fmla="*/ 1785223 h 2494197"/>
                  <a:gd name="connsiteX24" fmla="*/ 570910 w 1361128"/>
                  <a:gd name="connsiteY24" fmla="*/ 1770480 h 2494197"/>
                  <a:gd name="connsiteX25" fmla="*/ 566344 w 1361128"/>
                  <a:gd name="connsiteY25" fmla="*/ 1768930 h 2494197"/>
                  <a:gd name="connsiteX26" fmla="*/ 590499 w 1361128"/>
                  <a:gd name="connsiteY26" fmla="*/ 1907441 h 2494197"/>
                  <a:gd name="connsiteX27" fmla="*/ 570628 w 1361128"/>
                  <a:gd name="connsiteY27" fmla="*/ 2236061 h 2494197"/>
                  <a:gd name="connsiteX28" fmla="*/ 369247 w 1361128"/>
                  <a:gd name="connsiteY28" fmla="*/ 1747788 h 2494197"/>
                  <a:gd name="connsiteX29" fmla="*/ 336588 w 1361128"/>
                  <a:gd name="connsiteY29" fmla="*/ 1560518 h 2494197"/>
                  <a:gd name="connsiteX30" fmla="*/ 323132 w 1361128"/>
                  <a:gd name="connsiteY30" fmla="*/ 1533407 h 2494197"/>
                  <a:gd name="connsiteX31" fmla="*/ 293184 w 1361128"/>
                  <a:gd name="connsiteY31" fmla="*/ 1371172 h 2494197"/>
                  <a:gd name="connsiteX32" fmla="*/ 310317 w 1361128"/>
                  <a:gd name="connsiteY32" fmla="*/ 1247230 h 2494197"/>
                  <a:gd name="connsiteX33" fmla="*/ 316752 w 1361128"/>
                  <a:gd name="connsiteY33" fmla="*/ 1232591 h 24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61128" h="2494197">
                    <a:moveTo>
                      <a:pt x="316752" y="1232591"/>
                    </a:moveTo>
                    <a:cubicBezTo>
                      <a:pt x="324912" y="1199357"/>
                      <a:pt x="-24958" y="522279"/>
                      <a:pt x="1421" y="319309"/>
                    </a:cubicBezTo>
                    <a:cubicBezTo>
                      <a:pt x="27800" y="116339"/>
                      <a:pt x="350875" y="-51751"/>
                      <a:pt x="475024" y="14773"/>
                    </a:cubicBezTo>
                    <a:cubicBezTo>
                      <a:pt x="599173" y="81297"/>
                      <a:pt x="640878" y="570293"/>
                      <a:pt x="746315" y="718452"/>
                    </a:cubicBezTo>
                    <a:cubicBezTo>
                      <a:pt x="881134" y="797545"/>
                      <a:pt x="1085076" y="1250102"/>
                      <a:pt x="1185410" y="1466448"/>
                    </a:cubicBezTo>
                    <a:cubicBezTo>
                      <a:pt x="1285744" y="1682794"/>
                      <a:pt x="1329127" y="1928215"/>
                      <a:pt x="1348317" y="2016531"/>
                    </a:cubicBezTo>
                    <a:cubicBezTo>
                      <a:pt x="1367507" y="2104847"/>
                      <a:pt x="1321895" y="2014563"/>
                      <a:pt x="1300550" y="1996342"/>
                    </a:cubicBezTo>
                    <a:lnTo>
                      <a:pt x="1277142" y="1973145"/>
                    </a:lnTo>
                    <a:lnTo>
                      <a:pt x="1305663" y="2039286"/>
                    </a:lnTo>
                    <a:cubicBezTo>
                      <a:pt x="1357705" y="2168440"/>
                      <a:pt x="1376400" y="2261964"/>
                      <a:pt x="1347623" y="2277925"/>
                    </a:cubicBezTo>
                    <a:cubicBezTo>
                      <a:pt x="1324602" y="2290693"/>
                      <a:pt x="1275558" y="2251404"/>
                      <a:pt x="1214873" y="2177559"/>
                    </a:cubicBezTo>
                    <a:lnTo>
                      <a:pt x="1207929" y="2168551"/>
                    </a:lnTo>
                    <a:lnTo>
                      <a:pt x="1206867" y="2171790"/>
                    </a:lnTo>
                    <a:lnTo>
                      <a:pt x="1228405" y="2221738"/>
                    </a:lnTo>
                    <a:cubicBezTo>
                      <a:pt x="1280448" y="2350892"/>
                      <a:pt x="1299143" y="2444416"/>
                      <a:pt x="1270366" y="2460377"/>
                    </a:cubicBezTo>
                    <a:cubicBezTo>
                      <a:pt x="1241590" y="2476337"/>
                      <a:pt x="1172151" y="2410958"/>
                      <a:pt x="1090144" y="2298423"/>
                    </a:cubicBezTo>
                    <a:lnTo>
                      <a:pt x="1056421" y="2249725"/>
                    </a:lnTo>
                    <a:lnTo>
                      <a:pt x="1048968" y="2248428"/>
                    </a:lnTo>
                    <a:lnTo>
                      <a:pt x="1051016" y="2253177"/>
                    </a:lnTo>
                    <a:cubicBezTo>
                      <a:pt x="1103059" y="2382331"/>
                      <a:pt x="1121754" y="2475854"/>
                      <a:pt x="1092978" y="2491815"/>
                    </a:cubicBezTo>
                    <a:cubicBezTo>
                      <a:pt x="1046934" y="2517352"/>
                      <a:pt x="896798" y="2334658"/>
                      <a:pt x="757639" y="2083756"/>
                    </a:cubicBezTo>
                    <a:lnTo>
                      <a:pt x="673984" y="1918809"/>
                    </a:lnTo>
                    <a:lnTo>
                      <a:pt x="660343" y="1901635"/>
                    </a:lnTo>
                    <a:cubicBezTo>
                      <a:pt x="633198" y="1865001"/>
                      <a:pt x="606234" y="1826105"/>
                      <a:pt x="579750" y="1785223"/>
                    </a:cubicBezTo>
                    <a:lnTo>
                      <a:pt x="570910" y="1770480"/>
                    </a:lnTo>
                    <a:lnTo>
                      <a:pt x="566344" y="1768930"/>
                    </a:lnTo>
                    <a:lnTo>
                      <a:pt x="590499" y="1907441"/>
                    </a:lnTo>
                    <a:cubicBezTo>
                      <a:pt x="615156" y="2092825"/>
                      <a:pt x="609251" y="2227841"/>
                      <a:pt x="570628" y="2236061"/>
                    </a:cubicBezTo>
                    <a:cubicBezTo>
                      <a:pt x="519131" y="2247021"/>
                      <a:pt x="428969" y="2028413"/>
                      <a:pt x="369247" y="1747788"/>
                    </a:cubicBezTo>
                    <a:lnTo>
                      <a:pt x="336588" y="1560518"/>
                    </a:lnTo>
                    <a:lnTo>
                      <a:pt x="323132" y="1533407"/>
                    </a:lnTo>
                    <a:cubicBezTo>
                      <a:pt x="303848" y="1483542"/>
                      <a:pt x="293184" y="1428719"/>
                      <a:pt x="293184" y="1371172"/>
                    </a:cubicBezTo>
                    <a:cubicBezTo>
                      <a:pt x="293184" y="1328011"/>
                      <a:pt x="299182" y="1286383"/>
                      <a:pt x="310317" y="1247230"/>
                    </a:cubicBezTo>
                    <a:lnTo>
                      <a:pt x="316752" y="1232591"/>
                    </a:lnTo>
                    <a:close/>
                  </a:path>
                </a:pathLst>
              </a:cu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églalap 50">
                <a:extLst>
                  <a:ext uri="{FF2B5EF4-FFF2-40B4-BE49-F238E27FC236}">
                    <a16:creationId xmlns:a16="http://schemas.microsoft.com/office/drawing/2014/main" id="{6758D253-C7A7-4096-A19C-5E91303273C8}"/>
                  </a:ext>
                </a:extLst>
              </p:cNvPr>
              <p:cNvSpPr/>
              <p:nvPr/>
            </p:nvSpPr>
            <p:spPr>
              <a:xfrm rot="954293">
                <a:off x="2302328" y="2656957"/>
                <a:ext cx="423770" cy="997410"/>
              </a:xfrm>
              <a:custGeom>
                <a:avLst/>
                <a:gdLst>
                  <a:gd name="connsiteX0" fmla="*/ 0 w 1863436"/>
                  <a:gd name="connsiteY0" fmla="*/ 0 h 2147455"/>
                  <a:gd name="connsiteX1" fmla="*/ 1863436 w 1863436"/>
                  <a:gd name="connsiteY1" fmla="*/ 0 h 2147455"/>
                  <a:gd name="connsiteX2" fmla="*/ 1863436 w 1863436"/>
                  <a:gd name="connsiteY2" fmla="*/ 2147455 h 2147455"/>
                  <a:gd name="connsiteX3" fmla="*/ 0 w 1863436"/>
                  <a:gd name="connsiteY3" fmla="*/ 2147455 h 2147455"/>
                  <a:gd name="connsiteX4" fmla="*/ 0 w 1863436"/>
                  <a:gd name="connsiteY4" fmla="*/ 0 h 2147455"/>
                  <a:gd name="connsiteX0" fmla="*/ 0 w 2106660"/>
                  <a:gd name="connsiteY0" fmla="*/ 0 h 2147455"/>
                  <a:gd name="connsiteX1" fmla="*/ 1863436 w 2106660"/>
                  <a:gd name="connsiteY1" fmla="*/ 0 h 2147455"/>
                  <a:gd name="connsiteX2" fmla="*/ 1863436 w 2106660"/>
                  <a:gd name="connsiteY2" fmla="*/ 2147455 h 2147455"/>
                  <a:gd name="connsiteX3" fmla="*/ 0 w 2106660"/>
                  <a:gd name="connsiteY3" fmla="*/ 2147455 h 2147455"/>
                  <a:gd name="connsiteX4" fmla="*/ 0 w 2106660"/>
                  <a:gd name="connsiteY4" fmla="*/ 0 h 2147455"/>
                  <a:gd name="connsiteX0" fmla="*/ 317115 w 2423775"/>
                  <a:gd name="connsiteY0" fmla="*/ 0 h 2147455"/>
                  <a:gd name="connsiteX1" fmla="*/ 2180551 w 2423775"/>
                  <a:gd name="connsiteY1" fmla="*/ 0 h 2147455"/>
                  <a:gd name="connsiteX2" fmla="*/ 2180551 w 2423775"/>
                  <a:gd name="connsiteY2" fmla="*/ 2147455 h 2147455"/>
                  <a:gd name="connsiteX3" fmla="*/ 317115 w 2423775"/>
                  <a:gd name="connsiteY3" fmla="*/ 2147455 h 2147455"/>
                  <a:gd name="connsiteX4" fmla="*/ 317115 w 2423775"/>
                  <a:gd name="connsiteY4" fmla="*/ 0 h 2147455"/>
                  <a:gd name="connsiteX0" fmla="*/ 317115 w 2369034"/>
                  <a:gd name="connsiteY0" fmla="*/ 0 h 2147455"/>
                  <a:gd name="connsiteX1" fmla="*/ 2104351 w 2369034"/>
                  <a:gd name="connsiteY1" fmla="*/ 69273 h 2147455"/>
                  <a:gd name="connsiteX2" fmla="*/ 2180551 w 2369034"/>
                  <a:gd name="connsiteY2" fmla="*/ 2147455 h 2147455"/>
                  <a:gd name="connsiteX3" fmla="*/ 317115 w 2369034"/>
                  <a:gd name="connsiteY3" fmla="*/ 2147455 h 2147455"/>
                  <a:gd name="connsiteX4" fmla="*/ 317115 w 2369034"/>
                  <a:gd name="connsiteY4" fmla="*/ 0 h 2147455"/>
                  <a:gd name="connsiteX0" fmla="*/ 317115 w 2393476"/>
                  <a:gd name="connsiteY0" fmla="*/ 20781 h 2168236"/>
                  <a:gd name="connsiteX1" fmla="*/ 2138988 w 2393476"/>
                  <a:gd name="connsiteY1" fmla="*/ 0 h 2168236"/>
                  <a:gd name="connsiteX2" fmla="*/ 2180551 w 2393476"/>
                  <a:gd name="connsiteY2" fmla="*/ 2168236 h 2168236"/>
                  <a:gd name="connsiteX3" fmla="*/ 317115 w 2393476"/>
                  <a:gd name="connsiteY3" fmla="*/ 2168236 h 2168236"/>
                  <a:gd name="connsiteX4" fmla="*/ 317115 w 2393476"/>
                  <a:gd name="connsiteY4" fmla="*/ 20781 h 2168236"/>
                  <a:gd name="connsiteX0" fmla="*/ 317115 w 2525687"/>
                  <a:gd name="connsiteY0" fmla="*/ 20781 h 2168236"/>
                  <a:gd name="connsiteX1" fmla="*/ 2138988 w 2525687"/>
                  <a:gd name="connsiteY1" fmla="*/ 0 h 2168236"/>
                  <a:gd name="connsiteX2" fmla="*/ 2180551 w 2525687"/>
                  <a:gd name="connsiteY2" fmla="*/ 2168236 h 2168236"/>
                  <a:gd name="connsiteX3" fmla="*/ 317115 w 2525687"/>
                  <a:gd name="connsiteY3" fmla="*/ 2168236 h 2168236"/>
                  <a:gd name="connsiteX4" fmla="*/ 317115 w 2525687"/>
                  <a:gd name="connsiteY4" fmla="*/ 20781 h 2168236"/>
                  <a:gd name="connsiteX0" fmla="*/ 317115 w 2594875"/>
                  <a:gd name="connsiteY0" fmla="*/ 20781 h 2410690"/>
                  <a:gd name="connsiteX1" fmla="*/ 2138988 w 2594875"/>
                  <a:gd name="connsiteY1" fmla="*/ 0 h 2410690"/>
                  <a:gd name="connsiteX2" fmla="*/ 2395296 w 2594875"/>
                  <a:gd name="connsiteY2" fmla="*/ 2410690 h 2410690"/>
                  <a:gd name="connsiteX3" fmla="*/ 317115 w 2594875"/>
                  <a:gd name="connsiteY3" fmla="*/ 2168236 h 2410690"/>
                  <a:gd name="connsiteX4" fmla="*/ 317115 w 2594875"/>
                  <a:gd name="connsiteY4" fmla="*/ 20781 h 2410690"/>
                  <a:gd name="connsiteX0" fmla="*/ 317115 w 2594875"/>
                  <a:gd name="connsiteY0" fmla="*/ 20781 h 2389908"/>
                  <a:gd name="connsiteX1" fmla="*/ 2138988 w 2594875"/>
                  <a:gd name="connsiteY1" fmla="*/ 0 h 2389908"/>
                  <a:gd name="connsiteX2" fmla="*/ 2395296 w 2594875"/>
                  <a:gd name="connsiteY2" fmla="*/ 2389908 h 2389908"/>
                  <a:gd name="connsiteX3" fmla="*/ 317115 w 2594875"/>
                  <a:gd name="connsiteY3" fmla="*/ 2168236 h 2389908"/>
                  <a:gd name="connsiteX4" fmla="*/ 317115 w 2594875"/>
                  <a:gd name="connsiteY4" fmla="*/ 20781 h 2389908"/>
                  <a:gd name="connsiteX0" fmla="*/ 317115 w 2597507"/>
                  <a:gd name="connsiteY0" fmla="*/ 20781 h 2168236"/>
                  <a:gd name="connsiteX1" fmla="*/ 2138988 w 2597507"/>
                  <a:gd name="connsiteY1" fmla="*/ 0 h 2168236"/>
                  <a:gd name="connsiteX2" fmla="*/ 2402223 w 2597507"/>
                  <a:gd name="connsiteY2" fmla="*/ 2147453 h 2168236"/>
                  <a:gd name="connsiteX3" fmla="*/ 317115 w 2597507"/>
                  <a:gd name="connsiteY3" fmla="*/ 2168236 h 2168236"/>
                  <a:gd name="connsiteX4" fmla="*/ 317115 w 2597507"/>
                  <a:gd name="connsiteY4" fmla="*/ 20781 h 2168236"/>
                  <a:gd name="connsiteX0" fmla="*/ 317115 w 2589697"/>
                  <a:gd name="connsiteY0" fmla="*/ 20781 h 2195944"/>
                  <a:gd name="connsiteX1" fmla="*/ 2138988 w 2589697"/>
                  <a:gd name="connsiteY1" fmla="*/ 0 h 2195944"/>
                  <a:gd name="connsiteX2" fmla="*/ 2381441 w 2589697"/>
                  <a:gd name="connsiteY2" fmla="*/ 2195944 h 2195944"/>
                  <a:gd name="connsiteX3" fmla="*/ 317115 w 2589697"/>
                  <a:gd name="connsiteY3" fmla="*/ 2168236 h 2195944"/>
                  <a:gd name="connsiteX4" fmla="*/ 317115 w 2589697"/>
                  <a:gd name="connsiteY4" fmla="*/ 20781 h 2195944"/>
                  <a:gd name="connsiteX0" fmla="*/ 376591 w 2455210"/>
                  <a:gd name="connsiteY0" fmla="*/ 0 h 2272145"/>
                  <a:gd name="connsiteX1" fmla="*/ 2004501 w 2455210"/>
                  <a:gd name="connsiteY1" fmla="*/ 76201 h 2272145"/>
                  <a:gd name="connsiteX2" fmla="*/ 2246954 w 2455210"/>
                  <a:gd name="connsiteY2" fmla="*/ 2272145 h 2272145"/>
                  <a:gd name="connsiteX3" fmla="*/ 182628 w 2455210"/>
                  <a:gd name="connsiteY3" fmla="*/ 2244437 h 2272145"/>
                  <a:gd name="connsiteX4" fmla="*/ 376591 w 2455210"/>
                  <a:gd name="connsiteY4" fmla="*/ 0 h 2272145"/>
                  <a:gd name="connsiteX0" fmla="*/ 376591 w 2300477"/>
                  <a:gd name="connsiteY0" fmla="*/ 6926 h 2279071"/>
                  <a:gd name="connsiteX1" fmla="*/ 1706628 w 2300477"/>
                  <a:gd name="connsiteY1" fmla="*/ 0 h 2279071"/>
                  <a:gd name="connsiteX2" fmla="*/ 2246954 w 2300477"/>
                  <a:gd name="connsiteY2" fmla="*/ 2279071 h 2279071"/>
                  <a:gd name="connsiteX3" fmla="*/ 182628 w 2300477"/>
                  <a:gd name="connsiteY3" fmla="*/ 2251363 h 2279071"/>
                  <a:gd name="connsiteX4" fmla="*/ 376591 w 2300477"/>
                  <a:gd name="connsiteY4" fmla="*/ 6926 h 2279071"/>
                  <a:gd name="connsiteX0" fmla="*/ 434122 w 2219463"/>
                  <a:gd name="connsiteY0" fmla="*/ 0 h 2286000"/>
                  <a:gd name="connsiteX1" fmla="*/ 1625614 w 2219463"/>
                  <a:gd name="connsiteY1" fmla="*/ 6929 h 2286000"/>
                  <a:gd name="connsiteX2" fmla="*/ 2165940 w 2219463"/>
                  <a:gd name="connsiteY2" fmla="*/ 2286000 h 2286000"/>
                  <a:gd name="connsiteX3" fmla="*/ 101614 w 2219463"/>
                  <a:gd name="connsiteY3" fmla="*/ 2258292 h 2286000"/>
                  <a:gd name="connsiteX4" fmla="*/ 434122 w 2219463"/>
                  <a:gd name="connsiteY4" fmla="*/ 0 h 2286000"/>
                  <a:gd name="connsiteX0" fmla="*/ 646858 w 2432199"/>
                  <a:gd name="connsiteY0" fmla="*/ 0 h 2286000"/>
                  <a:gd name="connsiteX1" fmla="*/ 1838350 w 2432199"/>
                  <a:gd name="connsiteY1" fmla="*/ 6929 h 2286000"/>
                  <a:gd name="connsiteX2" fmla="*/ 2378676 w 2432199"/>
                  <a:gd name="connsiteY2" fmla="*/ 2286000 h 2286000"/>
                  <a:gd name="connsiteX3" fmla="*/ 314350 w 2432199"/>
                  <a:gd name="connsiteY3" fmla="*/ 2258292 h 2286000"/>
                  <a:gd name="connsiteX4" fmla="*/ 646858 w 2432199"/>
                  <a:gd name="connsiteY4" fmla="*/ 0 h 2286000"/>
                  <a:gd name="connsiteX0" fmla="*/ 646858 w 2564408"/>
                  <a:gd name="connsiteY0" fmla="*/ 0 h 2286000"/>
                  <a:gd name="connsiteX1" fmla="*/ 1838350 w 2564408"/>
                  <a:gd name="connsiteY1" fmla="*/ 6929 h 2286000"/>
                  <a:gd name="connsiteX2" fmla="*/ 2378676 w 2564408"/>
                  <a:gd name="connsiteY2" fmla="*/ 2286000 h 2286000"/>
                  <a:gd name="connsiteX3" fmla="*/ 314350 w 2564408"/>
                  <a:gd name="connsiteY3" fmla="*/ 2258292 h 2286000"/>
                  <a:gd name="connsiteX4" fmla="*/ 646858 w 2564408"/>
                  <a:gd name="connsiteY4" fmla="*/ 0 h 2286000"/>
                  <a:gd name="connsiteX0" fmla="*/ 646858 w 2564408"/>
                  <a:gd name="connsiteY0" fmla="*/ 112390 h 2398390"/>
                  <a:gd name="connsiteX1" fmla="*/ 1838350 w 2564408"/>
                  <a:gd name="connsiteY1" fmla="*/ 119319 h 2398390"/>
                  <a:gd name="connsiteX2" fmla="*/ 2378676 w 2564408"/>
                  <a:gd name="connsiteY2" fmla="*/ 2398390 h 2398390"/>
                  <a:gd name="connsiteX3" fmla="*/ 314350 w 2564408"/>
                  <a:gd name="connsiteY3" fmla="*/ 2370682 h 2398390"/>
                  <a:gd name="connsiteX4" fmla="*/ 646858 w 2564408"/>
                  <a:gd name="connsiteY4" fmla="*/ 112390 h 2398390"/>
                  <a:gd name="connsiteX0" fmla="*/ 646858 w 2564408"/>
                  <a:gd name="connsiteY0" fmla="*/ 193978 h 2479978"/>
                  <a:gd name="connsiteX1" fmla="*/ 1838350 w 2564408"/>
                  <a:gd name="connsiteY1" fmla="*/ 200907 h 2479978"/>
                  <a:gd name="connsiteX2" fmla="*/ 2378676 w 2564408"/>
                  <a:gd name="connsiteY2" fmla="*/ 2479978 h 2479978"/>
                  <a:gd name="connsiteX3" fmla="*/ 314350 w 2564408"/>
                  <a:gd name="connsiteY3" fmla="*/ 2452270 h 2479978"/>
                  <a:gd name="connsiteX4" fmla="*/ 646858 w 2564408"/>
                  <a:gd name="connsiteY4" fmla="*/ 193978 h 2479978"/>
                  <a:gd name="connsiteX0" fmla="*/ 646858 w 2599030"/>
                  <a:gd name="connsiteY0" fmla="*/ 211921 h 2497921"/>
                  <a:gd name="connsiteX1" fmla="*/ 1900696 w 2599030"/>
                  <a:gd name="connsiteY1" fmla="*/ 184213 h 2497921"/>
                  <a:gd name="connsiteX2" fmla="*/ 2378676 w 2599030"/>
                  <a:gd name="connsiteY2" fmla="*/ 2497921 h 2497921"/>
                  <a:gd name="connsiteX3" fmla="*/ 314350 w 2599030"/>
                  <a:gd name="connsiteY3" fmla="*/ 2470213 h 2497921"/>
                  <a:gd name="connsiteX4" fmla="*/ 646858 w 2599030"/>
                  <a:gd name="connsiteY4" fmla="*/ 211921 h 2497921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56012"/>
                  <a:gd name="connsiteY0" fmla="*/ 195762 h 2454054"/>
                  <a:gd name="connsiteX1" fmla="*/ 1900696 w 2556012"/>
                  <a:gd name="connsiteY1" fmla="*/ 168054 h 2454054"/>
                  <a:gd name="connsiteX2" fmla="*/ 2271996 w 2556012"/>
                  <a:gd name="connsiteY2" fmla="*/ 2453764 h 2454054"/>
                  <a:gd name="connsiteX3" fmla="*/ 314350 w 2556012"/>
                  <a:gd name="connsiteY3" fmla="*/ 2454054 h 2454054"/>
                  <a:gd name="connsiteX4" fmla="*/ 646858 w 2556012"/>
                  <a:gd name="connsiteY4" fmla="*/ 195762 h 24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012" h="2454054">
                    <a:moveTo>
                      <a:pt x="646858" y="195762"/>
                    </a:moveTo>
                    <a:cubicBezTo>
                      <a:pt x="1023240" y="-65165"/>
                      <a:pt x="1558951" y="-55929"/>
                      <a:pt x="1900696" y="168054"/>
                    </a:cubicBezTo>
                    <a:cubicBezTo>
                      <a:pt x="3112970" y="738400"/>
                      <a:pt x="2271996" y="1737946"/>
                      <a:pt x="2271996" y="2453764"/>
                    </a:cubicBezTo>
                    <a:lnTo>
                      <a:pt x="314350" y="2454054"/>
                    </a:lnTo>
                    <a:cubicBezTo>
                      <a:pt x="314350" y="1738236"/>
                      <a:pt x="-579269" y="994707"/>
                      <a:pt x="646858" y="195762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Szabadkézi sokszög 134">
                <a:extLst>
                  <a:ext uri="{FF2B5EF4-FFF2-40B4-BE49-F238E27FC236}">
                    <a16:creationId xmlns:a16="http://schemas.microsoft.com/office/drawing/2014/main" id="{0E1BF924-602D-47ED-923D-28669E28A3CE}"/>
                  </a:ext>
                </a:extLst>
              </p:cNvPr>
              <p:cNvSpPr/>
              <p:nvPr/>
            </p:nvSpPr>
            <p:spPr>
              <a:xfrm flipH="1">
                <a:off x="2488410" y="2534339"/>
                <a:ext cx="1547114" cy="4880051"/>
              </a:xfrm>
              <a:custGeom>
                <a:avLst/>
                <a:gdLst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440939 w 1642302"/>
                  <a:gd name="connsiteY3" fmla="*/ 2671280 h 4454436"/>
                  <a:gd name="connsiteX4" fmla="*/ 1642302 w 1642302"/>
                  <a:gd name="connsiteY4" fmla="*/ 4454436 h 4454436"/>
                  <a:gd name="connsiteX5" fmla="*/ 0 w 1642302"/>
                  <a:gd name="connsiteY5" fmla="*/ 4454436 h 4454436"/>
                  <a:gd name="connsiteX6" fmla="*/ 201800 w 1642302"/>
                  <a:gd name="connsiteY6" fmla="*/ 2667414 h 4454436"/>
                  <a:gd name="connsiteX7" fmla="*/ 195722 w 1642302"/>
                  <a:gd name="connsiteY7" fmla="*/ 2525117 h 4454436"/>
                  <a:gd name="connsiteX8" fmla="*/ 415623 w 1642302"/>
                  <a:gd name="connsiteY8" fmla="*/ 213114 h 4454436"/>
                  <a:gd name="connsiteX9" fmla="*/ 826780 w 1642302"/>
                  <a:gd name="connsiteY9" fmla="*/ 72 h 4454436"/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642302 w 1642302"/>
                  <a:gd name="connsiteY3" fmla="*/ 4454436 h 4454436"/>
                  <a:gd name="connsiteX4" fmla="*/ 0 w 1642302"/>
                  <a:gd name="connsiteY4" fmla="*/ 4454436 h 4454436"/>
                  <a:gd name="connsiteX5" fmla="*/ 201800 w 1642302"/>
                  <a:gd name="connsiteY5" fmla="*/ 2667414 h 4454436"/>
                  <a:gd name="connsiteX6" fmla="*/ 195722 w 1642302"/>
                  <a:gd name="connsiteY6" fmla="*/ 2525117 h 4454436"/>
                  <a:gd name="connsiteX7" fmla="*/ 415623 w 1642302"/>
                  <a:gd name="connsiteY7" fmla="*/ 213114 h 4454436"/>
                  <a:gd name="connsiteX8" fmla="*/ 826780 w 1642302"/>
                  <a:gd name="connsiteY8" fmla="*/ 72 h 4454436"/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642302 w 1642302"/>
                  <a:gd name="connsiteY3" fmla="*/ 4454436 h 4454436"/>
                  <a:gd name="connsiteX4" fmla="*/ 0 w 1642302"/>
                  <a:gd name="connsiteY4" fmla="*/ 4454436 h 4454436"/>
                  <a:gd name="connsiteX5" fmla="*/ 195722 w 1642302"/>
                  <a:gd name="connsiteY5" fmla="*/ 2525117 h 4454436"/>
                  <a:gd name="connsiteX6" fmla="*/ 415623 w 1642302"/>
                  <a:gd name="connsiteY6" fmla="*/ 213114 h 4454436"/>
                  <a:gd name="connsiteX7" fmla="*/ 826780 w 1642302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993382 w 2124569"/>
                  <a:gd name="connsiteY0" fmla="*/ 72 h 5569281"/>
                  <a:gd name="connsiteX1" fmla="*/ 1387847 w 2124569"/>
                  <a:gd name="connsiteY1" fmla="*/ 182950 h 5569281"/>
                  <a:gd name="connsiteX2" fmla="*/ 1626417 w 2124569"/>
                  <a:gd name="connsiteY2" fmla="*/ 2671275 h 5569281"/>
                  <a:gd name="connsiteX3" fmla="*/ 2124569 w 2124569"/>
                  <a:gd name="connsiteY3" fmla="*/ 4413146 h 5569281"/>
                  <a:gd name="connsiteX4" fmla="*/ 0 w 2124569"/>
                  <a:gd name="connsiteY4" fmla="*/ 5569281 h 5569281"/>
                  <a:gd name="connsiteX5" fmla="*/ 362324 w 2124569"/>
                  <a:gd name="connsiteY5" fmla="*/ 2525117 h 5569281"/>
                  <a:gd name="connsiteX6" fmla="*/ 582225 w 2124569"/>
                  <a:gd name="connsiteY6" fmla="*/ 213114 h 5569281"/>
                  <a:gd name="connsiteX7" fmla="*/ 993382 w 2124569"/>
                  <a:gd name="connsiteY7" fmla="*/ 72 h 5569281"/>
                  <a:gd name="connsiteX0" fmla="*/ 993382 w 2449003"/>
                  <a:gd name="connsiteY0" fmla="*/ 72 h 5569281"/>
                  <a:gd name="connsiteX1" fmla="*/ 1387847 w 2449003"/>
                  <a:gd name="connsiteY1" fmla="*/ 182950 h 5569281"/>
                  <a:gd name="connsiteX2" fmla="*/ 1626417 w 2449003"/>
                  <a:gd name="connsiteY2" fmla="*/ 2671275 h 5569281"/>
                  <a:gd name="connsiteX3" fmla="*/ 2449003 w 2449003"/>
                  <a:gd name="connsiteY3" fmla="*/ 5445410 h 5569281"/>
                  <a:gd name="connsiteX4" fmla="*/ 0 w 2449003"/>
                  <a:gd name="connsiteY4" fmla="*/ 5569281 h 5569281"/>
                  <a:gd name="connsiteX5" fmla="*/ 362324 w 2449003"/>
                  <a:gd name="connsiteY5" fmla="*/ 2525117 h 5569281"/>
                  <a:gd name="connsiteX6" fmla="*/ 582225 w 2449003"/>
                  <a:gd name="connsiteY6" fmla="*/ 213114 h 5569281"/>
                  <a:gd name="connsiteX7" fmla="*/ 993382 w 2449003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071959"/>
                  <a:gd name="connsiteY0" fmla="*/ 72 h 5569281"/>
                  <a:gd name="connsiteX1" fmla="*/ 1387847 w 2071959"/>
                  <a:gd name="connsiteY1" fmla="*/ 182950 h 5569281"/>
                  <a:gd name="connsiteX2" fmla="*/ 1626417 w 2071959"/>
                  <a:gd name="connsiteY2" fmla="*/ 2671275 h 5569281"/>
                  <a:gd name="connsiteX3" fmla="*/ 2071959 w 2071959"/>
                  <a:gd name="connsiteY3" fmla="*/ 5527991 h 5569281"/>
                  <a:gd name="connsiteX4" fmla="*/ 0 w 2071959"/>
                  <a:gd name="connsiteY4" fmla="*/ 5569281 h 5569281"/>
                  <a:gd name="connsiteX5" fmla="*/ 362324 w 2071959"/>
                  <a:gd name="connsiteY5" fmla="*/ 2525117 h 5569281"/>
                  <a:gd name="connsiteX6" fmla="*/ 582225 w 2071959"/>
                  <a:gd name="connsiteY6" fmla="*/ 213114 h 5569281"/>
                  <a:gd name="connsiteX7" fmla="*/ 993382 w 2071959"/>
                  <a:gd name="connsiteY7" fmla="*/ 72 h 5569281"/>
                  <a:gd name="connsiteX0" fmla="*/ 993382 w 2071959"/>
                  <a:gd name="connsiteY0" fmla="*/ 72 h 5569281"/>
                  <a:gd name="connsiteX1" fmla="*/ 1387847 w 2071959"/>
                  <a:gd name="connsiteY1" fmla="*/ 182950 h 5569281"/>
                  <a:gd name="connsiteX2" fmla="*/ 1626417 w 2071959"/>
                  <a:gd name="connsiteY2" fmla="*/ 2671275 h 5569281"/>
                  <a:gd name="connsiteX3" fmla="*/ 2071959 w 2071959"/>
                  <a:gd name="connsiteY3" fmla="*/ 5527991 h 5569281"/>
                  <a:gd name="connsiteX4" fmla="*/ 0 w 2071959"/>
                  <a:gd name="connsiteY4" fmla="*/ 5569281 h 5569281"/>
                  <a:gd name="connsiteX5" fmla="*/ 362324 w 2071959"/>
                  <a:gd name="connsiteY5" fmla="*/ 2525117 h 5569281"/>
                  <a:gd name="connsiteX6" fmla="*/ 582225 w 2071959"/>
                  <a:gd name="connsiteY6" fmla="*/ 213114 h 5569281"/>
                  <a:gd name="connsiteX7" fmla="*/ 993382 w 2071959"/>
                  <a:gd name="connsiteY7" fmla="*/ 72 h 5569281"/>
                  <a:gd name="connsiteX0" fmla="*/ 993382 w 2068851"/>
                  <a:gd name="connsiteY0" fmla="*/ 72 h 5586530"/>
                  <a:gd name="connsiteX1" fmla="*/ 1387847 w 2068851"/>
                  <a:gd name="connsiteY1" fmla="*/ 182950 h 5586530"/>
                  <a:gd name="connsiteX2" fmla="*/ 1626417 w 2068851"/>
                  <a:gd name="connsiteY2" fmla="*/ 2671275 h 5586530"/>
                  <a:gd name="connsiteX3" fmla="*/ 2068851 w 2068851"/>
                  <a:gd name="connsiteY3" fmla="*/ 5586530 h 5586530"/>
                  <a:gd name="connsiteX4" fmla="*/ 0 w 2068851"/>
                  <a:gd name="connsiteY4" fmla="*/ 5569281 h 5586530"/>
                  <a:gd name="connsiteX5" fmla="*/ 362324 w 2068851"/>
                  <a:gd name="connsiteY5" fmla="*/ 2525117 h 5586530"/>
                  <a:gd name="connsiteX6" fmla="*/ 582225 w 2068851"/>
                  <a:gd name="connsiteY6" fmla="*/ 213114 h 5586530"/>
                  <a:gd name="connsiteX7" fmla="*/ 993382 w 2068851"/>
                  <a:gd name="connsiteY7" fmla="*/ 72 h 5586530"/>
                  <a:gd name="connsiteX0" fmla="*/ 1215567 w 2291036"/>
                  <a:gd name="connsiteY0" fmla="*/ 8830 h 5595288"/>
                  <a:gd name="connsiteX1" fmla="*/ 1610032 w 2291036"/>
                  <a:gd name="connsiteY1" fmla="*/ 191708 h 5595288"/>
                  <a:gd name="connsiteX2" fmla="*/ 1848602 w 2291036"/>
                  <a:gd name="connsiteY2" fmla="*/ 2680033 h 5595288"/>
                  <a:gd name="connsiteX3" fmla="*/ 2291036 w 2291036"/>
                  <a:gd name="connsiteY3" fmla="*/ 5595288 h 5595288"/>
                  <a:gd name="connsiteX4" fmla="*/ 222185 w 2291036"/>
                  <a:gd name="connsiteY4" fmla="*/ 5578039 h 5595288"/>
                  <a:gd name="connsiteX5" fmla="*/ 584509 w 2291036"/>
                  <a:gd name="connsiteY5" fmla="*/ 2533875 h 5595288"/>
                  <a:gd name="connsiteX6" fmla="*/ 272456 w 2291036"/>
                  <a:gd name="connsiteY6" fmla="*/ 430619 h 5595288"/>
                  <a:gd name="connsiteX7" fmla="*/ 1215567 w 2291036"/>
                  <a:gd name="connsiteY7" fmla="*/ 8830 h 5595288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96567"/>
                  <a:gd name="connsiteY0" fmla="*/ 3161 h 5589619"/>
                  <a:gd name="connsiteX1" fmla="*/ 2090298 w 2096567"/>
                  <a:gd name="connsiteY1" fmla="*/ 258298 h 5589619"/>
                  <a:gd name="connsiteX2" fmla="*/ 1626417 w 2096567"/>
                  <a:gd name="connsiteY2" fmla="*/ 2674364 h 5589619"/>
                  <a:gd name="connsiteX3" fmla="*/ 2068851 w 2096567"/>
                  <a:gd name="connsiteY3" fmla="*/ 5589619 h 5589619"/>
                  <a:gd name="connsiteX4" fmla="*/ 0 w 2096567"/>
                  <a:gd name="connsiteY4" fmla="*/ 5572370 h 5589619"/>
                  <a:gd name="connsiteX5" fmla="*/ 362324 w 2096567"/>
                  <a:gd name="connsiteY5" fmla="*/ 2528206 h 5589619"/>
                  <a:gd name="connsiteX6" fmla="*/ 50271 w 2096567"/>
                  <a:gd name="connsiteY6" fmla="*/ 424950 h 5589619"/>
                  <a:gd name="connsiteX7" fmla="*/ 993382 w 2096567"/>
                  <a:gd name="connsiteY7" fmla="*/ 3161 h 5589619"/>
                  <a:gd name="connsiteX0" fmla="*/ 993382 w 2218232"/>
                  <a:gd name="connsiteY0" fmla="*/ 1354 h 5587812"/>
                  <a:gd name="connsiteX1" fmla="*/ 2213057 w 2218232"/>
                  <a:gd name="connsiteY1" fmla="*/ 304664 h 5587812"/>
                  <a:gd name="connsiteX2" fmla="*/ 1626417 w 2218232"/>
                  <a:gd name="connsiteY2" fmla="*/ 2672557 h 5587812"/>
                  <a:gd name="connsiteX3" fmla="*/ 2068851 w 2218232"/>
                  <a:gd name="connsiteY3" fmla="*/ 5587812 h 5587812"/>
                  <a:gd name="connsiteX4" fmla="*/ 0 w 2218232"/>
                  <a:gd name="connsiteY4" fmla="*/ 5570563 h 5587812"/>
                  <a:gd name="connsiteX5" fmla="*/ 362324 w 2218232"/>
                  <a:gd name="connsiteY5" fmla="*/ 2526399 h 5587812"/>
                  <a:gd name="connsiteX6" fmla="*/ 50271 w 2218232"/>
                  <a:gd name="connsiteY6" fmla="*/ 423143 h 5587812"/>
                  <a:gd name="connsiteX7" fmla="*/ 993382 w 2218232"/>
                  <a:gd name="connsiteY7" fmla="*/ 1354 h 5587812"/>
                  <a:gd name="connsiteX0" fmla="*/ 993382 w 2218232"/>
                  <a:gd name="connsiteY0" fmla="*/ 24367 h 5610825"/>
                  <a:gd name="connsiteX1" fmla="*/ 2213057 w 2218232"/>
                  <a:gd name="connsiteY1" fmla="*/ 327677 h 5610825"/>
                  <a:gd name="connsiteX2" fmla="*/ 1626417 w 2218232"/>
                  <a:gd name="connsiteY2" fmla="*/ 2695570 h 5610825"/>
                  <a:gd name="connsiteX3" fmla="*/ 2068851 w 2218232"/>
                  <a:gd name="connsiteY3" fmla="*/ 5610825 h 5610825"/>
                  <a:gd name="connsiteX4" fmla="*/ 0 w 2218232"/>
                  <a:gd name="connsiteY4" fmla="*/ 5593576 h 5610825"/>
                  <a:gd name="connsiteX5" fmla="*/ 362324 w 2218232"/>
                  <a:gd name="connsiteY5" fmla="*/ 2549412 h 5610825"/>
                  <a:gd name="connsiteX6" fmla="*/ 50271 w 2218232"/>
                  <a:gd name="connsiteY6" fmla="*/ 446156 h 5610825"/>
                  <a:gd name="connsiteX7" fmla="*/ 993382 w 2218232"/>
                  <a:gd name="connsiteY7" fmla="*/ 24367 h 5610825"/>
                  <a:gd name="connsiteX0" fmla="*/ 993382 w 2218232"/>
                  <a:gd name="connsiteY0" fmla="*/ 381 h 5586839"/>
                  <a:gd name="connsiteX1" fmla="*/ 2213057 w 2218232"/>
                  <a:gd name="connsiteY1" fmla="*/ 496380 h 5586839"/>
                  <a:gd name="connsiteX2" fmla="*/ 1626417 w 2218232"/>
                  <a:gd name="connsiteY2" fmla="*/ 2671584 h 5586839"/>
                  <a:gd name="connsiteX3" fmla="*/ 2068851 w 2218232"/>
                  <a:gd name="connsiteY3" fmla="*/ 5586839 h 5586839"/>
                  <a:gd name="connsiteX4" fmla="*/ 0 w 2218232"/>
                  <a:gd name="connsiteY4" fmla="*/ 5569590 h 5586839"/>
                  <a:gd name="connsiteX5" fmla="*/ 362324 w 2218232"/>
                  <a:gd name="connsiteY5" fmla="*/ 2525426 h 5586839"/>
                  <a:gd name="connsiteX6" fmla="*/ 50271 w 2218232"/>
                  <a:gd name="connsiteY6" fmla="*/ 422170 h 5586839"/>
                  <a:gd name="connsiteX7" fmla="*/ 993382 w 2218232"/>
                  <a:gd name="connsiteY7" fmla="*/ 381 h 5586839"/>
                  <a:gd name="connsiteX0" fmla="*/ 1195135 w 2419985"/>
                  <a:gd name="connsiteY0" fmla="*/ 43 h 5586501"/>
                  <a:gd name="connsiteX1" fmla="*/ 2414810 w 2419985"/>
                  <a:gd name="connsiteY1" fmla="*/ 496042 h 5586501"/>
                  <a:gd name="connsiteX2" fmla="*/ 1828170 w 2419985"/>
                  <a:gd name="connsiteY2" fmla="*/ 2671246 h 5586501"/>
                  <a:gd name="connsiteX3" fmla="*/ 2270604 w 2419985"/>
                  <a:gd name="connsiteY3" fmla="*/ 5586501 h 5586501"/>
                  <a:gd name="connsiteX4" fmla="*/ 201753 w 2419985"/>
                  <a:gd name="connsiteY4" fmla="*/ 5569252 h 5586501"/>
                  <a:gd name="connsiteX5" fmla="*/ 564077 w 2419985"/>
                  <a:gd name="connsiteY5" fmla="*/ 2525088 h 5586501"/>
                  <a:gd name="connsiteX6" fmla="*/ 16737 w 2419985"/>
                  <a:gd name="connsiteY6" fmla="*/ 470004 h 5586501"/>
                  <a:gd name="connsiteX7" fmla="*/ 1195135 w 2419985"/>
                  <a:gd name="connsiteY7" fmla="*/ 43 h 5586501"/>
                  <a:gd name="connsiteX0" fmla="*/ 1195135 w 2419985"/>
                  <a:gd name="connsiteY0" fmla="*/ 2484 h 5588942"/>
                  <a:gd name="connsiteX1" fmla="*/ 2414810 w 2419985"/>
                  <a:gd name="connsiteY1" fmla="*/ 498483 h 5588942"/>
                  <a:gd name="connsiteX2" fmla="*/ 1828170 w 2419985"/>
                  <a:gd name="connsiteY2" fmla="*/ 2673687 h 5588942"/>
                  <a:gd name="connsiteX3" fmla="*/ 2270604 w 2419985"/>
                  <a:gd name="connsiteY3" fmla="*/ 5588942 h 5588942"/>
                  <a:gd name="connsiteX4" fmla="*/ 201753 w 2419985"/>
                  <a:gd name="connsiteY4" fmla="*/ 5571693 h 5588942"/>
                  <a:gd name="connsiteX5" fmla="*/ 564077 w 2419985"/>
                  <a:gd name="connsiteY5" fmla="*/ 2527529 h 5588942"/>
                  <a:gd name="connsiteX6" fmla="*/ 16737 w 2419985"/>
                  <a:gd name="connsiteY6" fmla="*/ 472445 h 5588942"/>
                  <a:gd name="connsiteX7" fmla="*/ 1195135 w 2419985"/>
                  <a:gd name="connsiteY7" fmla="*/ 2484 h 5588942"/>
                  <a:gd name="connsiteX0" fmla="*/ 1195135 w 2270605"/>
                  <a:gd name="connsiteY0" fmla="*/ 44458 h 5630916"/>
                  <a:gd name="connsiteX1" fmla="*/ 2244836 w 2270605"/>
                  <a:gd name="connsiteY1" fmla="*/ 307007 h 5630916"/>
                  <a:gd name="connsiteX2" fmla="*/ 1828170 w 2270605"/>
                  <a:gd name="connsiteY2" fmla="*/ 2715661 h 5630916"/>
                  <a:gd name="connsiteX3" fmla="*/ 2270604 w 2270605"/>
                  <a:gd name="connsiteY3" fmla="*/ 5630916 h 5630916"/>
                  <a:gd name="connsiteX4" fmla="*/ 201753 w 2270605"/>
                  <a:gd name="connsiteY4" fmla="*/ 5613667 h 5630916"/>
                  <a:gd name="connsiteX5" fmla="*/ 564077 w 2270605"/>
                  <a:gd name="connsiteY5" fmla="*/ 2569503 h 5630916"/>
                  <a:gd name="connsiteX6" fmla="*/ 16737 w 2270605"/>
                  <a:gd name="connsiteY6" fmla="*/ 514419 h 5630916"/>
                  <a:gd name="connsiteX7" fmla="*/ 1195135 w 2270605"/>
                  <a:gd name="connsiteY7" fmla="*/ 44458 h 5630916"/>
                  <a:gd name="connsiteX0" fmla="*/ 1195135 w 2270603"/>
                  <a:gd name="connsiteY0" fmla="*/ 8807 h 5595265"/>
                  <a:gd name="connsiteX1" fmla="*/ 2244836 w 2270603"/>
                  <a:gd name="connsiteY1" fmla="*/ 271356 h 5595265"/>
                  <a:gd name="connsiteX2" fmla="*/ 1828170 w 2270603"/>
                  <a:gd name="connsiteY2" fmla="*/ 2680010 h 5595265"/>
                  <a:gd name="connsiteX3" fmla="*/ 2270604 w 2270603"/>
                  <a:gd name="connsiteY3" fmla="*/ 5595265 h 5595265"/>
                  <a:gd name="connsiteX4" fmla="*/ 201753 w 2270603"/>
                  <a:gd name="connsiteY4" fmla="*/ 5578016 h 5595265"/>
                  <a:gd name="connsiteX5" fmla="*/ 564077 w 2270603"/>
                  <a:gd name="connsiteY5" fmla="*/ 2533852 h 5595265"/>
                  <a:gd name="connsiteX6" fmla="*/ 16737 w 2270603"/>
                  <a:gd name="connsiteY6" fmla="*/ 478768 h 5595265"/>
                  <a:gd name="connsiteX7" fmla="*/ 1195135 w 2270603"/>
                  <a:gd name="connsiteY7" fmla="*/ 8807 h 5595265"/>
                  <a:gd name="connsiteX0" fmla="*/ 1048645 w 2124114"/>
                  <a:gd name="connsiteY0" fmla="*/ 70435 h 5656893"/>
                  <a:gd name="connsiteX1" fmla="*/ 2098346 w 2124114"/>
                  <a:gd name="connsiteY1" fmla="*/ 332984 h 5656893"/>
                  <a:gd name="connsiteX2" fmla="*/ 1681680 w 2124114"/>
                  <a:gd name="connsiteY2" fmla="*/ 2741638 h 5656893"/>
                  <a:gd name="connsiteX3" fmla="*/ 2124114 w 2124114"/>
                  <a:gd name="connsiteY3" fmla="*/ 5656893 h 5656893"/>
                  <a:gd name="connsiteX4" fmla="*/ 55263 w 2124114"/>
                  <a:gd name="connsiteY4" fmla="*/ 5639644 h 5656893"/>
                  <a:gd name="connsiteX5" fmla="*/ 417587 w 2124114"/>
                  <a:gd name="connsiteY5" fmla="*/ 2595480 h 5656893"/>
                  <a:gd name="connsiteX6" fmla="*/ 21333 w 2124114"/>
                  <a:gd name="connsiteY6" fmla="*/ 318062 h 5656893"/>
                  <a:gd name="connsiteX7" fmla="*/ 1048645 w 2124114"/>
                  <a:gd name="connsiteY7" fmla="*/ 70435 h 5656893"/>
                  <a:gd name="connsiteX0" fmla="*/ 1048643 w 2124112"/>
                  <a:gd name="connsiteY0" fmla="*/ 109874 h 5696332"/>
                  <a:gd name="connsiteX1" fmla="*/ 2098344 w 2124112"/>
                  <a:gd name="connsiteY1" fmla="*/ 372423 h 5696332"/>
                  <a:gd name="connsiteX2" fmla="*/ 1681678 w 2124112"/>
                  <a:gd name="connsiteY2" fmla="*/ 2781077 h 5696332"/>
                  <a:gd name="connsiteX3" fmla="*/ 2124112 w 2124112"/>
                  <a:gd name="connsiteY3" fmla="*/ 5696332 h 5696332"/>
                  <a:gd name="connsiteX4" fmla="*/ 55261 w 2124112"/>
                  <a:gd name="connsiteY4" fmla="*/ 5679083 h 5696332"/>
                  <a:gd name="connsiteX5" fmla="*/ 417585 w 2124112"/>
                  <a:gd name="connsiteY5" fmla="*/ 2634919 h 5696332"/>
                  <a:gd name="connsiteX6" fmla="*/ 21331 w 2124112"/>
                  <a:gd name="connsiteY6" fmla="*/ 357501 h 5696332"/>
                  <a:gd name="connsiteX7" fmla="*/ 1048643 w 2124112"/>
                  <a:gd name="connsiteY7" fmla="*/ 109874 h 5696332"/>
                  <a:gd name="connsiteX0" fmla="*/ 1171402 w 2124112"/>
                  <a:gd name="connsiteY0" fmla="*/ 28752 h 5793075"/>
                  <a:gd name="connsiteX1" fmla="*/ 2098344 w 2124112"/>
                  <a:gd name="connsiteY1" fmla="*/ 469166 h 5793075"/>
                  <a:gd name="connsiteX2" fmla="*/ 1681678 w 2124112"/>
                  <a:gd name="connsiteY2" fmla="*/ 2877820 h 5793075"/>
                  <a:gd name="connsiteX3" fmla="*/ 2124112 w 2124112"/>
                  <a:gd name="connsiteY3" fmla="*/ 5793075 h 5793075"/>
                  <a:gd name="connsiteX4" fmla="*/ 55261 w 2124112"/>
                  <a:gd name="connsiteY4" fmla="*/ 5775826 h 5793075"/>
                  <a:gd name="connsiteX5" fmla="*/ 417585 w 2124112"/>
                  <a:gd name="connsiteY5" fmla="*/ 2731662 h 5793075"/>
                  <a:gd name="connsiteX6" fmla="*/ 21331 w 2124112"/>
                  <a:gd name="connsiteY6" fmla="*/ 454244 h 5793075"/>
                  <a:gd name="connsiteX7" fmla="*/ 1171402 w 2124112"/>
                  <a:gd name="connsiteY7" fmla="*/ 28752 h 5793075"/>
                  <a:gd name="connsiteX0" fmla="*/ 1058086 w 2124112"/>
                  <a:gd name="connsiteY0" fmla="*/ 80116 h 5722155"/>
                  <a:gd name="connsiteX1" fmla="*/ 2098344 w 2124112"/>
                  <a:gd name="connsiteY1" fmla="*/ 398246 h 5722155"/>
                  <a:gd name="connsiteX2" fmla="*/ 1681678 w 2124112"/>
                  <a:gd name="connsiteY2" fmla="*/ 2806900 h 5722155"/>
                  <a:gd name="connsiteX3" fmla="*/ 2124112 w 2124112"/>
                  <a:gd name="connsiteY3" fmla="*/ 5722155 h 5722155"/>
                  <a:gd name="connsiteX4" fmla="*/ 55261 w 2124112"/>
                  <a:gd name="connsiteY4" fmla="*/ 5704906 h 5722155"/>
                  <a:gd name="connsiteX5" fmla="*/ 417585 w 2124112"/>
                  <a:gd name="connsiteY5" fmla="*/ 2660742 h 5722155"/>
                  <a:gd name="connsiteX6" fmla="*/ 21331 w 2124112"/>
                  <a:gd name="connsiteY6" fmla="*/ 383324 h 5722155"/>
                  <a:gd name="connsiteX7" fmla="*/ 1058086 w 2124112"/>
                  <a:gd name="connsiteY7" fmla="*/ 80116 h 5722155"/>
                  <a:gd name="connsiteX0" fmla="*/ 1058086 w 2124112"/>
                  <a:gd name="connsiteY0" fmla="*/ 52087 h 5694126"/>
                  <a:gd name="connsiteX1" fmla="*/ 2098344 w 2124112"/>
                  <a:gd name="connsiteY1" fmla="*/ 370217 h 5694126"/>
                  <a:gd name="connsiteX2" fmla="*/ 1681678 w 2124112"/>
                  <a:gd name="connsiteY2" fmla="*/ 2778871 h 5694126"/>
                  <a:gd name="connsiteX3" fmla="*/ 2124112 w 2124112"/>
                  <a:gd name="connsiteY3" fmla="*/ 5694126 h 5694126"/>
                  <a:gd name="connsiteX4" fmla="*/ 55261 w 2124112"/>
                  <a:gd name="connsiteY4" fmla="*/ 5676877 h 5694126"/>
                  <a:gd name="connsiteX5" fmla="*/ 417585 w 2124112"/>
                  <a:gd name="connsiteY5" fmla="*/ 2632713 h 5694126"/>
                  <a:gd name="connsiteX6" fmla="*/ 21331 w 2124112"/>
                  <a:gd name="connsiteY6" fmla="*/ 355295 h 5694126"/>
                  <a:gd name="connsiteX7" fmla="*/ 1058086 w 2124112"/>
                  <a:gd name="connsiteY7" fmla="*/ 52087 h 5694126"/>
                  <a:gd name="connsiteX0" fmla="*/ 1067529 w 2124112"/>
                  <a:gd name="connsiteY0" fmla="*/ 127132 h 5646887"/>
                  <a:gd name="connsiteX1" fmla="*/ 2098344 w 2124112"/>
                  <a:gd name="connsiteY1" fmla="*/ 322978 h 5646887"/>
                  <a:gd name="connsiteX2" fmla="*/ 1681678 w 2124112"/>
                  <a:gd name="connsiteY2" fmla="*/ 2731632 h 5646887"/>
                  <a:gd name="connsiteX3" fmla="*/ 2124112 w 2124112"/>
                  <a:gd name="connsiteY3" fmla="*/ 5646887 h 5646887"/>
                  <a:gd name="connsiteX4" fmla="*/ 55261 w 2124112"/>
                  <a:gd name="connsiteY4" fmla="*/ 5629638 h 5646887"/>
                  <a:gd name="connsiteX5" fmla="*/ 417585 w 2124112"/>
                  <a:gd name="connsiteY5" fmla="*/ 2585474 h 5646887"/>
                  <a:gd name="connsiteX6" fmla="*/ 21331 w 2124112"/>
                  <a:gd name="connsiteY6" fmla="*/ 308056 h 5646887"/>
                  <a:gd name="connsiteX7" fmla="*/ 1067529 w 2124112"/>
                  <a:gd name="connsiteY7" fmla="*/ 127132 h 5646887"/>
                  <a:gd name="connsiteX0" fmla="*/ 1067529 w 2124112"/>
                  <a:gd name="connsiteY0" fmla="*/ 35147 h 5554902"/>
                  <a:gd name="connsiteX1" fmla="*/ 2098344 w 2124112"/>
                  <a:gd name="connsiteY1" fmla="*/ 230993 h 5554902"/>
                  <a:gd name="connsiteX2" fmla="*/ 1681678 w 2124112"/>
                  <a:gd name="connsiteY2" fmla="*/ 2639647 h 5554902"/>
                  <a:gd name="connsiteX3" fmla="*/ 2124112 w 2124112"/>
                  <a:gd name="connsiteY3" fmla="*/ 5554902 h 5554902"/>
                  <a:gd name="connsiteX4" fmla="*/ 55261 w 2124112"/>
                  <a:gd name="connsiteY4" fmla="*/ 5537653 h 5554902"/>
                  <a:gd name="connsiteX5" fmla="*/ 417585 w 2124112"/>
                  <a:gd name="connsiteY5" fmla="*/ 2493489 h 5554902"/>
                  <a:gd name="connsiteX6" fmla="*/ 21331 w 2124112"/>
                  <a:gd name="connsiteY6" fmla="*/ 216071 h 5554902"/>
                  <a:gd name="connsiteX7" fmla="*/ 1067529 w 2124112"/>
                  <a:gd name="connsiteY7" fmla="*/ 35147 h 5554902"/>
                  <a:gd name="connsiteX0" fmla="*/ 1067529 w 2124112"/>
                  <a:gd name="connsiteY0" fmla="*/ 22506 h 5542261"/>
                  <a:gd name="connsiteX1" fmla="*/ 2098344 w 2124112"/>
                  <a:gd name="connsiteY1" fmla="*/ 218352 h 5542261"/>
                  <a:gd name="connsiteX2" fmla="*/ 1681678 w 2124112"/>
                  <a:gd name="connsiteY2" fmla="*/ 2627006 h 5542261"/>
                  <a:gd name="connsiteX3" fmla="*/ 2124112 w 2124112"/>
                  <a:gd name="connsiteY3" fmla="*/ 5542261 h 5542261"/>
                  <a:gd name="connsiteX4" fmla="*/ 55261 w 2124112"/>
                  <a:gd name="connsiteY4" fmla="*/ 5525012 h 5542261"/>
                  <a:gd name="connsiteX5" fmla="*/ 417585 w 2124112"/>
                  <a:gd name="connsiteY5" fmla="*/ 2480848 h 5542261"/>
                  <a:gd name="connsiteX6" fmla="*/ 21331 w 2124112"/>
                  <a:gd name="connsiteY6" fmla="*/ 203430 h 5542261"/>
                  <a:gd name="connsiteX7" fmla="*/ 1067529 w 2124112"/>
                  <a:gd name="connsiteY7" fmla="*/ 22506 h 5542261"/>
                  <a:gd name="connsiteX0" fmla="*/ 1067529 w 2124112"/>
                  <a:gd name="connsiteY0" fmla="*/ 44766 h 5564521"/>
                  <a:gd name="connsiteX1" fmla="*/ 2098344 w 2124112"/>
                  <a:gd name="connsiteY1" fmla="*/ 240612 h 5564521"/>
                  <a:gd name="connsiteX2" fmla="*/ 1681678 w 2124112"/>
                  <a:gd name="connsiteY2" fmla="*/ 2649266 h 5564521"/>
                  <a:gd name="connsiteX3" fmla="*/ 2124112 w 2124112"/>
                  <a:gd name="connsiteY3" fmla="*/ 5564521 h 5564521"/>
                  <a:gd name="connsiteX4" fmla="*/ 55261 w 2124112"/>
                  <a:gd name="connsiteY4" fmla="*/ 5547272 h 5564521"/>
                  <a:gd name="connsiteX5" fmla="*/ 417585 w 2124112"/>
                  <a:gd name="connsiteY5" fmla="*/ 2503108 h 5564521"/>
                  <a:gd name="connsiteX6" fmla="*/ 21331 w 2124112"/>
                  <a:gd name="connsiteY6" fmla="*/ 225690 h 5564521"/>
                  <a:gd name="connsiteX7" fmla="*/ 1067529 w 2124112"/>
                  <a:gd name="connsiteY7" fmla="*/ 44766 h 5564521"/>
                  <a:gd name="connsiteX0" fmla="*/ 1086909 w 2143492"/>
                  <a:gd name="connsiteY0" fmla="*/ 44766 h 5564521"/>
                  <a:gd name="connsiteX1" fmla="*/ 2117724 w 2143492"/>
                  <a:gd name="connsiteY1" fmla="*/ 240612 h 5564521"/>
                  <a:gd name="connsiteX2" fmla="*/ 1701058 w 2143492"/>
                  <a:gd name="connsiteY2" fmla="*/ 2649266 h 5564521"/>
                  <a:gd name="connsiteX3" fmla="*/ 2143492 w 2143492"/>
                  <a:gd name="connsiteY3" fmla="*/ 5564521 h 5564521"/>
                  <a:gd name="connsiteX4" fmla="*/ 74641 w 2143492"/>
                  <a:gd name="connsiteY4" fmla="*/ 5547272 h 5564521"/>
                  <a:gd name="connsiteX5" fmla="*/ 172439 w 2143492"/>
                  <a:gd name="connsiteY5" fmla="*/ 2922169 h 5564521"/>
                  <a:gd name="connsiteX6" fmla="*/ 40711 w 2143492"/>
                  <a:gd name="connsiteY6" fmla="*/ 225690 h 5564521"/>
                  <a:gd name="connsiteX7" fmla="*/ 1086909 w 2143492"/>
                  <a:gd name="connsiteY7" fmla="*/ 44766 h 5564521"/>
                  <a:gd name="connsiteX0" fmla="*/ 1012268 w 2068851"/>
                  <a:gd name="connsiteY0" fmla="*/ 144618 h 5664373"/>
                  <a:gd name="connsiteX1" fmla="*/ 2043083 w 2068851"/>
                  <a:gd name="connsiteY1" fmla="*/ 340464 h 5664373"/>
                  <a:gd name="connsiteX2" fmla="*/ 1626417 w 2068851"/>
                  <a:gd name="connsiteY2" fmla="*/ 2749118 h 5664373"/>
                  <a:gd name="connsiteX3" fmla="*/ 2068851 w 2068851"/>
                  <a:gd name="connsiteY3" fmla="*/ 5664373 h 5664373"/>
                  <a:gd name="connsiteX4" fmla="*/ 0 w 2068851"/>
                  <a:gd name="connsiteY4" fmla="*/ 5647124 h 5664373"/>
                  <a:gd name="connsiteX5" fmla="*/ 97798 w 2068851"/>
                  <a:gd name="connsiteY5" fmla="*/ 3022021 h 5664373"/>
                  <a:gd name="connsiteX6" fmla="*/ 296729 w 2068851"/>
                  <a:gd name="connsiteY6" fmla="*/ 168394 h 5664373"/>
                  <a:gd name="connsiteX7" fmla="*/ 1012268 w 2068851"/>
                  <a:gd name="connsiteY7" fmla="*/ 144618 h 5664373"/>
                  <a:gd name="connsiteX0" fmla="*/ 1012268 w 2068851"/>
                  <a:gd name="connsiteY0" fmla="*/ 138173 h 5657928"/>
                  <a:gd name="connsiteX1" fmla="*/ 1805009 w 2068851"/>
                  <a:gd name="connsiteY1" fmla="*/ 176871 h 5657928"/>
                  <a:gd name="connsiteX2" fmla="*/ 1626417 w 2068851"/>
                  <a:gd name="connsiteY2" fmla="*/ 2742673 h 5657928"/>
                  <a:gd name="connsiteX3" fmla="*/ 2068851 w 2068851"/>
                  <a:gd name="connsiteY3" fmla="*/ 5657928 h 5657928"/>
                  <a:gd name="connsiteX4" fmla="*/ 0 w 2068851"/>
                  <a:gd name="connsiteY4" fmla="*/ 5640679 h 5657928"/>
                  <a:gd name="connsiteX5" fmla="*/ 97798 w 2068851"/>
                  <a:gd name="connsiteY5" fmla="*/ 3015576 h 5657928"/>
                  <a:gd name="connsiteX6" fmla="*/ 296729 w 2068851"/>
                  <a:gd name="connsiteY6" fmla="*/ 161949 h 5657928"/>
                  <a:gd name="connsiteX7" fmla="*/ 1012268 w 2068851"/>
                  <a:gd name="connsiteY7" fmla="*/ 138173 h 5657928"/>
                  <a:gd name="connsiteX0" fmla="*/ 296729 w 2068851"/>
                  <a:gd name="connsiteY0" fmla="*/ 331803 h 5827782"/>
                  <a:gd name="connsiteX1" fmla="*/ 1805009 w 2068851"/>
                  <a:gd name="connsiteY1" fmla="*/ 346725 h 5827782"/>
                  <a:gd name="connsiteX2" fmla="*/ 1626417 w 2068851"/>
                  <a:gd name="connsiteY2" fmla="*/ 2912527 h 5827782"/>
                  <a:gd name="connsiteX3" fmla="*/ 2068851 w 2068851"/>
                  <a:gd name="connsiteY3" fmla="*/ 5827782 h 5827782"/>
                  <a:gd name="connsiteX4" fmla="*/ 0 w 2068851"/>
                  <a:gd name="connsiteY4" fmla="*/ 5810533 h 5827782"/>
                  <a:gd name="connsiteX5" fmla="*/ 97798 w 2068851"/>
                  <a:gd name="connsiteY5" fmla="*/ 3185430 h 5827782"/>
                  <a:gd name="connsiteX6" fmla="*/ 296729 w 2068851"/>
                  <a:gd name="connsiteY6" fmla="*/ 331803 h 5827782"/>
                  <a:gd name="connsiteX0" fmla="*/ 296729 w 2068851"/>
                  <a:gd name="connsiteY0" fmla="*/ 217507 h 5713486"/>
                  <a:gd name="connsiteX1" fmla="*/ 1805009 w 2068851"/>
                  <a:gd name="connsiteY1" fmla="*/ 232429 h 5713486"/>
                  <a:gd name="connsiteX2" fmla="*/ 1626417 w 2068851"/>
                  <a:gd name="connsiteY2" fmla="*/ 2798231 h 5713486"/>
                  <a:gd name="connsiteX3" fmla="*/ 2068851 w 2068851"/>
                  <a:gd name="connsiteY3" fmla="*/ 5713486 h 5713486"/>
                  <a:gd name="connsiteX4" fmla="*/ 0 w 2068851"/>
                  <a:gd name="connsiteY4" fmla="*/ 5696237 h 5713486"/>
                  <a:gd name="connsiteX5" fmla="*/ 97798 w 2068851"/>
                  <a:gd name="connsiteY5" fmla="*/ 3071134 h 5713486"/>
                  <a:gd name="connsiteX6" fmla="*/ 296729 w 2068851"/>
                  <a:gd name="connsiteY6" fmla="*/ 217507 h 5713486"/>
                  <a:gd name="connsiteX0" fmla="*/ 296729 w 2068851"/>
                  <a:gd name="connsiteY0" fmla="*/ 217507 h 5713486"/>
                  <a:gd name="connsiteX1" fmla="*/ 1805009 w 2068851"/>
                  <a:gd name="connsiteY1" fmla="*/ 232429 h 5713486"/>
                  <a:gd name="connsiteX2" fmla="*/ 1626417 w 2068851"/>
                  <a:gd name="connsiteY2" fmla="*/ 2086500 h 5713486"/>
                  <a:gd name="connsiteX3" fmla="*/ 2068851 w 2068851"/>
                  <a:gd name="connsiteY3" fmla="*/ 5713486 h 5713486"/>
                  <a:gd name="connsiteX4" fmla="*/ 0 w 2068851"/>
                  <a:gd name="connsiteY4" fmla="*/ 5696237 h 5713486"/>
                  <a:gd name="connsiteX5" fmla="*/ 97798 w 2068851"/>
                  <a:gd name="connsiteY5" fmla="*/ 3071134 h 5713486"/>
                  <a:gd name="connsiteX6" fmla="*/ 296729 w 2068851"/>
                  <a:gd name="connsiteY6" fmla="*/ 217507 h 5713486"/>
                  <a:gd name="connsiteX0" fmla="*/ 296729 w 2068851"/>
                  <a:gd name="connsiteY0" fmla="*/ 217507 h 5713486"/>
                  <a:gd name="connsiteX1" fmla="*/ 1805009 w 2068851"/>
                  <a:gd name="connsiteY1" fmla="*/ 232429 h 5713486"/>
                  <a:gd name="connsiteX2" fmla="*/ 1626417 w 2068851"/>
                  <a:gd name="connsiteY2" fmla="*/ 2086500 h 5713486"/>
                  <a:gd name="connsiteX3" fmla="*/ 2068851 w 2068851"/>
                  <a:gd name="connsiteY3" fmla="*/ 5713486 h 5713486"/>
                  <a:gd name="connsiteX4" fmla="*/ 0 w 2068851"/>
                  <a:gd name="connsiteY4" fmla="*/ 5696237 h 5713486"/>
                  <a:gd name="connsiteX5" fmla="*/ 97798 w 2068851"/>
                  <a:gd name="connsiteY5" fmla="*/ 3071134 h 5713486"/>
                  <a:gd name="connsiteX6" fmla="*/ 296729 w 2068851"/>
                  <a:gd name="connsiteY6" fmla="*/ 217507 h 5713486"/>
                  <a:gd name="connsiteX0" fmla="*/ 296729 w 2134982"/>
                  <a:gd name="connsiteY0" fmla="*/ 217507 h 5696237"/>
                  <a:gd name="connsiteX1" fmla="*/ 1805009 w 2134982"/>
                  <a:gd name="connsiteY1" fmla="*/ 232429 h 5696237"/>
                  <a:gd name="connsiteX2" fmla="*/ 1626417 w 2134982"/>
                  <a:gd name="connsiteY2" fmla="*/ 2086500 h 5696237"/>
                  <a:gd name="connsiteX3" fmla="*/ 2134982 w 2134982"/>
                  <a:gd name="connsiteY3" fmla="*/ 5489423 h 5696237"/>
                  <a:gd name="connsiteX4" fmla="*/ 0 w 2134982"/>
                  <a:gd name="connsiteY4" fmla="*/ 5696237 h 5696237"/>
                  <a:gd name="connsiteX5" fmla="*/ 97798 w 2134982"/>
                  <a:gd name="connsiteY5" fmla="*/ 3071134 h 5696237"/>
                  <a:gd name="connsiteX6" fmla="*/ 296729 w 2134982"/>
                  <a:gd name="connsiteY6" fmla="*/ 217507 h 5696237"/>
                  <a:gd name="connsiteX0" fmla="*/ 106504 w 2181681"/>
                  <a:gd name="connsiteY0" fmla="*/ 172677 h 5725188"/>
                  <a:gd name="connsiteX1" fmla="*/ 1851708 w 2181681"/>
                  <a:gd name="connsiteY1" fmla="*/ 261380 h 5725188"/>
                  <a:gd name="connsiteX2" fmla="*/ 1673116 w 2181681"/>
                  <a:gd name="connsiteY2" fmla="*/ 2115451 h 5725188"/>
                  <a:gd name="connsiteX3" fmla="*/ 2181681 w 2181681"/>
                  <a:gd name="connsiteY3" fmla="*/ 5518374 h 5725188"/>
                  <a:gd name="connsiteX4" fmla="*/ 46699 w 2181681"/>
                  <a:gd name="connsiteY4" fmla="*/ 5725188 h 5725188"/>
                  <a:gd name="connsiteX5" fmla="*/ 144497 w 2181681"/>
                  <a:gd name="connsiteY5" fmla="*/ 3100085 h 5725188"/>
                  <a:gd name="connsiteX6" fmla="*/ 106504 w 2181681"/>
                  <a:gd name="connsiteY6" fmla="*/ 172677 h 5725188"/>
                  <a:gd name="connsiteX0" fmla="*/ 106504 w 2181681"/>
                  <a:gd name="connsiteY0" fmla="*/ 172677 h 5725188"/>
                  <a:gd name="connsiteX1" fmla="*/ 1851708 w 2181681"/>
                  <a:gd name="connsiteY1" fmla="*/ 261380 h 5725188"/>
                  <a:gd name="connsiteX2" fmla="*/ 1865617 w 2181681"/>
                  <a:gd name="connsiteY2" fmla="*/ 2233499 h 5725188"/>
                  <a:gd name="connsiteX3" fmla="*/ 2181681 w 2181681"/>
                  <a:gd name="connsiteY3" fmla="*/ 5518374 h 5725188"/>
                  <a:gd name="connsiteX4" fmla="*/ 46699 w 2181681"/>
                  <a:gd name="connsiteY4" fmla="*/ 5725188 h 5725188"/>
                  <a:gd name="connsiteX5" fmla="*/ 144497 w 2181681"/>
                  <a:gd name="connsiteY5" fmla="*/ 3100085 h 5725188"/>
                  <a:gd name="connsiteX6" fmla="*/ 106504 w 2181681"/>
                  <a:gd name="connsiteY6" fmla="*/ 172677 h 5725188"/>
                  <a:gd name="connsiteX0" fmla="*/ 106504 w 1886729"/>
                  <a:gd name="connsiteY0" fmla="*/ 172677 h 5725188"/>
                  <a:gd name="connsiteX1" fmla="*/ 1851708 w 1886729"/>
                  <a:gd name="connsiteY1" fmla="*/ 261380 h 5725188"/>
                  <a:gd name="connsiteX2" fmla="*/ 1865617 w 1886729"/>
                  <a:gd name="connsiteY2" fmla="*/ 2233499 h 5725188"/>
                  <a:gd name="connsiteX3" fmla="*/ 1722641 w 1886729"/>
                  <a:gd name="connsiteY3" fmla="*/ 5665936 h 5725188"/>
                  <a:gd name="connsiteX4" fmla="*/ 46699 w 1886729"/>
                  <a:gd name="connsiteY4" fmla="*/ 5725188 h 5725188"/>
                  <a:gd name="connsiteX5" fmla="*/ 144497 w 1886729"/>
                  <a:gd name="connsiteY5" fmla="*/ 3100085 h 5725188"/>
                  <a:gd name="connsiteX6" fmla="*/ 106504 w 1886729"/>
                  <a:gd name="connsiteY6" fmla="*/ 172677 h 5725188"/>
                  <a:gd name="connsiteX0" fmla="*/ 106504 w 1886729"/>
                  <a:gd name="connsiteY0" fmla="*/ 172677 h 5725188"/>
                  <a:gd name="connsiteX1" fmla="*/ 1851708 w 1886729"/>
                  <a:gd name="connsiteY1" fmla="*/ 261380 h 5725188"/>
                  <a:gd name="connsiteX2" fmla="*/ 1865617 w 1886729"/>
                  <a:gd name="connsiteY2" fmla="*/ 2233499 h 5725188"/>
                  <a:gd name="connsiteX3" fmla="*/ 1722641 w 1886729"/>
                  <a:gd name="connsiteY3" fmla="*/ 5665936 h 5725188"/>
                  <a:gd name="connsiteX4" fmla="*/ 46699 w 1886729"/>
                  <a:gd name="connsiteY4" fmla="*/ 5725188 h 5725188"/>
                  <a:gd name="connsiteX5" fmla="*/ 144497 w 1886729"/>
                  <a:gd name="connsiteY5" fmla="*/ 3100085 h 5725188"/>
                  <a:gd name="connsiteX6" fmla="*/ 106504 w 1886729"/>
                  <a:gd name="connsiteY6" fmla="*/ 172677 h 5725188"/>
                  <a:gd name="connsiteX0" fmla="*/ 106504 w 1911279"/>
                  <a:gd name="connsiteY0" fmla="*/ 172677 h 5725188"/>
                  <a:gd name="connsiteX1" fmla="*/ 1851708 w 1911279"/>
                  <a:gd name="connsiteY1" fmla="*/ 261380 h 5725188"/>
                  <a:gd name="connsiteX2" fmla="*/ 1865617 w 1911279"/>
                  <a:gd name="connsiteY2" fmla="*/ 2233499 h 5725188"/>
                  <a:gd name="connsiteX3" fmla="*/ 1722641 w 1911279"/>
                  <a:gd name="connsiteY3" fmla="*/ 5665936 h 5725188"/>
                  <a:gd name="connsiteX4" fmla="*/ 46699 w 1911279"/>
                  <a:gd name="connsiteY4" fmla="*/ 5725188 h 5725188"/>
                  <a:gd name="connsiteX5" fmla="*/ 144497 w 1911279"/>
                  <a:gd name="connsiteY5" fmla="*/ 3100085 h 5725188"/>
                  <a:gd name="connsiteX6" fmla="*/ 106504 w 1911279"/>
                  <a:gd name="connsiteY6" fmla="*/ 172677 h 5725188"/>
                  <a:gd name="connsiteX0" fmla="*/ 106504 w 1911278"/>
                  <a:gd name="connsiteY0" fmla="*/ 172677 h 5665936"/>
                  <a:gd name="connsiteX1" fmla="*/ 1851708 w 1911278"/>
                  <a:gd name="connsiteY1" fmla="*/ 261380 h 5665936"/>
                  <a:gd name="connsiteX2" fmla="*/ 1865617 w 1911278"/>
                  <a:gd name="connsiteY2" fmla="*/ 2233499 h 5665936"/>
                  <a:gd name="connsiteX3" fmla="*/ 1722641 w 1911278"/>
                  <a:gd name="connsiteY3" fmla="*/ 5665936 h 5665936"/>
                  <a:gd name="connsiteX4" fmla="*/ 416892 w 1911278"/>
                  <a:gd name="connsiteY4" fmla="*/ 5607139 h 5665936"/>
                  <a:gd name="connsiteX5" fmla="*/ 144497 w 1911278"/>
                  <a:gd name="connsiteY5" fmla="*/ 3100085 h 5665936"/>
                  <a:gd name="connsiteX6" fmla="*/ 106504 w 1911278"/>
                  <a:gd name="connsiteY6" fmla="*/ 172677 h 5665936"/>
                  <a:gd name="connsiteX0" fmla="*/ 106504 w 1911278"/>
                  <a:gd name="connsiteY0" fmla="*/ 172677 h 5665936"/>
                  <a:gd name="connsiteX1" fmla="*/ 1851708 w 1911278"/>
                  <a:gd name="connsiteY1" fmla="*/ 261380 h 5665936"/>
                  <a:gd name="connsiteX2" fmla="*/ 1865617 w 1911278"/>
                  <a:gd name="connsiteY2" fmla="*/ 2233499 h 5665936"/>
                  <a:gd name="connsiteX3" fmla="*/ 1722641 w 1911278"/>
                  <a:gd name="connsiteY3" fmla="*/ 5665936 h 5665936"/>
                  <a:gd name="connsiteX4" fmla="*/ 416892 w 1911278"/>
                  <a:gd name="connsiteY4" fmla="*/ 5607139 h 5665936"/>
                  <a:gd name="connsiteX5" fmla="*/ 144497 w 1911278"/>
                  <a:gd name="connsiteY5" fmla="*/ 3100085 h 5665936"/>
                  <a:gd name="connsiteX6" fmla="*/ 106504 w 1911278"/>
                  <a:gd name="connsiteY6" fmla="*/ 172677 h 5665936"/>
                  <a:gd name="connsiteX0" fmla="*/ 191307 w 1996081"/>
                  <a:gd name="connsiteY0" fmla="*/ 172677 h 5725188"/>
                  <a:gd name="connsiteX1" fmla="*/ 1936511 w 1996081"/>
                  <a:gd name="connsiteY1" fmla="*/ 261380 h 5725188"/>
                  <a:gd name="connsiteX2" fmla="*/ 1950420 w 1996081"/>
                  <a:gd name="connsiteY2" fmla="*/ 2233499 h 5725188"/>
                  <a:gd name="connsiteX3" fmla="*/ 1807444 w 1996081"/>
                  <a:gd name="connsiteY3" fmla="*/ 5665936 h 5725188"/>
                  <a:gd name="connsiteX4" fmla="*/ 205541 w 1996081"/>
                  <a:gd name="connsiteY4" fmla="*/ 5725188 h 5725188"/>
                  <a:gd name="connsiteX5" fmla="*/ 229300 w 1996081"/>
                  <a:gd name="connsiteY5" fmla="*/ 3100085 h 5725188"/>
                  <a:gd name="connsiteX6" fmla="*/ 191307 w 1996081"/>
                  <a:gd name="connsiteY6" fmla="*/ 172677 h 5725188"/>
                  <a:gd name="connsiteX0" fmla="*/ 191308 w 1996082"/>
                  <a:gd name="connsiteY0" fmla="*/ 172677 h 5798395"/>
                  <a:gd name="connsiteX1" fmla="*/ 1936512 w 1996082"/>
                  <a:gd name="connsiteY1" fmla="*/ 261380 h 5798395"/>
                  <a:gd name="connsiteX2" fmla="*/ 1950421 w 1996082"/>
                  <a:gd name="connsiteY2" fmla="*/ 2233499 h 5798395"/>
                  <a:gd name="connsiteX3" fmla="*/ 1807445 w 1996082"/>
                  <a:gd name="connsiteY3" fmla="*/ 5665936 h 5798395"/>
                  <a:gd name="connsiteX4" fmla="*/ 205542 w 1996082"/>
                  <a:gd name="connsiteY4" fmla="*/ 5725188 h 5798395"/>
                  <a:gd name="connsiteX5" fmla="*/ 229301 w 1996082"/>
                  <a:gd name="connsiteY5" fmla="*/ 3100085 h 5798395"/>
                  <a:gd name="connsiteX6" fmla="*/ 191308 w 1996082"/>
                  <a:gd name="connsiteY6" fmla="*/ 172677 h 5798395"/>
                  <a:gd name="connsiteX0" fmla="*/ 191308 w 1996082"/>
                  <a:gd name="connsiteY0" fmla="*/ 172677 h 5873123"/>
                  <a:gd name="connsiteX1" fmla="*/ 1936512 w 1996082"/>
                  <a:gd name="connsiteY1" fmla="*/ 261380 h 5873123"/>
                  <a:gd name="connsiteX2" fmla="*/ 1950421 w 1996082"/>
                  <a:gd name="connsiteY2" fmla="*/ 2233499 h 5873123"/>
                  <a:gd name="connsiteX3" fmla="*/ 1807445 w 1996082"/>
                  <a:gd name="connsiteY3" fmla="*/ 5665936 h 5873123"/>
                  <a:gd name="connsiteX4" fmla="*/ 205542 w 1996082"/>
                  <a:gd name="connsiteY4" fmla="*/ 5725188 h 5873123"/>
                  <a:gd name="connsiteX5" fmla="*/ 229301 w 1996082"/>
                  <a:gd name="connsiteY5" fmla="*/ 3100085 h 5873123"/>
                  <a:gd name="connsiteX6" fmla="*/ 191308 w 1996082"/>
                  <a:gd name="connsiteY6" fmla="*/ 172677 h 5873123"/>
                  <a:gd name="connsiteX0" fmla="*/ 422888 w 2227662"/>
                  <a:gd name="connsiteY0" fmla="*/ 172677 h 5825732"/>
                  <a:gd name="connsiteX1" fmla="*/ 2168092 w 2227662"/>
                  <a:gd name="connsiteY1" fmla="*/ 261380 h 5825732"/>
                  <a:gd name="connsiteX2" fmla="*/ 2182001 w 2227662"/>
                  <a:gd name="connsiteY2" fmla="*/ 2233499 h 5825732"/>
                  <a:gd name="connsiteX3" fmla="*/ 2039025 w 2227662"/>
                  <a:gd name="connsiteY3" fmla="*/ 5665936 h 5825732"/>
                  <a:gd name="connsiteX4" fmla="*/ 140966 w 2227662"/>
                  <a:gd name="connsiteY4" fmla="*/ 5621895 h 5825732"/>
                  <a:gd name="connsiteX5" fmla="*/ 460881 w 2227662"/>
                  <a:gd name="connsiteY5" fmla="*/ 3100085 h 5825732"/>
                  <a:gd name="connsiteX6" fmla="*/ 422888 w 2227662"/>
                  <a:gd name="connsiteY6" fmla="*/ 172677 h 5825732"/>
                  <a:gd name="connsiteX0" fmla="*/ 420673 w 2225447"/>
                  <a:gd name="connsiteY0" fmla="*/ 172677 h 5825731"/>
                  <a:gd name="connsiteX1" fmla="*/ 2165877 w 2225447"/>
                  <a:gd name="connsiteY1" fmla="*/ 261380 h 5825731"/>
                  <a:gd name="connsiteX2" fmla="*/ 2179786 w 2225447"/>
                  <a:gd name="connsiteY2" fmla="*/ 2233499 h 5825731"/>
                  <a:gd name="connsiteX3" fmla="*/ 2036810 w 2225447"/>
                  <a:gd name="connsiteY3" fmla="*/ 5665936 h 5825731"/>
                  <a:gd name="connsiteX4" fmla="*/ 138751 w 2225447"/>
                  <a:gd name="connsiteY4" fmla="*/ 5621895 h 5825731"/>
                  <a:gd name="connsiteX5" fmla="*/ 473474 w 2225447"/>
                  <a:gd name="connsiteY5" fmla="*/ 2347522 h 5825731"/>
                  <a:gd name="connsiteX6" fmla="*/ 420673 w 2225447"/>
                  <a:gd name="connsiteY6" fmla="*/ 172677 h 5825731"/>
                  <a:gd name="connsiteX0" fmla="*/ 420672 w 2197742"/>
                  <a:gd name="connsiteY0" fmla="*/ 172677 h 5825731"/>
                  <a:gd name="connsiteX1" fmla="*/ 2165876 w 2197742"/>
                  <a:gd name="connsiteY1" fmla="*/ 261380 h 5825731"/>
                  <a:gd name="connsiteX2" fmla="*/ 2076131 w 2197742"/>
                  <a:gd name="connsiteY2" fmla="*/ 2218744 h 5825731"/>
                  <a:gd name="connsiteX3" fmla="*/ 2036809 w 2197742"/>
                  <a:gd name="connsiteY3" fmla="*/ 5665936 h 5825731"/>
                  <a:gd name="connsiteX4" fmla="*/ 138750 w 2197742"/>
                  <a:gd name="connsiteY4" fmla="*/ 5621895 h 5825731"/>
                  <a:gd name="connsiteX5" fmla="*/ 473473 w 2197742"/>
                  <a:gd name="connsiteY5" fmla="*/ 2347522 h 5825731"/>
                  <a:gd name="connsiteX6" fmla="*/ 420672 w 2197742"/>
                  <a:gd name="connsiteY6" fmla="*/ 172677 h 5825731"/>
                  <a:gd name="connsiteX0" fmla="*/ 420672 w 2257948"/>
                  <a:gd name="connsiteY0" fmla="*/ 172677 h 6709225"/>
                  <a:gd name="connsiteX1" fmla="*/ 2165876 w 2257948"/>
                  <a:gd name="connsiteY1" fmla="*/ 261380 h 6709225"/>
                  <a:gd name="connsiteX2" fmla="*/ 2076131 w 2257948"/>
                  <a:gd name="connsiteY2" fmla="*/ 2218744 h 6709225"/>
                  <a:gd name="connsiteX3" fmla="*/ 2112493 w 2257948"/>
                  <a:gd name="connsiteY3" fmla="*/ 6667112 h 6709225"/>
                  <a:gd name="connsiteX4" fmla="*/ 138750 w 2257948"/>
                  <a:gd name="connsiteY4" fmla="*/ 5621895 h 6709225"/>
                  <a:gd name="connsiteX5" fmla="*/ 473473 w 2257948"/>
                  <a:gd name="connsiteY5" fmla="*/ 2347522 h 6709225"/>
                  <a:gd name="connsiteX6" fmla="*/ 420672 w 2257948"/>
                  <a:gd name="connsiteY6" fmla="*/ 172677 h 6709225"/>
                  <a:gd name="connsiteX0" fmla="*/ 341511 w 2178787"/>
                  <a:gd name="connsiteY0" fmla="*/ 172677 h 6841477"/>
                  <a:gd name="connsiteX1" fmla="*/ 2086715 w 2178787"/>
                  <a:gd name="connsiteY1" fmla="*/ 261380 h 6841477"/>
                  <a:gd name="connsiteX2" fmla="*/ 1996970 w 2178787"/>
                  <a:gd name="connsiteY2" fmla="*/ 2218744 h 6841477"/>
                  <a:gd name="connsiteX3" fmla="*/ 2033332 w 2178787"/>
                  <a:gd name="connsiteY3" fmla="*/ 6667112 h 6841477"/>
                  <a:gd name="connsiteX4" fmla="*/ 154195 w 2178787"/>
                  <a:gd name="connsiteY4" fmla="*/ 6658827 h 6841477"/>
                  <a:gd name="connsiteX5" fmla="*/ 394312 w 2178787"/>
                  <a:gd name="connsiteY5" fmla="*/ 2347522 h 6841477"/>
                  <a:gd name="connsiteX6" fmla="*/ 341511 w 2178787"/>
                  <a:gd name="connsiteY6" fmla="*/ 172677 h 6841477"/>
                  <a:gd name="connsiteX0" fmla="*/ 341510 w 2257835"/>
                  <a:gd name="connsiteY0" fmla="*/ 172677 h 7158055"/>
                  <a:gd name="connsiteX1" fmla="*/ 2086714 w 2257835"/>
                  <a:gd name="connsiteY1" fmla="*/ 261380 h 7158055"/>
                  <a:gd name="connsiteX2" fmla="*/ 1996969 w 2257835"/>
                  <a:gd name="connsiteY2" fmla="*/ 2218744 h 7158055"/>
                  <a:gd name="connsiteX3" fmla="*/ 2127936 w 2257835"/>
                  <a:gd name="connsiteY3" fmla="*/ 7078310 h 7158055"/>
                  <a:gd name="connsiteX4" fmla="*/ 154194 w 2257835"/>
                  <a:gd name="connsiteY4" fmla="*/ 6658827 h 7158055"/>
                  <a:gd name="connsiteX5" fmla="*/ 394311 w 2257835"/>
                  <a:gd name="connsiteY5" fmla="*/ 2347522 h 7158055"/>
                  <a:gd name="connsiteX6" fmla="*/ 341510 w 2257835"/>
                  <a:gd name="connsiteY6" fmla="*/ 172677 h 7158055"/>
                  <a:gd name="connsiteX0" fmla="*/ 388632 w 2304957"/>
                  <a:gd name="connsiteY0" fmla="*/ 172677 h 7245160"/>
                  <a:gd name="connsiteX1" fmla="*/ 2133836 w 2304957"/>
                  <a:gd name="connsiteY1" fmla="*/ 261380 h 7245160"/>
                  <a:gd name="connsiteX2" fmla="*/ 2044091 w 2304957"/>
                  <a:gd name="connsiteY2" fmla="*/ 2218744 h 7245160"/>
                  <a:gd name="connsiteX3" fmla="*/ 2175058 w 2304957"/>
                  <a:gd name="connsiteY3" fmla="*/ 7078310 h 7245160"/>
                  <a:gd name="connsiteX4" fmla="*/ 144553 w 2304957"/>
                  <a:gd name="connsiteY4" fmla="*/ 7052146 h 7245160"/>
                  <a:gd name="connsiteX5" fmla="*/ 441433 w 2304957"/>
                  <a:gd name="connsiteY5" fmla="*/ 2347522 h 7245160"/>
                  <a:gd name="connsiteX6" fmla="*/ 388632 w 2304957"/>
                  <a:gd name="connsiteY6" fmla="*/ 172677 h 724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4957" h="7245160">
                    <a:moveTo>
                      <a:pt x="388632" y="172677"/>
                    </a:moveTo>
                    <a:cubicBezTo>
                      <a:pt x="620261" y="29064"/>
                      <a:pt x="1912221" y="-168741"/>
                      <a:pt x="2133836" y="261380"/>
                    </a:cubicBezTo>
                    <a:cubicBezTo>
                      <a:pt x="2203480" y="1042860"/>
                      <a:pt x="2044091" y="1439473"/>
                      <a:pt x="2044091" y="2218744"/>
                    </a:cubicBezTo>
                    <a:cubicBezTo>
                      <a:pt x="1932390" y="2878449"/>
                      <a:pt x="2568391" y="6512376"/>
                      <a:pt x="2175058" y="7078310"/>
                    </a:cubicBezTo>
                    <a:cubicBezTo>
                      <a:pt x="1729937" y="7348917"/>
                      <a:pt x="382367" y="7253737"/>
                      <a:pt x="144553" y="7052146"/>
                    </a:cubicBezTo>
                    <a:cubicBezTo>
                      <a:pt x="-267750" y="6244011"/>
                      <a:pt x="320658" y="3362243"/>
                      <a:pt x="441433" y="2347522"/>
                    </a:cubicBezTo>
                    <a:cubicBezTo>
                      <a:pt x="381238" y="1613310"/>
                      <a:pt x="157003" y="316290"/>
                      <a:pt x="388632" y="172677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5" name="Csoportba foglalás 84">
                <a:extLst>
                  <a:ext uri="{FF2B5EF4-FFF2-40B4-BE49-F238E27FC236}">
                    <a16:creationId xmlns:a16="http://schemas.microsoft.com/office/drawing/2014/main" id="{AEE6758B-2389-4744-B375-F3C510837953}"/>
                  </a:ext>
                </a:extLst>
              </p:cNvPr>
              <p:cNvGrpSpPr/>
              <p:nvPr/>
            </p:nvGrpSpPr>
            <p:grpSpPr>
              <a:xfrm flipH="1">
                <a:off x="2717298" y="1547723"/>
                <a:ext cx="1010628" cy="1193960"/>
                <a:chOff x="1568818" y="823614"/>
                <a:chExt cx="1417936" cy="2049234"/>
              </a:xfrm>
            </p:grpSpPr>
            <p:sp>
              <p:nvSpPr>
                <p:cNvPr id="92" name="Szabadkézi sokszög 195">
                  <a:extLst>
                    <a:ext uri="{FF2B5EF4-FFF2-40B4-BE49-F238E27FC236}">
                      <a16:creationId xmlns:a16="http://schemas.microsoft.com/office/drawing/2014/main" id="{CF0DB7F6-177A-4FB2-B78C-D9290B1AAF7F}"/>
                    </a:ext>
                  </a:extLst>
                </p:cNvPr>
                <p:cNvSpPr/>
                <p:nvPr/>
              </p:nvSpPr>
              <p:spPr>
                <a:xfrm>
                  <a:off x="2040045" y="2391349"/>
                  <a:ext cx="476441" cy="481499"/>
                </a:xfrm>
                <a:custGeom>
                  <a:avLst/>
                  <a:gdLst>
                    <a:gd name="connsiteX0" fmla="*/ 0 w 1507423"/>
                    <a:gd name="connsiteY0" fmla="*/ 0 h 774397"/>
                    <a:gd name="connsiteX1" fmla="*/ 69055 w 1507423"/>
                    <a:gd name="connsiteY1" fmla="*/ 0 h 774397"/>
                    <a:gd name="connsiteX2" fmla="*/ 171627 w 1507423"/>
                    <a:gd name="connsiteY2" fmla="*/ 58623 h 774397"/>
                    <a:gd name="connsiteX3" fmla="*/ 729377 w 1507423"/>
                    <a:gd name="connsiteY3" fmla="*/ 215417 h 774397"/>
                    <a:gd name="connsiteX4" fmla="*/ 1379478 w 1507423"/>
                    <a:gd name="connsiteY4" fmla="*/ 51864 h 774397"/>
                    <a:gd name="connsiteX5" fmla="*/ 1471182 w 1507423"/>
                    <a:gd name="connsiteY5" fmla="*/ 0 h 774397"/>
                    <a:gd name="connsiteX6" fmla="*/ 1507423 w 1507423"/>
                    <a:gd name="connsiteY6" fmla="*/ 0 h 774397"/>
                    <a:gd name="connsiteX7" fmla="*/ 1507423 w 1507423"/>
                    <a:gd name="connsiteY7" fmla="*/ 774397 h 774397"/>
                    <a:gd name="connsiteX8" fmla="*/ 0 w 1507423"/>
                    <a:gd name="connsiteY8" fmla="*/ 774397 h 774397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86966 w 1514911"/>
                    <a:gd name="connsiteY4" fmla="*/ 92098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90709 w 1514911"/>
                    <a:gd name="connsiteY4" fmla="*/ 70152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478670 w 1514911"/>
                    <a:gd name="connsiteY5" fmla="*/ 51207 h 825604"/>
                    <a:gd name="connsiteX6" fmla="*/ 1514911 w 1514911"/>
                    <a:gd name="connsiteY6" fmla="*/ 0 h 825604"/>
                    <a:gd name="connsiteX7" fmla="*/ 1514911 w 1514911"/>
                    <a:gd name="connsiteY7" fmla="*/ 825604 h 825604"/>
                    <a:gd name="connsiteX8" fmla="*/ 7488 w 1514911"/>
                    <a:gd name="connsiteY8" fmla="*/ 825604 h 825604"/>
                    <a:gd name="connsiteX9" fmla="*/ 0 w 1514911"/>
                    <a:gd name="connsiteY9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40610 w 1514911"/>
                    <a:gd name="connsiteY3" fmla="*/ 259309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179115 w 1514911"/>
                    <a:gd name="connsiteY1" fmla="*/ 109830 h 825604"/>
                    <a:gd name="connsiteX2" fmla="*/ 740610 w 1514911"/>
                    <a:gd name="connsiteY2" fmla="*/ 259309 h 825604"/>
                    <a:gd name="connsiteX3" fmla="*/ 1390709 w 1514911"/>
                    <a:gd name="connsiteY3" fmla="*/ 81125 h 825604"/>
                    <a:gd name="connsiteX4" fmla="*/ 1514911 w 1514911"/>
                    <a:gd name="connsiteY4" fmla="*/ 0 h 825604"/>
                    <a:gd name="connsiteX5" fmla="*/ 1514911 w 1514911"/>
                    <a:gd name="connsiteY5" fmla="*/ 825604 h 825604"/>
                    <a:gd name="connsiteX6" fmla="*/ 7488 w 1514911"/>
                    <a:gd name="connsiteY6" fmla="*/ 825604 h 825604"/>
                    <a:gd name="connsiteX7" fmla="*/ 0 w 1514911"/>
                    <a:gd name="connsiteY7" fmla="*/ 10973 h 825604"/>
                    <a:gd name="connsiteX0" fmla="*/ 0 w 1514911"/>
                    <a:gd name="connsiteY0" fmla="*/ 10973 h 874826"/>
                    <a:gd name="connsiteX1" fmla="*/ 179115 w 1514911"/>
                    <a:gd name="connsiteY1" fmla="*/ 109830 h 874826"/>
                    <a:gd name="connsiteX2" fmla="*/ 740610 w 1514911"/>
                    <a:gd name="connsiteY2" fmla="*/ 259309 h 874826"/>
                    <a:gd name="connsiteX3" fmla="*/ 1390709 w 1514911"/>
                    <a:gd name="connsiteY3" fmla="*/ 81125 h 874826"/>
                    <a:gd name="connsiteX4" fmla="*/ 1514911 w 1514911"/>
                    <a:gd name="connsiteY4" fmla="*/ 0 h 874826"/>
                    <a:gd name="connsiteX5" fmla="*/ 1514911 w 1514911"/>
                    <a:gd name="connsiteY5" fmla="*/ 825604 h 874826"/>
                    <a:gd name="connsiteX6" fmla="*/ 759805 w 1514911"/>
                    <a:gd name="connsiteY6" fmla="*/ 874820 h 874826"/>
                    <a:gd name="connsiteX7" fmla="*/ 7488 w 1514911"/>
                    <a:gd name="connsiteY7" fmla="*/ 825604 h 874826"/>
                    <a:gd name="connsiteX8" fmla="*/ 0 w 1514911"/>
                    <a:gd name="connsiteY8" fmla="*/ 10973 h 874826"/>
                    <a:gd name="connsiteX0" fmla="*/ 0 w 1514911"/>
                    <a:gd name="connsiteY0" fmla="*/ 10973 h 876121"/>
                    <a:gd name="connsiteX1" fmla="*/ 179115 w 1514911"/>
                    <a:gd name="connsiteY1" fmla="*/ 109830 h 876121"/>
                    <a:gd name="connsiteX2" fmla="*/ 740610 w 1514911"/>
                    <a:gd name="connsiteY2" fmla="*/ 259309 h 876121"/>
                    <a:gd name="connsiteX3" fmla="*/ 1390709 w 1514911"/>
                    <a:gd name="connsiteY3" fmla="*/ 81125 h 876121"/>
                    <a:gd name="connsiteX4" fmla="*/ 1514911 w 1514911"/>
                    <a:gd name="connsiteY4" fmla="*/ 0 h 876121"/>
                    <a:gd name="connsiteX5" fmla="*/ 1514911 w 1514911"/>
                    <a:gd name="connsiteY5" fmla="*/ 825604 h 876121"/>
                    <a:gd name="connsiteX6" fmla="*/ 759805 w 1514911"/>
                    <a:gd name="connsiteY6" fmla="*/ 874820 h 876121"/>
                    <a:gd name="connsiteX7" fmla="*/ 7488 w 1514911"/>
                    <a:gd name="connsiteY7" fmla="*/ 825604 h 876121"/>
                    <a:gd name="connsiteX8" fmla="*/ 0 w 1514911"/>
                    <a:gd name="connsiteY8" fmla="*/ 10973 h 876121"/>
                    <a:gd name="connsiteX0" fmla="*/ 0 w 1514911"/>
                    <a:gd name="connsiteY0" fmla="*/ 10973 h 884082"/>
                    <a:gd name="connsiteX1" fmla="*/ 179115 w 1514911"/>
                    <a:gd name="connsiteY1" fmla="*/ 109830 h 884082"/>
                    <a:gd name="connsiteX2" fmla="*/ 740610 w 1514911"/>
                    <a:gd name="connsiteY2" fmla="*/ 259309 h 884082"/>
                    <a:gd name="connsiteX3" fmla="*/ 1390709 w 1514911"/>
                    <a:gd name="connsiteY3" fmla="*/ 81125 h 884082"/>
                    <a:gd name="connsiteX4" fmla="*/ 1514911 w 1514911"/>
                    <a:gd name="connsiteY4" fmla="*/ 0 h 884082"/>
                    <a:gd name="connsiteX5" fmla="*/ 1514911 w 1514911"/>
                    <a:gd name="connsiteY5" fmla="*/ 825604 h 884082"/>
                    <a:gd name="connsiteX6" fmla="*/ 759805 w 1514911"/>
                    <a:gd name="connsiteY6" fmla="*/ 874820 h 884082"/>
                    <a:gd name="connsiteX7" fmla="*/ 7488 w 1514911"/>
                    <a:gd name="connsiteY7" fmla="*/ 825604 h 884082"/>
                    <a:gd name="connsiteX8" fmla="*/ 0 w 1514911"/>
                    <a:gd name="connsiteY8" fmla="*/ 10973 h 884082"/>
                    <a:gd name="connsiteX0" fmla="*/ 0 w 1514911"/>
                    <a:gd name="connsiteY0" fmla="*/ 10973 h 901076"/>
                    <a:gd name="connsiteX1" fmla="*/ 179115 w 1514911"/>
                    <a:gd name="connsiteY1" fmla="*/ 109830 h 901076"/>
                    <a:gd name="connsiteX2" fmla="*/ 740610 w 1514911"/>
                    <a:gd name="connsiteY2" fmla="*/ 259309 h 901076"/>
                    <a:gd name="connsiteX3" fmla="*/ 1390709 w 1514911"/>
                    <a:gd name="connsiteY3" fmla="*/ 81125 h 901076"/>
                    <a:gd name="connsiteX4" fmla="*/ 1514911 w 1514911"/>
                    <a:gd name="connsiteY4" fmla="*/ 0 h 901076"/>
                    <a:gd name="connsiteX5" fmla="*/ 1514911 w 1514911"/>
                    <a:gd name="connsiteY5" fmla="*/ 825604 h 901076"/>
                    <a:gd name="connsiteX6" fmla="*/ 699902 w 1514911"/>
                    <a:gd name="connsiteY6" fmla="*/ 893108 h 901076"/>
                    <a:gd name="connsiteX7" fmla="*/ 7488 w 1514911"/>
                    <a:gd name="connsiteY7" fmla="*/ 825604 h 901076"/>
                    <a:gd name="connsiteX8" fmla="*/ 0 w 1514911"/>
                    <a:gd name="connsiteY8" fmla="*/ 10973 h 901076"/>
                    <a:gd name="connsiteX0" fmla="*/ 0 w 1514911"/>
                    <a:gd name="connsiteY0" fmla="*/ 10973 h 894057"/>
                    <a:gd name="connsiteX1" fmla="*/ 179115 w 1514911"/>
                    <a:gd name="connsiteY1" fmla="*/ 109830 h 894057"/>
                    <a:gd name="connsiteX2" fmla="*/ 740610 w 1514911"/>
                    <a:gd name="connsiteY2" fmla="*/ 259309 h 894057"/>
                    <a:gd name="connsiteX3" fmla="*/ 1390709 w 1514911"/>
                    <a:gd name="connsiteY3" fmla="*/ 81125 h 894057"/>
                    <a:gd name="connsiteX4" fmla="*/ 1514911 w 1514911"/>
                    <a:gd name="connsiteY4" fmla="*/ 0 h 894057"/>
                    <a:gd name="connsiteX5" fmla="*/ 1514911 w 1514911"/>
                    <a:gd name="connsiteY5" fmla="*/ 825604 h 894057"/>
                    <a:gd name="connsiteX6" fmla="*/ 699902 w 1514911"/>
                    <a:gd name="connsiteY6" fmla="*/ 893108 h 894057"/>
                    <a:gd name="connsiteX7" fmla="*/ 7488 w 1514911"/>
                    <a:gd name="connsiteY7" fmla="*/ 825604 h 894057"/>
                    <a:gd name="connsiteX8" fmla="*/ 0 w 1514911"/>
                    <a:gd name="connsiteY8" fmla="*/ 10973 h 894057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75"/>
                    <a:gd name="connsiteX1" fmla="*/ 179115 w 1514911"/>
                    <a:gd name="connsiteY1" fmla="*/ 109830 h 893175"/>
                    <a:gd name="connsiteX2" fmla="*/ 740610 w 1514911"/>
                    <a:gd name="connsiteY2" fmla="*/ 259309 h 893175"/>
                    <a:gd name="connsiteX3" fmla="*/ 1390709 w 1514911"/>
                    <a:gd name="connsiteY3" fmla="*/ 81125 h 893175"/>
                    <a:gd name="connsiteX4" fmla="*/ 1514911 w 1514911"/>
                    <a:gd name="connsiteY4" fmla="*/ 0 h 893175"/>
                    <a:gd name="connsiteX5" fmla="*/ 1514911 w 1514911"/>
                    <a:gd name="connsiteY5" fmla="*/ 825604 h 893175"/>
                    <a:gd name="connsiteX6" fmla="*/ 699902 w 1514911"/>
                    <a:gd name="connsiteY6" fmla="*/ 893108 h 893175"/>
                    <a:gd name="connsiteX7" fmla="*/ 7488 w 1514911"/>
                    <a:gd name="connsiteY7" fmla="*/ 825604 h 893175"/>
                    <a:gd name="connsiteX8" fmla="*/ 0 w 1514911"/>
                    <a:gd name="connsiteY8" fmla="*/ 10973 h 893175"/>
                    <a:gd name="connsiteX0" fmla="*/ 0 w 1514911"/>
                    <a:gd name="connsiteY0" fmla="*/ 10973 h 918722"/>
                    <a:gd name="connsiteX1" fmla="*/ 179115 w 1514911"/>
                    <a:gd name="connsiteY1" fmla="*/ 109830 h 918722"/>
                    <a:gd name="connsiteX2" fmla="*/ 740610 w 1514911"/>
                    <a:gd name="connsiteY2" fmla="*/ 259309 h 918722"/>
                    <a:gd name="connsiteX3" fmla="*/ 1390709 w 1514911"/>
                    <a:gd name="connsiteY3" fmla="*/ 81125 h 918722"/>
                    <a:gd name="connsiteX4" fmla="*/ 1514911 w 1514911"/>
                    <a:gd name="connsiteY4" fmla="*/ 0 h 918722"/>
                    <a:gd name="connsiteX5" fmla="*/ 1514911 w 1514911"/>
                    <a:gd name="connsiteY5" fmla="*/ 825604 h 918722"/>
                    <a:gd name="connsiteX6" fmla="*/ 681183 w 1514911"/>
                    <a:gd name="connsiteY6" fmla="*/ 918711 h 918722"/>
                    <a:gd name="connsiteX7" fmla="*/ 7488 w 1514911"/>
                    <a:gd name="connsiteY7" fmla="*/ 825604 h 918722"/>
                    <a:gd name="connsiteX8" fmla="*/ 0 w 1514911"/>
                    <a:gd name="connsiteY8" fmla="*/ 10973 h 918722"/>
                    <a:gd name="connsiteX0" fmla="*/ 0 w 1514911"/>
                    <a:gd name="connsiteY0" fmla="*/ 10973 h 1076594"/>
                    <a:gd name="connsiteX1" fmla="*/ 179115 w 1514911"/>
                    <a:gd name="connsiteY1" fmla="*/ 109830 h 1076594"/>
                    <a:gd name="connsiteX2" fmla="*/ 740610 w 1514911"/>
                    <a:gd name="connsiteY2" fmla="*/ 259309 h 1076594"/>
                    <a:gd name="connsiteX3" fmla="*/ 1390709 w 1514911"/>
                    <a:gd name="connsiteY3" fmla="*/ 81125 h 1076594"/>
                    <a:gd name="connsiteX4" fmla="*/ 1514911 w 1514911"/>
                    <a:gd name="connsiteY4" fmla="*/ 0 h 1076594"/>
                    <a:gd name="connsiteX5" fmla="*/ 1514911 w 1514911"/>
                    <a:gd name="connsiteY5" fmla="*/ 825604 h 1076594"/>
                    <a:gd name="connsiteX6" fmla="*/ 702392 w 1514911"/>
                    <a:gd name="connsiteY6" fmla="*/ 1076592 h 1076594"/>
                    <a:gd name="connsiteX7" fmla="*/ 7488 w 1514911"/>
                    <a:gd name="connsiteY7" fmla="*/ 825604 h 1076594"/>
                    <a:gd name="connsiteX8" fmla="*/ 0 w 1514911"/>
                    <a:gd name="connsiteY8" fmla="*/ 10973 h 1076594"/>
                    <a:gd name="connsiteX0" fmla="*/ 0 w 1514911"/>
                    <a:gd name="connsiteY0" fmla="*/ 10973 h 1076596"/>
                    <a:gd name="connsiteX1" fmla="*/ 179115 w 1514911"/>
                    <a:gd name="connsiteY1" fmla="*/ 109830 h 1076596"/>
                    <a:gd name="connsiteX2" fmla="*/ 740610 w 1514911"/>
                    <a:gd name="connsiteY2" fmla="*/ 259309 h 1076596"/>
                    <a:gd name="connsiteX3" fmla="*/ 1390709 w 1514911"/>
                    <a:gd name="connsiteY3" fmla="*/ 81125 h 1076596"/>
                    <a:gd name="connsiteX4" fmla="*/ 1514911 w 1514911"/>
                    <a:gd name="connsiteY4" fmla="*/ 0 h 1076596"/>
                    <a:gd name="connsiteX5" fmla="*/ 1514911 w 1514911"/>
                    <a:gd name="connsiteY5" fmla="*/ 825604 h 1076596"/>
                    <a:gd name="connsiteX6" fmla="*/ 702392 w 1514911"/>
                    <a:gd name="connsiteY6" fmla="*/ 1076592 h 1076596"/>
                    <a:gd name="connsiteX7" fmla="*/ 7488 w 1514911"/>
                    <a:gd name="connsiteY7" fmla="*/ 825604 h 1076596"/>
                    <a:gd name="connsiteX8" fmla="*/ 0 w 1514911"/>
                    <a:gd name="connsiteY8" fmla="*/ 10973 h 1076596"/>
                    <a:gd name="connsiteX0" fmla="*/ 0 w 1514911"/>
                    <a:gd name="connsiteY0" fmla="*/ 10973 h 1076596"/>
                    <a:gd name="connsiteX1" fmla="*/ 179115 w 1514911"/>
                    <a:gd name="connsiteY1" fmla="*/ 109830 h 1076596"/>
                    <a:gd name="connsiteX2" fmla="*/ 740610 w 1514911"/>
                    <a:gd name="connsiteY2" fmla="*/ 259309 h 1076596"/>
                    <a:gd name="connsiteX3" fmla="*/ 1390709 w 1514911"/>
                    <a:gd name="connsiteY3" fmla="*/ 81125 h 1076596"/>
                    <a:gd name="connsiteX4" fmla="*/ 1514911 w 1514911"/>
                    <a:gd name="connsiteY4" fmla="*/ 0 h 1076596"/>
                    <a:gd name="connsiteX5" fmla="*/ 1514911 w 1514911"/>
                    <a:gd name="connsiteY5" fmla="*/ 825604 h 1076596"/>
                    <a:gd name="connsiteX6" fmla="*/ 702392 w 1514911"/>
                    <a:gd name="connsiteY6" fmla="*/ 1076592 h 1076596"/>
                    <a:gd name="connsiteX7" fmla="*/ 7488 w 1514911"/>
                    <a:gd name="connsiteY7" fmla="*/ 825604 h 1076596"/>
                    <a:gd name="connsiteX8" fmla="*/ 0 w 1514911"/>
                    <a:gd name="connsiteY8" fmla="*/ 10973 h 107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11" h="1076596">
                      <a:moveTo>
                        <a:pt x="0" y="10973"/>
                      </a:moveTo>
                      <a:lnTo>
                        <a:pt x="179115" y="109830"/>
                      </a:lnTo>
                      <a:cubicBezTo>
                        <a:pt x="367277" y="208963"/>
                        <a:pt x="538678" y="264093"/>
                        <a:pt x="740610" y="259309"/>
                      </a:cubicBezTo>
                      <a:cubicBezTo>
                        <a:pt x="942542" y="254525"/>
                        <a:pt x="1160625" y="197395"/>
                        <a:pt x="1390709" y="81125"/>
                      </a:cubicBezTo>
                      <a:lnTo>
                        <a:pt x="1514911" y="0"/>
                      </a:lnTo>
                      <a:lnTo>
                        <a:pt x="1514911" y="825604"/>
                      </a:lnTo>
                      <a:cubicBezTo>
                        <a:pt x="1307485" y="996031"/>
                        <a:pt x="1077643" y="1077255"/>
                        <a:pt x="702392" y="1076592"/>
                      </a:cubicBezTo>
                      <a:cubicBezTo>
                        <a:pt x="417925" y="1063846"/>
                        <a:pt x="237678" y="959130"/>
                        <a:pt x="7488" y="825604"/>
                      </a:cubicBezTo>
                      <a:cubicBezTo>
                        <a:pt x="7488" y="567472"/>
                        <a:pt x="0" y="269105"/>
                        <a:pt x="0" y="10973"/>
                      </a:cubicBez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3" name="Csoportba foglalás 92">
                  <a:extLst>
                    <a:ext uri="{FF2B5EF4-FFF2-40B4-BE49-F238E27FC236}">
                      <a16:creationId xmlns:a16="http://schemas.microsoft.com/office/drawing/2014/main" id="{CC531DDC-C3A2-4575-B4DF-C9ECDEC5D56E}"/>
                    </a:ext>
                  </a:extLst>
                </p:cNvPr>
                <p:cNvGrpSpPr/>
                <p:nvPr/>
              </p:nvGrpSpPr>
              <p:grpSpPr>
                <a:xfrm rot="20648833" flipH="1">
                  <a:off x="1568818" y="1797330"/>
                  <a:ext cx="269855" cy="308548"/>
                  <a:chOff x="2247645" y="3557649"/>
                  <a:chExt cx="411520" cy="391770"/>
                </a:xfrm>
              </p:grpSpPr>
              <p:sp>
                <p:nvSpPr>
                  <p:cNvPr id="127" name="Ellipszis 126">
                    <a:extLst>
                      <a:ext uri="{FF2B5EF4-FFF2-40B4-BE49-F238E27FC236}">
                        <a16:creationId xmlns:a16="http://schemas.microsoft.com/office/drawing/2014/main" id="{69508A81-EED0-4C8F-8E84-C1006657601B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247645" y="3557649"/>
                    <a:ext cx="411520" cy="391770"/>
                  </a:xfrm>
                  <a:prstGeom prst="ellipse">
                    <a:avLst/>
                  </a:pr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Ellipszis 127">
                    <a:extLst>
                      <a:ext uri="{FF2B5EF4-FFF2-40B4-BE49-F238E27FC236}">
                        <a16:creationId xmlns:a16="http://schemas.microsoft.com/office/drawing/2014/main" id="{8E7472FA-505F-43DD-AA7F-DDBF5990F942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432904" y="3662250"/>
                    <a:ext cx="146568" cy="169480"/>
                  </a:xfrm>
                  <a:prstGeom prst="ellipse">
                    <a:avLst/>
                  </a:prstGeom>
                  <a:solidFill>
                    <a:srgbClr val="F6BB7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Csoportba foglalás 93">
                  <a:extLst>
                    <a:ext uri="{FF2B5EF4-FFF2-40B4-BE49-F238E27FC236}">
                      <a16:creationId xmlns:a16="http://schemas.microsoft.com/office/drawing/2014/main" id="{C796A35E-BC4E-41C5-9B83-D274B6B6BE28}"/>
                    </a:ext>
                  </a:extLst>
                </p:cNvPr>
                <p:cNvGrpSpPr/>
                <p:nvPr/>
              </p:nvGrpSpPr>
              <p:grpSpPr>
                <a:xfrm rot="951167">
                  <a:off x="2716899" y="1793887"/>
                  <a:ext cx="269855" cy="308548"/>
                  <a:chOff x="2259397" y="3570900"/>
                  <a:chExt cx="411520" cy="391770"/>
                </a:xfrm>
              </p:grpSpPr>
              <p:sp>
                <p:nvSpPr>
                  <p:cNvPr id="125" name="Ellipszis 124">
                    <a:extLst>
                      <a:ext uri="{FF2B5EF4-FFF2-40B4-BE49-F238E27FC236}">
                        <a16:creationId xmlns:a16="http://schemas.microsoft.com/office/drawing/2014/main" id="{AC12B8E9-BD37-47E1-A7E7-ABA6010AD147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259397" y="3570900"/>
                    <a:ext cx="411520" cy="391770"/>
                  </a:xfrm>
                  <a:prstGeom prst="ellipse">
                    <a:avLst/>
                  </a:pr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Ellipszis 125">
                    <a:extLst>
                      <a:ext uri="{FF2B5EF4-FFF2-40B4-BE49-F238E27FC236}">
                        <a16:creationId xmlns:a16="http://schemas.microsoft.com/office/drawing/2014/main" id="{556B9272-4EB8-4259-9A1D-DE2D6B1929BA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450550" y="3682357"/>
                    <a:ext cx="146568" cy="169480"/>
                  </a:xfrm>
                  <a:prstGeom prst="ellipse">
                    <a:avLst/>
                  </a:prstGeom>
                  <a:solidFill>
                    <a:srgbClr val="F6BB7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5" name="Lekerekített téglalap 197">
                  <a:extLst>
                    <a:ext uri="{FF2B5EF4-FFF2-40B4-BE49-F238E27FC236}">
                      <a16:creationId xmlns:a16="http://schemas.microsoft.com/office/drawing/2014/main" id="{BD7AD1DD-B7E8-42D0-B684-9E8D0409E960}"/>
                    </a:ext>
                  </a:extLst>
                </p:cNvPr>
                <p:cNvSpPr/>
                <p:nvPr/>
              </p:nvSpPr>
              <p:spPr>
                <a:xfrm>
                  <a:off x="1589559" y="823614"/>
                  <a:ext cx="1356191" cy="1876798"/>
                </a:xfrm>
                <a:custGeom>
                  <a:avLst/>
                  <a:gdLst>
                    <a:gd name="connsiteX0" fmla="*/ 0 w 1480797"/>
                    <a:gd name="connsiteY0" fmla="*/ 740399 h 1498979"/>
                    <a:gd name="connsiteX1" fmla="*/ 740399 w 1480797"/>
                    <a:gd name="connsiteY1" fmla="*/ 0 h 1498979"/>
                    <a:gd name="connsiteX2" fmla="*/ 740399 w 1480797"/>
                    <a:gd name="connsiteY2" fmla="*/ 0 h 1498979"/>
                    <a:gd name="connsiteX3" fmla="*/ 1480798 w 1480797"/>
                    <a:gd name="connsiteY3" fmla="*/ 740399 h 1498979"/>
                    <a:gd name="connsiteX4" fmla="*/ 1480797 w 1480797"/>
                    <a:gd name="connsiteY4" fmla="*/ 758581 h 1498979"/>
                    <a:gd name="connsiteX5" fmla="*/ 740398 w 1480797"/>
                    <a:gd name="connsiteY5" fmla="*/ 1498980 h 1498979"/>
                    <a:gd name="connsiteX6" fmla="*/ 740399 w 1480797"/>
                    <a:gd name="connsiteY6" fmla="*/ 1498979 h 1498979"/>
                    <a:gd name="connsiteX7" fmla="*/ 0 w 1480797"/>
                    <a:gd name="connsiteY7" fmla="*/ 758580 h 1498979"/>
                    <a:gd name="connsiteX8" fmla="*/ 0 w 1480797"/>
                    <a:gd name="connsiteY8" fmla="*/ 740399 h 1498979"/>
                    <a:gd name="connsiteX0" fmla="*/ 0 w 1480798"/>
                    <a:gd name="connsiteY0" fmla="*/ 777111 h 1535692"/>
                    <a:gd name="connsiteX1" fmla="*/ 740399 w 1480798"/>
                    <a:gd name="connsiteY1" fmla="*/ 36712 h 1535692"/>
                    <a:gd name="connsiteX2" fmla="*/ 740399 w 1480798"/>
                    <a:gd name="connsiteY2" fmla="*/ 36712 h 1535692"/>
                    <a:gd name="connsiteX3" fmla="*/ 923008 w 1480798"/>
                    <a:gd name="connsiteY3" fmla="*/ 60788 h 1535692"/>
                    <a:gd name="connsiteX4" fmla="*/ 1480798 w 1480798"/>
                    <a:gd name="connsiteY4" fmla="*/ 777111 h 1535692"/>
                    <a:gd name="connsiteX5" fmla="*/ 1480797 w 1480798"/>
                    <a:gd name="connsiteY5" fmla="*/ 795293 h 1535692"/>
                    <a:gd name="connsiteX6" fmla="*/ 740398 w 1480798"/>
                    <a:gd name="connsiteY6" fmla="*/ 1535692 h 1535692"/>
                    <a:gd name="connsiteX7" fmla="*/ 740399 w 1480798"/>
                    <a:gd name="connsiteY7" fmla="*/ 1535691 h 1535692"/>
                    <a:gd name="connsiteX8" fmla="*/ 0 w 1480798"/>
                    <a:gd name="connsiteY8" fmla="*/ 795292 h 1535692"/>
                    <a:gd name="connsiteX9" fmla="*/ 0 w 1480798"/>
                    <a:gd name="connsiteY9" fmla="*/ 777111 h 1535692"/>
                    <a:gd name="connsiteX0" fmla="*/ 0 w 1480798"/>
                    <a:gd name="connsiteY0" fmla="*/ 777111 h 1535692"/>
                    <a:gd name="connsiteX1" fmla="*/ 740399 w 1480798"/>
                    <a:gd name="connsiteY1" fmla="*/ 36712 h 1535692"/>
                    <a:gd name="connsiteX2" fmla="*/ 740399 w 1480798"/>
                    <a:gd name="connsiteY2" fmla="*/ 36712 h 1535692"/>
                    <a:gd name="connsiteX3" fmla="*/ 923008 w 1480798"/>
                    <a:gd name="connsiteY3" fmla="*/ 60788 h 1535692"/>
                    <a:gd name="connsiteX4" fmla="*/ 1480798 w 1480798"/>
                    <a:gd name="connsiteY4" fmla="*/ 777111 h 1535692"/>
                    <a:gd name="connsiteX5" fmla="*/ 1480797 w 1480798"/>
                    <a:gd name="connsiteY5" fmla="*/ 795293 h 1535692"/>
                    <a:gd name="connsiteX6" fmla="*/ 740398 w 1480798"/>
                    <a:gd name="connsiteY6" fmla="*/ 1535692 h 1535692"/>
                    <a:gd name="connsiteX7" fmla="*/ 740399 w 1480798"/>
                    <a:gd name="connsiteY7" fmla="*/ 1535691 h 1535692"/>
                    <a:gd name="connsiteX8" fmla="*/ 0 w 1480798"/>
                    <a:gd name="connsiteY8" fmla="*/ 795292 h 1535692"/>
                    <a:gd name="connsiteX9" fmla="*/ 0 w 1480798"/>
                    <a:gd name="connsiteY9" fmla="*/ 777111 h 1535692"/>
                    <a:gd name="connsiteX0" fmla="*/ 0 w 1480798"/>
                    <a:gd name="connsiteY0" fmla="*/ 749505 h 1508086"/>
                    <a:gd name="connsiteX1" fmla="*/ 740399 w 1480798"/>
                    <a:gd name="connsiteY1" fmla="*/ 9106 h 1508086"/>
                    <a:gd name="connsiteX2" fmla="*/ 471159 w 1480798"/>
                    <a:gd name="connsiteY2" fmla="*/ 166586 h 1508086"/>
                    <a:gd name="connsiteX3" fmla="*/ 923008 w 1480798"/>
                    <a:gd name="connsiteY3" fmla="*/ 33182 h 1508086"/>
                    <a:gd name="connsiteX4" fmla="*/ 1480798 w 1480798"/>
                    <a:gd name="connsiteY4" fmla="*/ 749505 h 1508086"/>
                    <a:gd name="connsiteX5" fmla="*/ 1480797 w 1480798"/>
                    <a:gd name="connsiteY5" fmla="*/ 767687 h 1508086"/>
                    <a:gd name="connsiteX6" fmla="*/ 740398 w 1480798"/>
                    <a:gd name="connsiteY6" fmla="*/ 1508086 h 1508086"/>
                    <a:gd name="connsiteX7" fmla="*/ 740399 w 1480798"/>
                    <a:gd name="connsiteY7" fmla="*/ 1508085 h 1508086"/>
                    <a:gd name="connsiteX8" fmla="*/ 0 w 1480798"/>
                    <a:gd name="connsiteY8" fmla="*/ 767686 h 1508086"/>
                    <a:gd name="connsiteX9" fmla="*/ 0 w 1480798"/>
                    <a:gd name="connsiteY9" fmla="*/ 749505 h 1508086"/>
                    <a:gd name="connsiteX0" fmla="*/ 0 w 1480798"/>
                    <a:gd name="connsiteY0" fmla="*/ 749505 h 1508086"/>
                    <a:gd name="connsiteX1" fmla="*/ 481319 w 1480798"/>
                    <a:gd name="connsiteY1" fmla="*/ 166586 h 1508086"/>
                    <a:gd name="connsiteX2" fmla="*/ 471159 w 1480798"/>
                    <a:gd name="connsiteY2" fmla="*/ 166586 h 1508086"/>
                    <a:gd name="connsiteX3" fmla="*/ 923008 w 1480798"/>
                    <a:gd name="connsiteY3" fmla="*/ 33182 h 1508086"/>
                    <a:gd name="connsiteX4" fmla="*/ 1480798 w 1480798"/>
                    <a:gd name="connsiteY4" fmla="*/ 749505 h 1508086"/>
                    <a:gd name="connsiteX5" fmla="*/ 1480797 w 1480798"/>
                    <a:gd name="connsiteY5" fmla="*/ 767687 h 1508086"/>
                    <a:gd name="connsiteX6" fmla="*/ 740398 w 1480798"/>
                    <a:gd name="connsiteY6" fmla="*/ 1508086 h 1508086"/>
                    <a:gd name="connsiteX7" fmla="*/ 740399 w 1480798"/>
                    <a:gd name="connsiteY7" fmla="*/ 1508085 h 1508086"/>
                    <a:gd name="connsiteX8" fmla="*/ 0 w 1480798"/>
                    <a:gd name="connsiteY8" fmla="*/ 767686 h 1508086"/>
                    <a:gd name="connsiteX9" fmla="*/ 0 w 1480798"/>
                    <a:gd name="connsiteY9" fmla="*/ 749505 h 1508086"/>
                    <a:gd name="connsiteX0" fmla="*/ 0 w 1508568"/>
                    <a:gd name="connsiteY0" fmla="*/ 722234 h 1480815"/>
                    <a:gd name="connsiteX1" fmla="*/ 481319 w 1508568"/>
                    <a:gd name="connsiteY1" fmla="*/ 139315 h 1480815"/>
                    <a:gd name="connsiteX2" fmla="*/ 471159 w 1508568"/>
                    <a:gd name="connsiteY2" fmla="*/ 139315 h 1480815"/>
                    <a:gd name="connsiteX3" fmla="*/ 1105888 w 1508568"/>
                    <a:gd name="connsiteY3" fmla="*/ 36391 h 1480815"/>
                    <a:gd name="connsiteX4" fmla="*/ 1480798 w 1508568"/>
                    <a:gd name="connsiteY4" fmla="*/ 722234 h 1480815"/>
                    <a:gd name="connsiteX5" fmla="*/ 1480797 w 1508568"/>
                    <a:gd name="connsiteY5" fmla="*/ 740416 h 1480815"/>
                    <a:gd name="connsiteX6" fmla="*/ 740398 w 1508568"/>
                    <a:gd name="connsiteY6" fmla="*/ 1480815 h 1480815"/>
                    <a:gd name="connsiteX7" fmla="*/ 740399 w 1508568"/>
                    <a:gd name="connsiteY7" fmla="*/ 1480814 h 1480815"/>
                    <a:gd name="connsiteX8" fmla="*/ 0 w 1508568"/>
                    <a:gd name="connsiteY8" fmla="*/ 740415 h 1480815"/>
                    <a:gd name="connsiteX9" fmla="*/ 0 w 1508568"/>
                    <a:gd name="connsiteY9" fmla="*/ 722234 h 1480815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471159 w 1508568"/>
                    <a:gd name="connsiteY2" fmla="*/ 10292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471159 w 1508568"/>
                    <a:gd name="connsiteY2" fmla="*/ 10292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562599 w 1508568"/>
                    <a:gd name="connsiteY2" fmla="*/ 6736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138 w 1508706"/>
                    <a:gd name="connsiteY0" fmla="*/ 685843 h 1444424"/>
                    <a:gd name="connsiteX1" fmla="*/ 390017 w 1508706"/>
                    <a:gd name="connsiteY1" fmla="*/ 57204 h 1444424"/>
                    <a:gd name="connsiteX2" fmla="*/ 562737 w 1508706"/>
                    <a:gd name="connsiteY2" fmla="*/ 67364 h 1444424"/>
                    <a:gd name="connsiteX3" fmla="*/ 1106026 w 1508706"/>
                    <a:gd name="connsiteY3" fmla="*/ 0 h 1444424"/>
                    <a:gd name="connsiteX4" fmla="*/ 1480936 w 1508706"/>
                    <a:gd name="connsiteY4" fmla="*/ 685843 h 1444424"/>
                    <a:gd name="connsiteX5" fmla="*/ 1480935 w 1508706"/>
                    <a:gd name="connsiteY5" fmla="*/ 704025 h 1444424"/>
                    <a:gd name="connsiteX6" fmla="*/ 740536 w 1508706"/>
                    <a:gd name="connsiteY6" fmla="*/ 1444424 h 1444424"/>
                    <a:gd name="connsiteX7" fmla="*/ 740537 w 1508706"/>
                    <a:gd name="connsiteY7" fmla="*/ 1444423 h 1444424"/>
                    <a:gd name="connsiteX8" fmla="*/ 138 w 1508706"/>
                    <a:gd name="connsiteY8" fmla="*/ 704024 h 1444424"/>
                    <a:gd name="connsiteX9" fmla="*/ 138 w 1508706"/>
                    <a:gd name="connsiteY9" fmla="*/ 685843 h 1444424"/>
                    <a:gd name="connsiteX0" fmla="*/ 0 w 1508568"/>
                    <a:gd name="connsiteY0" fmla="*/ 685843 h 1444424"/>
                    <a:gd name="connsiteX1" fmla="*/ 389879 w 1508568"/>
                    <a:gd name="connsiteY1" fmla="*/ 57204 h 1444424"/>
                    <a:gd name="connsiteX2" fmla="*/ 562599 w 1508568"/>
                    <a:gd name="connsiteY2" fmla="*/ 6736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714999 h 1473580"/>
                    <a:gd name="connsiteX1" fmla="*/ 389879 w 1508568"/>
                    <a:gd name="connsiteY1" fmla="*/ 86360 h 1473580"/>
                    <a:gd name="connsiteX2" fmla="*/ 887720 w 1508568"/>
                    <a:gd name="connsiteY2" fmla="*/ 0 h 1473580"/>
                    <a:gd name="connsiteX3" fmla="*/ 1105888 w 1508568"/>
                    <a:gd name="connsiteY3" fmla="*/ 29156 h 1473580"/>
                    <a:gd name="connsiteX4" fmla="*/ 1480798 w 1508568"/>
                    <a:gd name="connsiteY4" fmla="*/ 714999 h 1473580"/>
                    <a:gd name="connsiteX5" fmla="*/ 1480797 w 1508568"/>
                    <a:gd name="connsiteY5" fmla="*/ 733181 h 1473580"/>
                    <a:gd name="connsiteX6" fmla="*/ 740398 w 1508568"/>
                    <a:gd name="connsiteY6" fmla="*/ 1473580 h 1473580"/>
                    <a:gd name="connsiteX7" fmla="*/ 740399 w 1508568"/>
                    <a:gd name="connsiteY7" fmla="*/ 1473579 h 1473580"/>
                    <a:gd name="connsiteX8" fmla="*/ 0 w 1508568"/>
                    <a:gd name="connsiteY8" fmla="*/ 733180 h 1473580"/>
                    <a:gd name="connsiteX9" fmla="*/ 0 w 1508568"/>
                    <a:gd name="connsiteY9" fmla="*/ 714999 h 1473580"/>
                    <a:gd name="connsiteX0" fmla="*/ 0 w 1508568"/>
                    <a:gd name="connsiteY0" fmla="*/ 714999 h 1473580"/>
                    <a:gd name="connsiteX1" fmla="*/ 593079 w 1508568"/>
                    <a:gd name="connsiteY1" fmla="*/ 152400 h 1473580"/>
                    <a:gd name="connsiteX2" fmla="*/ 887720 w 1508568"/>
                    <a:gd name="connsiteY2" fmla="*/ 0 h 1473580"/>
                    <a:gd name="connsiteX3" fmla="*/ 1105888 w 1508568"/>
                    <a:gd name="connsiteY3" fmla="*/ 29156 h 1473580"/>
                    <a:gd name="connsiteX4" fmla="*/ 1480798 w 1508568"/>
                    <a:gd name="connsiteY4" fmla="*/ 714999 h 1473580"/>
                    <a:gd name="connsiteX5" fmla="*/ 1480797 w 1508568"/>
                    <a:gd name="connsiteY5" fmla="*/ 733181 h 1473580"/>
                    <a:gd name="connsiteX6" fmla="*/ 740398 w 1508568"/>
                    <a:gd name="connsiteY6" fmla="*/ 1473580 h 1473580"/>
                    <a:gd name="connsiteX7" fmla="*/ 740399 w 1508568"/>
                    <a:gd name="connsiteY7" fmla="*/ 1473579 h 1473580"/>
                    <a:gd name="connsiteX8" fmla="*/ 0 w 1508568"/>
                    <a:gd name="connsiteY8" fmla="*/ 733180 h 1473580"/>
                    <a:gd name="connsiteX9" fmla="*/ 0 w 1508568"/>
                    <a:gd name="connsiteY9" fmla="*/ 714999 h 1473580"/>
                    <a:gd name="connsiteX0" fmla="*/ 0 w 1508568"/>
                    <a:gd name="connsiteY0" fmla="*/ 714999 h 1473580"/>
                    <a:gd name="connsiteX1" fmla="*/ 196567 w 1508568"/>
                    <a:gd name="connsiteY1" fmla="*/ 29154 h 1473580"/>
                    <a:gd name="connsiteX2" fmla="*/ 593079 w 1508568"/>
                    <a:gd name="connsiteY2" fmla="*/ 152400 h 1473580"/>
                    <a:gd name="connsiteX3" fmla="*/ 887720 w 1508568"/>
                    <a:gd name="connsiteY3" fmla="*/ 0 h 1473580"/>
                    <a:gd name="connsiteX4" fmla="*/ 1105888 w 1508568"/>
                    <a:gd name="connsiteY4" fmla="*/ 29156 h 1473580"/>
                    <a:gd name="connsiteX5" fmla="*/ 1480798 w 1508568"/>
                    <a:gd name="connsiteY5" fmla="*/ 714999 h 1473580"/>
                    <a:gd name="connsiteX6" fmla="*/ 1480797 w 1508568"/>
                    <a:gd name="connsiteY6" fmla="*/ 733181 h 1473580"/>
                    <a:gd name="connsiteX7" fmla="*/ 740398 w 1508568"/>
                    <a:gd name="connsiteY7" fmla="*/ 1473580 h 1473580"/>
                    <a:gd name="connsiteX8" fmla="*/ 740399 w 1508568"/>
                    <a:gd name="connsiteY8" fmla="*/ 1473579 h 1473580"/>
                    <a:gd name="connsiteX9" fmla="*/ 0 w 1508568"/>
                    <a:gd name="connsiteY9" fmla="*/ 733180 h 1473580"/>
                    <a:gd name="connsiteX10" fmla="*/ 0 w 1508568"/>
                    <a:gd name="connsiteY10" fmla="*/ 714999 h 1473580"/>
                    <a:gd name="connsiteX0" fmla="*/ 40132 w 1548700"/>
                    <a:gd name="connsiteY0" fmla="*/ 714999 h 1473580"/>
                    <a:gd name="connsiteX1" fmla="*/ 8099 w 1548700"/>
                    <a:gd name="connsiteY1" fmla="*/ 405074 h 1473580"/>
                    <a:gd name="connsiteX2" fmla="*/ 236699 w 1548700"/>
                    <a:gd name="connsiteY2" fmla="*/ 29154 h 1473580"/>
                    <a:gd name="connsiteX3" fmla="*/ 633211 w 1548700"/>
                    <a:gd name="connsiteY3" fmla="*/ 152400 h 1473580"/>
                    <a:gd name="connsiteX4" fmla="*/ 927852 w 1548700"/>
                    <a:gd name="connsiteY4" fmla="*/ 0 h 1473580"/>
                    <a:gd name="connsiteX5" fmla="*/ 1146020 w 1548700"/>
                    <a:gd name="connsiteY5" fmla="*/ 29156 h 1473580"/>
                    <a:gd name="connsiteX6" fmla="*/ 1520930 w 1548700"/>
                    <a:gd name="connsiteY6" fmla="*/ 714999 h 1473580"/>
                    <a:gd name="connsiteX7" fmla="*/ 1520929 w 1548700"/>
                    <a:gd name="connsiteY7" fmla="*/ 733181 h 1473580"/>
                    <a:gd name="connsiteX8" fmla="*/ 780530 w 1548700"/>
                    <a:gd name="connsiteY8" fmla="*/ 1473580 h 1473580"/>
                    <a:gd name="connsiteX9" fmla="*/ 780531 w 1548700"/>
                    <a:gd name="connsiteY9" fmla="*/ 1473579 h 1473580"/>
                    <a:gd name="connsiteX10" fmla="*/ 40132 w 1548700"/>
                    <a:gd name="connsiteY10" fmla="*/ 733180 h 1473580"/>
                    <a:gd name="connsiteX11" fmla="*/ 40132 w 1548700"/>
                    <a:gd name="connsiteY11" fmla="*/ 714999 h 1473580"/>
                    <a:gd name="connsiteX0" fmla="*/ 40132 w 1548700"/>
                    <a:gd name="connsiteY0" fmla="*/ 749280 h 1507861"/>
                    <a:gd name="connsiteX1" fmla="*/ 8099 w 1548700"/>
                    <a:gd name="connsiteY1" fmla="*/ 439355 h 1507861"/>
                    <a:gd name="connsiteX2" fmla="*/ 236699 w 1548700"/>
                    <a:gd name="connsiteY2" fmla="*/ 63435 h 1507861"/>
                    <a:gd name="connsiteX3" fmla="*/ 658339 w 1548700"/>
                    <a:gd name="connsiteY3" fmla="*/ 7555 h 1507861"/>
                    <a:gd name="connsiteX4" fmla="*/ 633211 w 1548700"/>
                    <a:gd name="connsiteY4" fmla="*/ 186681 h 1507861"/>
                    <a:gd name="connsiteX5" fmla="*/ 927852 w 1548700"/>
                    <a:gd name="connsiteY5" fmla="*/ 34281 h 1507861"/>
                    <a:gd name="connsiteX6" fmla="*/ 1146020 w 1548700"/>
                    <a:gd name="connsiteY6" fmla="*/ 63437 h 1507861"/>
                    <a:gd name="connsiteX7" fmla="*/ 1520930 w 1548700"/>
                    <a:gd name="connsiteY7" fmla="*/ 749280 h 1507861"/>
                    <a:gd name="connsiteX8" fmla="*/ 1520929 w 1548700"/>
                    <a:gd name="connsiteY8" fmla="*/ 767462 h 1507861"/>
                    <a:gd name="connsiteX9" fmla="*/ 780530 w 1548700"/>
                    <a:gd name="connsiteY9" fmla="*/ 1507861 h 1507861"/>
                    <a:gd name="connsiteX10" fmla="*/ 780531 w 1548700"/>
                    <a:gd name="connsiteY10" fmla="*/ 1507860 h 1507861"/>
                    <a:gd name="connsiteX11" fmla="*/ 40132 w 1548700"/>
                    <a:gd name="connsiteY11" fmla="*/ 767461 h 1507861"/>
                    <a:gd name="connsiteX12" fmla="*/ 40132 w 1548700"/>
                    <a:gd name="connsiteY12" fmla="*/ 749280 h 1507861"/>
                    <a:gd name="connsiteX0" fmla="*/ 40132 w 1548700"/>
                    <a:gd name="connsiteY0" fmla="*/ 743311 h 1501892"/>
                    <a:gd name="connsiteX1" fmla="*/ 8099 w 1548700"/>
                    <a:gd name="connsiteY1" fmla="*/ 433386 h 1501892"/>
                    <a:gd name="connsiteX2" fmla="*/ 470379 w 1548700"/>
                    <a:gd name="connsiteY2" fmla="*/ 220026 h 1501892"/>
                    <a:gd name="connsiteX3" fmla="*/ 658339 w 1548700"/>
                    <a:gd name="connsiteY3" fmla="*/ 1586 h 1501892"/>
                    <a:gd name="connsiteX4" fmla="*/ 633211 w 1548700"/>
                    <a:gd name="connsiteY4" fmla="*/ 180712 h 1501892"/>
                    <a:gd name="connsiteX5" fmla="*/ 927852 w 1548700"/>
                    <a:gd name="connsiteY5" fmla="*/ 28312 h 1501892"/>
                    <a:gd name="connsiteX6" fmla="*/ 1146020 w 1548700"/>
                    <a:gd name="connsiteY6" fmla="*/ 57468 h 1501892"/>
                    <a:gd name="connsiteX7" fmla="*/ 1520930 w 1548700"/>
                    <a:gd name="connsiteY7" fmla="*/ 743311 h 1501892"/>
                    <a:gd name="connsiteX8" fmla="*/ 1520929 w 1548700"/>
                    <a:gd name="connsiteY8" fmla="*/ 761493 h 1501892"/>
                    <a:gd name="connsiteX9" fmla="*/ 780530 w 1548700"/>
                    <a:gd name="connsiteY9" fmla="*/ 1501892 h 1501892"/>
                    <a:gd name="connsiteX10" fmla="*/ 780531 w 1548700"/>
                    <a:gd name="connsiteY10" fmla="*/ 1501891 h 1501892"/>
                    <a:gd name="connsiteX11" fmla="*/ 40132 w 1548700"/>
                    <a:gd name="connsiteY11" fmla="*/ 761492 h 1501892"/>
                    <a:gd name="connsiteX12" fmla="*/ 40132 w 1548700"/>
                    <a:gd name="connsiteY12" fmla="*/ 743311 h 1501892"/>
                    <a:gd name="connsiteX0" fmla="*/ 50822 w 1559390"/>
                    <a:gd name="connsiteY0" fmla="*/ 743311 h 1501892"/>
                    <a:gd name="connsiteX1" fmla="*/ 120389 w 1559390"/>
                    <a:gd name="connsiteY1" fmla="*/ 631506 h 1501892"/>
                    <a:gd name="connsiteX2" fmla="*/ 18789 w 1559390"/>
                    <a:gd name="connsiteY2" fmla="*/ 433386 h 1501892"/>
                    <a:gd name="connsiteX3" fmla="*/ 481069 w 1559390"/>
                    <a:gd name="connsiteY3" fmla="*/ 220026 h 1501892"/>
                    <a:gd name="connsiteX4" fmla="*/ 669029 w 1559390"/>
                    <a:gd name="connsiteY4" fmla="*/ 1586 h 1501892"/>
                    <a:gd name="connsiteX5" fmla="*/ 643901 w 1559390"/>
                    <a:gd name="connsiteY5" fmla="*/ 180712 h 1501892"/>
                    <a:gd name="connsiteX6" fmla="*/ 938542 w 1559390"/>
                    <a:gd name="connsiteY6" fmla="*/ 28312 h 1501892"/>
                    <a:gd name="connsiteX7" fmla="*/ 1156710 w 1559390"/>
                    <a:gd name="connsiteY7" fmla="*/ 57468 h 1501892"/>
                    <a:gd name="connsiteX8" fmla="*/ 1531620 w 1559390"/>
                    <a:gd name="connsiteY8" fmla="*/ 743311 h 1501892"/>
                    <a:gd name="connsiteX9" fmla="*/ 1531619 w 1559390"/>
                    <a:gd name="connsiteY9" fmla="*/ 761493 h 1501892"/>
                    <a:gd name="connsiteX10" fmla="*/ 791220 w 1559390"/>
                    <a:gd name="connsiteY10" fmla="*/ 1501892 h 1501892"/>
                    <a:gd name="connsiteX11" fmla="*/ 791221 w 1559390"/>
                    <a:gd name="connsiteY11" fmla="*/ 1501891 h 1501892"/>
                    <a:gd name="connsiteX12" fmla="*/ 50822 w 1559390"/>
                    <a:gd name="connsiteY12" fmla="*/ 761492 h 1501892"/>
                    <a:gd name="connsiteX13" fmla="*/ 50822 w 1559390"/>
                    <a:gd name="connsiteY13" fmla="*/ 743311 h 1501892"/>
                    <a:gd name="connsiteX0" fmla="*/ 74 w 1508642"/>
                    <a:gd name="connsiteY0" fmla="*/ 743311 h 1501892"/>
                    <a:gd name="connsiteX1" fmla="*/ 69641 w 1508642"/>
                    <a:gd name="connsiteY1" fmla="*/ 631506 h 1501892"/>
                    <a:gd name="connsiteX2" fmla="*/ 64561 w 1508642"/>
                    <a:gd name="connsiteY2" fmla="*/ 352106 h 1501892"/>
                    <a:gd name="connsiteX3" fmla="*/ 430321 w 1508642"/>
                    <a:gd name="connsiteY3" fmla="*/ 220026 h 1501892"/>
                    <a:gd name="connsiteX4" fmla="*/ 618281 w 1508642"/>
                    <a:gd name="connsiteY4" fmla="*/ 1586 h 1501892"/>
                    <a:gd name="connsiteX5" fmla="*/ 593153 w 1508642"/>
                    <a:gd name="connsiteY5" fmla="*/ 180712 h 1501892"/>
                    <a:gd name="connsiteX6" fmla="*/ 887794 w 1508642"/>
                    <a:gd name="connsiteY6" fmla="*/ 28312 h 1501892"/>
                    <a:gd name="connsiteX7" fmla="*/ 1105962 w 1508642"/>
                    <a:gd name="connsiteY7" fmla="*/ 57468 h 1501892"/>
                    <a:gd name="connsiteX8" fmla="*/ 1480872 w 1508642"/>
                    <a:gd name="connsiteY8" fmla="*/ 743311 h 1501892"/>
                    <a:gd name="connsiteX9" fmla="*/ 1480871 w 1508642"/>
                    <a:gd name="connsiteY9" fmla="*/ 761493 h 1501892"/>
                    <a:gd name="connsiteX10" fmla="*/ 740472 w 1508642"/>
                    <a:gd name="connsiteY10" fmla="*/ 1501892 h 1501892"/>
                    <a:gd name="connsiteX11" fmla="*/ 740473 w 1508642"/>
                    <a:gd name="connsiteY11" fmla="*/ 1501891 h 1501892"/>
                    <a:gd name="connsiteX12" fmla="*/ 74 w 1508642"/>
                    <a:gd name="connsiteY12" fmla="*/ 761492 h 1501892"/>
                    <a:gd name="connsiteX13" fmla="*/ 74 w 1508642"/>
                    <a:gd name="connsiteY13" fmla="*/ 743311 h 1501892"/>
                    <a:gd name="connsiteX0" fmla="*/ 74 w 1508642"/>
                    <a:gd name="connsiteY0" fmla="*/ 743311 h 1501892"/>
                    <a:gd name="connsiteX1" fmla="*/ 69641 w 1508642"/>
                    <a:gd name="connsiteY1" fmla="*/ 631506 h 1501892"/>
                    <a:gd name="connsiteX2" fmla="*/ 64561 w 1508642"/>
                    <a:gd name="connsiteY2" fmla="*/ 352106 h 1501892"/>
                    <a:gd name="connsiteX3" fmla="*/ 430321 w 1508642"/>
                    <a:gd name="connsiteY3" fmla="*/ 220026 h 1501892"/>
                    <a:gd name="connsiteX4" fmla="*/ 618281 w 1508642"/>
                    <a:gd name="connsiteY4" fmla="*/ 1586 h 1501892"/>
                    <a:gd name="connsiteX5" fmla="*/ 593153 w 1508642"/>
                    <a:gd name="connsiteY5" fmla="*/ 180712 h 1501892"/>
                    <a:gd name="connsiteX6" fmla="*/ 887794 w 1508642"/>
                    <a:gd name="connsiteY6" fmla="*/ 28312 h 1501892"/>
                    <a:gd name="connsiteX7" fmla="*/ 1105962 w 1508642"/>
                    <a:gd name="connsiteY7" fmla="*/ 57468 h 1501892"/>
                    <a:gd name="connsiteX8" fmla="*/ 1480872 w 1508642"/>
                    <a:gd name="connsiteY8" fmla="*/ 743311 h 1501892"/>
                    <a:gd name="connsiteX9" fmla="*/ 1480871 w 1508642"/>
                    <a:gd name="connsiteY9" fmla="*/ 761493 h 1501892"/>
                    <a:gd name="connsiteX10" fmla="*/ 740472 w 1508642"/>
                    <a:gd name="connsiteY10" fmla="*/ 1501892 h 1501892"/>
                    <a:gd name="connsiteX11" fmla="*/ 740473 w 1508642"/>
                    <a:gd name="connsiteY11" fmla="*/ 1501891 h 1501892"/>
                    <a:gd name="connsiteX12" fmla="*/ 74 w 1508642"/>
                    <a:gd name="connsiteY12" fmla="*/ 761492 h 1501892"/>
                    <a:gd name="connsiteX13" fmla="*/ 74 w 1508642"/>
                    <a:gd name="connsiteY13" fmla="*/ 743311 h 1501892"/>
                    <a:gd name="connsiteX0" fmla="*/ 51 w 1544179"/>
                    <a:gd name="connsiteY0" fmla="*/ 646791 h 1501892"/>
                    <a:gd name="connsiteX1" fmla="*/ 105178 w 1544179"/>
                    <a:gd name="connsiteY1" fmla="*/ 631506 h 1501892"/>
                    <a:gd name="connsiteX2" fmla="*/ 100098 w 1544179"/>
                    <a:gd name="connsiteY2" fmla="*/ 352106 h 1501892"/>
                    <a:gd name="connsiteX3" fmla="*/ 465858 w 1544179"/>
                    <a:gd name="connsiteY3" fmla="*/ 220026 h 1501892"/>
                    <a:gd name="connsiteX4" fmla="*/ 653818 w 1544179"/>
                    <a:gd name="connsiteY4" fmla="*/ 1586 h 1501892"/>
                    <a:gd name="connsiteX5" fmla="*/ 628690 w 1544179"/>
                    <a:gd name="connsiteY5" fmla="*/ 180712 h 1501892"/>
                    <a:gd name="connsiteX6" fmla="*/ 923331 w 1544179"/>
                    <a:gd name="connsiteY6" fmla="*/ 28312 h 1501892"/>
                    <a:gd name="connsiteX7" fmla="*/ 1141499 w 1544179"/>
                    <a:gd name="connsiteY7" fmla="*/ 57468 h 1501892"/>
                    <a:gd name="connsiteX8" fmla="*/ 1516409 w 1544179"/>
                    <a:gd name="connsiteY8" fmla="*/ 743311 h 1501892"/>
                    <a:gd name="connsiteX9" fmla="*/ 1516408 w 1544179"/>
                    <a:gd name="connsiteY9" fmla="*/ 761493 h 1501892"/>
                    <a:gd name="connsiteX10" fmla="*/ 776009 w 1544179"/>
                    <a:gd name="connsiteY10" fmla="*/ 1501892 h 1501892"/>
                    <a:gd name="connsiteX11" fmla="*/ 776010 w 1544179"/>
                    <a:gd name="connsiteY11" fmla="*/ 1501891 h 1501892"/>
                    <a:gd name="connsiteX12" fmla="*/ 35611 w 1544179"/>
                    <a:gd name="connsiteY12" fmla="*/ 761492 h 1501892"/>
                    <a:gd name="connsiteX13" fmla="*/ 51 w 1544179"/>
                    <a:gd name="connsiteY13" fmla="*/ 646791 h 1501892"/>
                    <a:gd name="connsiteX0" fmla="*/ 204 w 1544332"/>
                    <a:gd name="connsiteY0" fmla="*/ 646791 h 1501892"/>
                    <a:gd name="connsiteX1" fmla="*/ 18971 w 1544332"/>
                    <a:gd name="connsiteY1" fmla="*/ 484186 h 1501892"/>
                    <a:gd name="connsiteX2" fmla="*/ 100251 w 1544332"/>
                    <a:gd name="connsiteY2" fmla="*/ 352106 h 1501892"/>
                    <a:gd name="connsiteX3" fmla="*/ 466011 w 1544332"/>
                    <a:gd name="connsiteY3" fmla="*/ 220026 h 1501892"/>
                    <a:gd name="connsiteX4" fmla="*/ 653971 w 1544332"/>
                    <a:gd name="connsiteY4" fmla="*/ 1586 h 1501892"/>
                    <a:gd name="connsiteX5" fmla="*/ 628843 w 1544332"/>
                    <a:gd name="connsiteY5" fmla="*/ 180712 h 1501892"/>
                    <a:gd name="connsiteX6" fmla="*/ 923484 w 1544332"/>
                    <a:gd name="connsiteY6" fmla="*/ 28312 h 1501892"/>
                    <a:gd name="connsiteX7" fmla="*/ 1141652 w 1544332"/>
                    <a:gd name="connsiteY7" fmla="*/ 57468 h 1501892"/>
                    <a:gd name="connsiteX8" fmla="*/ 1516562 w 1544332"/>
                    <a:gd name="connsiteY8" fmla="*/ 743311 h 1501892"/>
                    <a:gd name="connsiteX9" fmla="*/ 1516561 w 1544332"/>
                    <a:gd name="connsiteY9" fmla="*/ 761493 h 1501892"/>
                    <a:gd name="connsiteX10" fmla="*/ 776162 w 1544332"/>
                    <a:gd name="connsiteY10" fmla="*/ 1501892 h 1501892"/>
                    <a:gd name="connsiteX11" fmla="*/ 776163 w 1544332"/>
                    <a:gd name="connsiteY11" fmla="*/ 1501891 h 1501892"/>
                    <a:gd name="connsiteX12" fmla="*/ 35764 w 1544332"/>
                    <a:gd name="connsiteY12" fmla="*/ 761492 h 1501892"/>
                    <a:gd name="connsiteX13" fmla="*/ 204 w 1544332"/>
                    <a:gd name="connsiteY13" fmla="*/ 646791 h 1501892"/>
                    <a:gd name="connsiteX0" fmla="*/ 204 w 1544332"/>
                    <a:gd name="connsiteY0" fmla="*/ 646791 h 1501892"/>
                    <a:gd name="connsiteX1" fmla="*/ 18971 w 1544332"/>
                    <a:gd name="connsiteY1" fmla="*/ 484186 h 1501892"/>
                    <a:gd name="connsiteX2" fmla="*/ 100251 w 1544332"/>
                    <a:gd name="connsiteY2" fmla="*/ 352106 h 1501892"/>
                    <a:gd name="connsiteX3" fmla="*/ 466011 w 1544332"/>
                    <a:gd name="connsiteY3" fmla="*/ 220026 h 1501892"/>
                    <a:gd name="connsiteX4" fmla="*/ 653971 w 1544332"/>
                    <a:gd name="connsiteY4" fmla="*/ 1586 h 1501892"/>
                    <a:gd name="connsiteX5" fmla="*/ 628843 w 1544332"/>
                    <a:gd name="connsiteY5" fmla="*/ 180712 h 1501892"/>
                    <a:gd name="connsiteX6" fmla="*/ 1141652 w 1544332"/>
                    <a:gd name="connsiteY6" fmla="*/ 57468 h 1501892"/>
                    <a:gd name="connsiteX7" fmla="*/ 1516562 w 1544332"/>
                    <a:gd name="connsiteY7" fmla="*/ 743311 h 1501892"/>
                    <a:gd name="connsiteX8" fmla="*/ 1516561 w 1544332"/>
                    <a:gd name="connsiteY8" fmla="*/ 761493 h 1501892"/>
                    <a:gd name="connsiteX9" fmla="*/ 776162 w 1544332"/>
                    <a:gd name="connsiteY9" fmla="*/ 1501892 h 1501892"/>
                    <a:gd name="connsiteX10" fmla="*/ 776163 w 1544332"/>
                    <a:gd name="connsiteY10" fmla="*/ 1501891 h 1501892"/>
                    <a:gd name="connsiteX11" fmla="*/ 35764 w 1544332"/>
                    <a:gd name="connsiteY11" fmla="*/ 761492 h 1501892"/>
                    <a:gd name="connsiteX12" fmla="*/ 204 w 1544332"/>
                    <a:gd name="connsiteY12" fmla="*/ 646791 h 1501892"/>
                    <a:gd name="connsiteX0" fmla="*/ 204 w 1544332"/>
                    <a:gd name="connsiteY0" fmla="*/ 673929 h 1529030"/>
                    <a:gd name="connsiteX1" fmla="*/ 18971 w 1544332"/>
                    <a:gd name="connsiteY1" fmla="*/ 511324 h 1529030"/>
                    <a:gd name="connsiteX2" fmla="*/ 100251 w 1544332"/>
                    <a:gd name="connsiteY2" fmla="*/ 379244 h 1529030"/>
                    <a:gd name="connsiteX3" fmla="*/ 466011 w 1544332"/>
                    <a:gd name="connsiteY3" fmla="*/ 247164 h 1529030"/>
                    <a:gd name="connsiteX4" fmla="*/ 653971 w 1544332"/>
                    <a:gd name="connsiteY4" fmla="*/ 28724 h 1529030"/>
                    <a:gd name="connsiteX5" fmla="*/ 1141652 w 1544332"/>
                    <a:gd name="connsiteY5" fmla="*/ 84606 h 1529030"/>
                    <a:gd name="connsiteX6" fmla="*/ 1516562 w 1544332"/>
                    <a:gd name="connsiteY6" fmla="*/ 770449 h 1529030"/>
                    <a:gd name="connsiteX7" fmla="*/ 1516561 w 1544332"/>
                    <a:gd name="connsiteY7" fmla="*/ 788631 h 1529030"/>
                    <a:gd name="connsiteX8" fmla="*/ 776162 w 1544332"/>
                    <a:gd name="connsiteY8" fmla="*/ 1529030 h 1529030"/>
                    <a:gd name="connsiteX9" fmla="*/ 776163 w 1544332"/>
                    <a:gd name="connsiteY9" fmla="*/ 1529029 h 1529030"/>
                    <a:gd name="connsiteX10" fmla="*/ 35764 w 1544332"/>
                    <a:gd name="connsiteY10" fmla="*/ 788630 h 1529030"/>
                    <a:gd name="connsiteX11" fmla="*/ 204 w 1544332"/>
                    <a:gd name="connsiteY11" fmla="*/ 673929 h 1529030"/>
                    <a:gd name="connsiteX0" fmla="*/ 204 w 1544332"/>
                    <a:gd name="connsiteY0" fmla="*/ 673929 h 1529030"/>
                    <a:gd name="connsiteX1" fmla="*/ 18971 w 1544332"/>
                    <a:gd name="connsiteY1" fmla="*/ 511324 h 1529030"/>
                    <a:gd name="connsiteX2" fmla="*/ 100251 w 1544332"/>
                    <a:gd name="connsiteY2" fmla="*/ 379244 h 1529030"/>
                    <a:gd name="connsiteX3" fmla="*/ 466011 w 1544332"/>
                    <a:gd name="connsiteY3" fmla="*/ 247164 h 1529030"/>
                    <a:gd name="connsiteX4" fmla="*/ 653971 w 1544332"/>
                    <a:gd name="connsiteY4" fmla="*/ 28724 h 1529030"/>
                    <a:gd name="connsiteX5" fmla="*/ 1141652 w 1544332"/>
                    <a:gd name="connsiteY5" fmla="*/ 84606 h 1529030"/>
                    <a:gd name="connsiteX6" fmla="*/ 1516562 w 1544332"/>
                    <a:gd name="connsiteY6" fmla="*/ 770449 h 1529030"/>
                    <a:gd name="connsiteX7" fmla="*/ 1516561 w 1544332"/>
                    <a:gd name="connsiteY7" fmla="*/ 788631 h 1529030"/>
                    <a:gd name="connsiteX8" fmla="*/ 776162 w 1544332"/>
                    <a:gd name="connsiteY8" fmla="*/ 1529030 h 1529030"/>
                    <a:gd name="connsiteX9" fmla="*/ 776163 w 1544332"/>
                    <a:gd name="connsiteY9" fmla="*/ 1529029 h 1529030"/>
                    <a:gd name="connsiteX10" fmla="*/ 35764 w 1544332"/>
                    <a:gd name="connsiteY10" fmla="*/ 788630 h 1529030"/>
                    <a:gd name="connsiteX11" fmla="*/ 204 w 1544332"/>
                    <a:gd name="connsiteY11" fmla="*/ 673929 h 1529030"/>
                    <a:gd name="connsiteX0" fmla="*/ 204 w 1544332"/>
                    <a:gd name="connsiteY0" fmla="*/ 664815 h 1519916"/>
                    <a:gd name="connsiteX1" fmla="*/ 18971 w 1544332"/>
                    <a:gd name="connsiteY1" fmla="*/ 502210 h 1519916"/>
                    <a:gd name="connsiteX2" fmla="*/ 100251 w 1544332"/>
                    <a:gd name="connsiteY2" fmla="*/ 370130 h 1519916"/>
                    <a:gd name="connsiteX3" fmla="*/ 341357 w 1544332"/>
                    <a:gd name="connsiteY3" fmla="*/ 93669 h 1519916"/>
                    <a:gd name="connsiteX4" fmla="*/ 653971 w 1544332"/>
                    <a:gd name="connsiteY4" fmla="*/ 19610 h 1519916"/>
                    <a:gd name="connsiteX5" fmla="*/ 1141652 w 1544332"/>
                    <a:gd name="connsiteY5" fmla="*/ 75492 h 1519916"/>
                    <a:gd name="connsiteX6" fmla="*/ 1516562 w 1544332"/>
                    <a:gd name="connsiteY6" fmla="*/ 761335 h 1519916"/>
                    <a:gd name="connsiteX7" fmla="*/ 1516561 w 1544332"/>
                    <a:gd name="connsiteY7" fmla="*/ 779517 h 1519916"/>
                    <a:gd name="connsiteX8" fmla="*/ 776162 w 1544332"/>
                    <a:gd name="connsiteY8" fmla="*/ 1519916 h 1519916"/>
                    <a:gd name="connsiteX9" fmla="*/ 776163 w 1544332"/>
                    <a:gd name="connsiteY9" fmla="*/ 1519915 h 1519916"/>
                    <a:gd name="connsiteX10" fmla="*/ 35764 w 1544332"/>
                    <a:gd name="connsiteY10" fmla="*/ 779516 h 1519916"/>
                    <a:gd name="connsiteX11" fmla="*/ 204 w 1544332"/>
                    <a:gd name="connsiteY11" fmla="*/ 664815 h 1519916"/>
                    <a:gd name="connsiteX0" fmla="*/ 204 w 1544332"/>
                    <a:gd name="connsiteY0" fmla="*/ 907748 h 1762849"/>
                    <a:gd name="connsiteX1" fmla="*/ 18971 w 1544332"/>
                    <a:gd name="connsiteY1" fmla="*/ 745143 h 1762849"/>
                    <a:gd name="connsiteX2" fmla="*/ 100251 w 1544332"/>
                    <a:gd name="connsiteY2" fmla="*/ 613063 h 1762849"/>
                    <a:gd name="connsiteX3" fmla="*/ 341357 w 1544332"/>
                    <a:gd name="connsiteY3" fmla="*/ 336602 h 1762849"/>
                    <a:gd name="connsiteX4" fmla="*/ 678901 w 1544332"/>
                    <a:gd name="connsiteY4" fmla="*/ 34 h 1762849"/>
                    <a:gd name="connsiteX5" fmla="*/ 1141652 w 1544332"/>
                    <a:gd name="connsiteY5" fmla="*/ 318425 h 1762849"/>
                    <a:gd name="connsiteX6" fmla="*/ 1516562 w 1544332"/>
                    <a:gd name="connsiteY6" fmla="*/ 1004268 h 1762849"/>
                    <a:gd name="connsiteX7" fmla="*/ 1516561 w 1544332"/>
                    <a:gd name="connsiteY7" fmla="*/ 1022450 h 1762849"/>
                    <a:gd name="connsiteX8" fmla="*/ 776162 w 1544332"/>
                    <a:gd name="connsiteY8" fmla="*/ 1762849 h 1762849"/>
                    <a:gd name="connsiteX9" fmla="*/ 776163 w 1544332"/>
                    <a:gd name="connsiteY9" fmla="*/ 1762848 h 1762849"/>
                    <a:gd name="connsiteX10" fmla="*/ 35764 w 1544332"/>
                    <a:gd name="connsiteY10" fmla="*/ 1022449 h 1762849"/>
                    <a:gd name="connsiteX11" fmla="*/ 204 w 1544332"/>
                    <a:gd name="connsiteY11" fmla="*/ 907748 h 1762849"/>
                    <a:gd name="connsiteX0" fmla="*/ 204 w 1588262"/>
                    <a:gd name="connsiteY0" fmla="*/ 913112 h 1768213"/>
                    <a:gd name="connsiteX1" fmla="*/ 18971 w 1588262"/>
                    <a:gd name="connsiteY1" fmla="*/ 750507 h 1768213"/>
                    <a:gd name="connsiteX2" fmla="*/ 100251 w 1588262"/>
                    <a:gd name="connsiteY2" fmla="*/ 618427 h 1768213"/>
                    <a:gd name="connsiteX3" fmla="*/ 341357 w 1588262"/>
                    <a:gd name="connsiteY3" fmla="*/ 341966 h 1768213"/>
                    <a:gd name="connsiteX4" fmla="*/ 678901 w 1588262"/>
                    <a:gd name="connsiteY4" fmla="*/ 5398 h 1768213"/>
                    <a:gd name="connsiteX5" fmla="*/ 1278771 w 1588262"/>
                    <a:gd name="connsiteY5" fmla="*/ 179409 h 1768213"/>
                    <a:gd name="connsiteX6" fmla="*/ 1516562 w 1588262"/>
                    <a:gd name="connsiteY6" fmla="*/ 1009632 h 1768213"/>
                    <a:gd name="connsiteX7" fmla="*/ 1516561 w 1588262"/>
                    <a:gd name="connsiteY7" fmla="*/ 1027814 h 1768213"/>
                    <a:gd name="connsiteX8" fmla="*/ 776162 w 1588262"/>
                    <a:gd name="connsiteY8" fmla="*/ 1768213 h 1768213"/>
                    <a:gd name="connsiteX9" fmla="*/ 776163 w 1588262"/>
                    <a:gd name="connsiteY9" fmla="*/ 1768212 h 1768213"/>
                    <a:gd name="connsiteX10" fmla="*/ 35764 w 1588262"/>
                    <a:gd name="connsiteY10" fmla="*/ 1027813 h 1768213"/>
                    <a:gd name="connsiteX11" fmla="*/ 204 w 1588262"/>
                    <a:gd name="connsiteY11" fmla="*/ 913112 h 1768213"/>
                    <a:gd name="connsiteX0" fmla="*/ 204 w 1588262"/>
                    <a:gd name="connsiteY0" fmla="*/ 910106 h 1765207"/>
                    <a:gd name="connsiteX1" fmla="*/ 18971 w 1588262"/>
                    <a:gd name="connsiteY1" fmla="*/ 747501 h 1765207"/>
                    <a:gd name="connsiteX2" fmla="*/ 100251 w 1588262"/>
                    <a:gd name="connsiteY2" fmla="*/ 615421 h 1765207"/>
                    <a:gd name="connsiteX3" fmla="*/ 92050 w 1588262"/>
                    <a:gd name="connsiteY3" fmla="*/ 273333 h 1765207"/>
                    <a:gd name="connsiteX4" fmla="*/ 678901 w 1588262"/>
                    <a:gd name="connsiteY4" fmla="*/ 2392 h 1765207"/>
                    <a:gd name="connsiteX5" fmla="*/ 1278771 w 1588262"/>
                    <a:gd name="connsiteY5" fmla="*/ 176403 h 1765207"/>
                    <a:gd name="connsiteX6" fmla="*/ 1516562 w 1588262"/>
                    <a:gd name="connsiteY6" fmla="*/ 1006626 h 1765207"/>
                    <a:gd name="connsiteX7" fmla="*/ 1516561 w 1588262"/>
                    <a:gd name="connsiteY7" fmla="*/ 1024808 h 1765207"/>
                    <a:gd name="connsiteX8" fmla="*/ 776162 w 1588262"/>
                    <a:gd name="connsiteY8" fmla="*/ 1765207 h 1765207"/>
                    <a:gd name="connsiteX9" fmla="*/ 776163 w 1588262"/>
                    <a:gd name="connsiteY9" fmla="*/ 1765206 h 1765207"/>
                    <a:gd name="connsiteX10" fmla="*/ 35764 w 1588262"/>
                    <a:gd name="connsiteY10" fmla="*/ 1024807 h 1765207"/>
                    <a:gd name="connsiteX11" fmla="*/ 204 w 1588262"/>
                    <a:gd name="connsiteY11" fmla="*/ 910106 h 1765207"/>
                    <a:gd name="connsiteX0" fmla="*/ 647 w 1588705"/>
                    <a:gd name="connsiteY0" fmla="*/ 910106 h 1765207"/>
                    <a:gd name="connsiteX1" fmla="*/ 19414 w 1588705"/>
                    <a:gd name="connsiteY1" fmla="*/ 747501 h 1765207"/>
                    <a:gd name="connsiteX2" fmla="*/ 92493 w 1588705"/>
                    <a:gd name="connsiteY2" fmla="*/ 273333 h 1765207"/>
                    <a:gd name="connsiteX3" fmla="*/ 679344 w 1588705"/>
                    <a:gd name="connsiteY3" fmla="*/ 2392 h 1765207"/>
                    <a:gd name="connsiteX4" fmla="*/ 1279214 w 1588705"/>
                    <a:gd name="connsiteY4" fmla="*/ 176403 h 1765207"/>
                    <a:gd name="connsiteX5" fmla="*/ 1517005 w 1588705"/>
                    <a:gd name="connsiteY5" fmla="*/ 1006626 h 1765207"/>
                    <a:gd name="connsiteX6" fmla="*/ 1517004 w 1588705"/>
                    <a:gd name="connsiteY6" fmla="*/ 1024808 h 1765207"/>
                    <a:gd name="connsiteX7" fmla="*/ 776605 w 1588705"/>
                    <a:gd name="connsiteY7" fmla="*/ 1765207 h 1765207"/>
                    <a:gd name="connsiteX8" fmla="*/ 776606 w 1588705"/>
                    <a:gd name="connsiteY8" fmla="*/ 1765206 h 1765207"/>
                    <a:gd name="connsiteX9" fmla="*/ 36207 w 1588705"/>
                    <a:gd name="connsiteY9" fmla="*/ 1024807 h 1765207"/>
                    <a:gd name="connsiteX10" fmla="*/ 647 w 1588705"/>
                    <a:gd name="connsiteY10" fmla="*/ 910106 h 1765207"/>
                    <a:gd name="connsiteX0" fmla="*/ 1645 w 1589703"/>
                    <a:gd name="connsiteY0" fmla="*/ 912461 h 1767562"/>
                    <a:gd name="connsiteX1" fmla="*/ 20412 w 1589703"/>
                    <a:gd name="connsiteY1" fmla="*/ 749856 h 1767562"/>
                    <a:gd name="connsiteX2" fmla="*/ 143353 w 1589703"/>
                    <a:gd name="connsiteY2" fmla="*/ 328191 h 1767562"/>
                    <a:gd name="connsiteX3" fmla="*/ 680342 w 1589703"/>
                    <a:gd name="connsiteY3" fmla="*/ 4747 h 1767562"/>
                    <a:gd name="connsiteX4" fmla="*/ 1280212 w 1589703"/>
                    <a:gd name="connsiteY4" fmla="*/ 178758 h 1767562"/>
                    <a:gd name="connsiteX5" fmla="*/ 1518003 w 1589703"/>
                    <a:gd name="connsiteY5" fmla="*/ 1008981 h 1767562"/>
                    <a:gd name="connsiteX6" fmla="*/ 1518002 w 1589703"/>
                    <a:gd name="connsiteY6" fmla="*/ 1027163 h 1767562"/>
                    <a:gd name="connsiteX7" fmla="*/ 777603 w 1589703"/>
                    <a:gd name="connsiteY7" fmla="*/ 1767562 h 1767562"/>
                    <a:gd name="connsiteX8" fmla="*/ 777604 w 1589703"/>
                    <a:gd name="connsiteY8" fmla="*/ 1767561 h 1767562"/>
                    <a:gd name="connsiteX9" fmla="*/ 37205 w 1589703"/>
                    <a:gd name="connsiteY9" fmla="*/ 1027162 h 1767562"/>
                    <a:gd name="connsiteX10" fmla="*/ 1645 w 1589703"/>
                    <a:gd name="connsiteY10" fmla="*/ 912461 h 1767562"/>
                    <a:gd name="connsiteX0" fmla="*/ 1645 w 1546696"/>
                    <a:gd name="connsiteY0" fmla="*/ 917689 h 1772790"/>
                    <a:gd name="connsiteX1" fmla="*/ 20412 w 1546696"/>
                    <a:gd name="connsiteY1" fmla="*/ 755084 h 1772790"/>
                    <a:gd name="connsiteX2" fmla="*/ 143353 w 1546696"/>
                    <a:gd name="connsiteY2" fmla="*/ 333419 h 1772790"/>
                    <a:gd name="connsiteX3" fmla="*/ 680342 w 1546696"/>
                    <a:gd name="connsiteY3" fmla="*/ 9975 h 1772790"/>
                    <a:gd name="connsiteX4" fmla="*/ 1130629 w 1546696"/>
                    <a:gd name="connsiteY4" fmla="*/ 144610 h 1772790"/>
                    <a:gd name="connsiteX5" fmla="*/ 1518003 w 1546696"/>
                    <a:gd name="connsiteY5" fmla="*/ 1014209 h 1772790"/>
                    <a:gd name="connsiteX6" fmla="*/ 1518002 w 1546696"/>
                    <a:gd name="connsiteY6" fmla="*/ 1032391 h 1772790"/>
                    <a:gd name="connsiteX7" fmla="*/ 777603 w 1546696"/>
                    <a:gd name="connsiteY7" fmla="*/ 1772790 h 1772790"/>
                    <a:gd name="connsiteX8" fmla="*/ 777604 w 1546696"/>
                    <a:gd name="connsiteY8" fmla="*/ 1772789 h 1772790"/>
                    <a:gd name="connsiteX9" fmla="*/ 37205 w 1546696"/>
                    <a:gd name="connsiteY9" fmla="*/ 1032390 h 1772790"/>
                    <a:gd name="connsiteX10" fmla="*/ 1645 w 1546696"/>
                    <a:gd name="connsiteY10" fmla="*/ 917689 h 1772790"/>
                    <a:gd name="connsiteX0" fmla="*/ 1645 w 1546696"/>
                    <a:gd name="connsiteY0" fmla="*/ 917689 h 1772790"/>
                    <a:gd name="connsiteX1" fmla="*/ 20412 w 1546696"/>
                    <a:gd name="connsiteY1" fmla="*/ 755084 h 1772790"/>
                    <a:gd name="connsiteX2" fmla="*/ 143353 w 1546696"/>
                    <a:gd name="connsiteY2" fmla="*/ 333419 h 1772790"/>
                    <a:gd name="connsiteX3" fmla="*/ 680342 w 1546696"/>
                    <a:gd name="connsiteY3" fmla="*/ 9975 h 1772790"/>
                    <a:gd name="connsiteX4" fmla="*/ 1130629 w 1546696"/>
                    <a:gd name="connsiteY4" fmla="*/ 144610 h 1772790"/>
                    <a:gd name="connsiteX5" fmla="*/ 1518003 w 1546696"/>
                    <a:gd name="connsiteY5" fmla="*/ 1014209 h 1772790"/>
                    <a:gd name="connsiteX6" fmla="*/ 1518002 w 1546696"/>
                    <a:gd name="connsiteY6" fmla="*/ 1032391 h 1772790"/>
                    <a:gd name="connsiteX7" fmla="*/ 777603 w 1546696"/>
                    <a:gd name="connsiteY7" fmla="*/ 1772790 h 1772790"/>
                    <a:gd name="connsiteX8" fmla="*/ 777604 w 1546696"/>
                    <a:gd name="connsiteY8" fmla="*/ 1772789 h 1772790"/>
                    <a:gd name="connsiteX9" fmla="*/ 37205 w 1546696"/>
                    <a:gd name="connsiteY9" fmla="*/ 1032390 h 1772790"/>
                    <a:gd name="connsiteX10" fmla="*/ 1645 w 1546696"/>
                    <a:gd name="connsiteY10" fmla="*/ 917689 h 1772790"/>
                    <a:gd name="connsiteX0" fmla="*/ 1645 w 1566973"/>
                    <a:gd name="connsiteY0" fmla="*/ 915562 h 1770663"/>
                    <a:gd name="connsiteX1" fmla="*/ 20412 w 1566973"/>
                    <a:gd name="connsiteY1" fmla="*/ 752957 h 1770663"/>
                    <a:gd name="connsiteX2" fmla="*/ 143353 w 1566973"/>
                    <a:gd name="connsiteY2" fmla="*/ 331292 h 1770663"/>
                    <a:gd name="connsiteX3" fmla="*/ 680342 w 1566973"/>
                    <a:gd name="connsiteY3" fmla="*/ 7848 h 1770663"/>
                    <a:gd name="connsiteX4" fmla="*/ 1242817 w 1566973"/>
                    <a:gd name="connsiteY4" fmla="*/ 155608 h 1770663"/>
                    <a:gd name="connsiteX5" fmla="*/ 1518003 w 1566973"/>
                    <a:gd name="connsiteY5" fmla="*/ 1012082 h 1770663"/>
                    <a:gd name="connsiteX6" fmla="*/ 1518002 w 1566973"/>
                    <a:gd name="connsiteY6" fmla="*/ 1030264 h 1770663"/>
                    <a:gd name="connsiteX7" fmla="*/ 777603 w 1566973"/>
                    <a:gd name="connsiteY7" fmla="*/ 1770663 h 1770663"/>
                    <a:gd name="connsiteX8" fmla="*/ 777604 w 1566973"/>
                    <a:gd name="connsiteY8" fmla="*/ 1770662 h 1770663"/>
                    <a:gd name="connsiteX9" fmla="*/ 37205 w 1566973"/>
                    <a:gd name="connsiteY9" fmla="*/ 1030263 h 1770663"/>
                    <a:gd name="connsiteX10" fmla="*/ 1645 w 1566973"/>
                    <a:gd name="connsiteY10" fmla="*/ 915562 h 1770663"/>
                    <a:gd name="connsiteX0" fmla="*/ 1645 w 1538386"/>
                    <a:gd name="connsiteY0" fmla="*/ 915560 h 1770661"/>
                    <a:gd name="connsiteX1" fmla="*/ 20412 w 1538386"/>
                    <a:gd name="connsiteY1" fmla="*/ 752955 h 1770661"/>
                    <a:gd name="connsiteX2" fmla="*/ 143353 w 1538386"/>
                    <a:gd name="connsiteY2" fmla="*/ 331290 h 1770661"/>
                    <a:gd name="connsiteX3" fmla="*/ 680342 w 1538386"/>
                    <a:gd name="connsiteY3" fmla="*/ 7846 h 1770661"/>
                    <a:gd name="connsiteX4" fmla="*/ 1242817 w 1538386"/>
                    <a:gd name="connsiteY4" fmla="*/ 155606 h 1770661"/>
                    <a:gd name="connsiteX5" fmla="*/ 1518003 w 1538386"/>
                    <a:gd name="connsiteY5" fmla="*/ 1012080 h 1770661"/>
                    <a:gd name="connsiteX6" fmla="*/ 1518002 w 1538386"/>
                    <a:gd name="connsiteY6" fmla="*/ 1030262 h 1770661"/>
                    <a:gd name="connsiteX7" fmla="*/ 777603 w 1538386"/>
                    <a:gd name="connsiteY7" fmla="*/ 1770661 h 1770661"/>
                    <a:gd name="connsiteX8" fmla="*/ 777604 w 1538386"/>
                    <a:gd name="connsiteY8" fmla="*/ 1770660 h 1770661"/>
                    <a:gd name="connsiteX9" fmla="*/ 37205 w 1538386"/>
                    <a:gd name="connsiteY9" fmla="*/ 1030261 h 1770661"/>
                    <a:gd name="connsiteX10" fmla="*/ 1645 w 1538386"/>
                    <a:gd name="connsiteY10" fmla="*/ 915560 h 1770661"/>
                    <a:gd name="connsiteX0" fmla="*/ 1645 w 1538386"/>
                    <a:gd name="connsiteY0" fmla="*/ 915560 h 1770661"/>
                    <a:gd name="connsiteX1" fmla="*/ 20412 w 1538386"/>
                    <a:gd name="connsiteY1" fmla="*/ 752955 h 1770661"/>
                    <a:gd name="connsiteX2" fmla="*/ 143353 w 1538386"/>
                    <a:gd name="connsiteY2" fmla="*/ 331290 h 1770661"/>
                    <a:gd name="connsiteX3" fmla="*/ 680342 w 1538386"/>
                    <a:gd name="connsiteY3" fmla="*/ 7846 h 1770661"/>
                    <a:gd name="connsiteX4" fmla="*/ 1242817 w 1538386"/>
                    <a:gd name="connsiteY4" fmla="*/ 155606 h 1770661"/>
                    <a:gd name="connsiteX5" fmla="*/ 1518003 w 1538386"/>
                    <a:gd name="connsiteY5" fmla="*/ 1012080 h 1770661"/>
                    <a:gd name="connsiteX6" fmla="*/ 1518002 w 1538386"/>
                    <a:gd name="connsiteY6" fmla="*/ 1030262 h 1770661"/>
                    <a:gd name="connsiteX7" fmla="*/ 777603 w 1538386"/>
                    <a:gd name="connsiteY7" fmla="*/ 1770661 h 1770661"/>
                    <a:gd name="connsiteX8" fmla="*/ 777604 w 1538386"/>
                    <a:gd name="connsiteY8" fmla="*/ 1770660 h 1770661"/>
                    <a:gd name="connsiteX9" fmla="*/ 37205 w 1538386"/>
                    <a:gd name="connsiteY9" fmla="*/ 1030261 h 1770661"/>
                    <a:gd name="connsiteX10" fmla="*/ 1645 w 1538386"/>
                    <a:gd name="connsiteY10" fmla="*/ 915560 h 1770661"/>
                    <a:gd name="connsiteX0" fmla="*/ 1645 w 1546996"/>
                    <a:gd name="connsiteY0" fmla="*/ 915560 h 1770661"/>
                    <a:gd name="connsiteX1" fmla="*/ 20412 w 1546996"/>
                    <a:gd name="connsiteY1" fmla="*/ 752955 h 1770661"/>
                    <a:gd name="connsiteX2" fmla="*/ 143353 w 1546996"/>
                    <a:gd name="connsiteY2" fmla="*/ 331290 h 1770661"/>
                    <a:gd name="connsiteX3" fmla="*/ 680342 w 1546996"/>
                    <a:gd name="connsiteY3" fmla="*/ 7846 h 1770661"/>
                    <a:gd name="connsiteX4" fmla="*/ 1242817 w 1546996"/>
                    <a:gd name="connsiteY4" fmla="*/ 155606 h 1770661"/>
                    <a:gd name="connsiteX5" fmla="*/ 1518003 w 1546996"/>
                    <a:gd name="connsiteY5" fmla="*/ 1012080 h 1770661"/>
                    <a:gd name="connsiteX6" fmla="*/ 1538777 w 1546996"/>
                    <a:gd name="connsiteY6" fmla="*/ 1128703 h 1770661"/>
                    <a:gd name="connsiteX7" fmla="*/ 777603 w 1546996"/>
                    <a:gd name="connsiteY7" fmla="*/ 1770661 h 1770661"/>
                    <a:gd name="connsiteX8" fmla="*/ 777604 w 1546996"/>
                    <a:gd name="connsiteY8" fmla="*/ 1770660 h 1770661"/>
                    <a:gd name="connsiteX9" fmla="*/ 37205 w 1546996"/>
                    <a:gd name="connsiteY9" fmla="*/ 1030261 h 1770661"/>
                    <a:gd name="connsiteX10" fmla="*/ 1645 w 1546996"/>
                    <a:gd name="connsiteY10" fmla="*/ 915560 h 1770661"/>
                    <a:gd name="connsiteX0" fmla="*/ 1645 w 1546996"/>
                    <a:gd name="connsiteY0" fmla="*/ 915560 h 1847225"/>
                    <a:gd name="connsiteX1" fmla="*/ 20412 w 1546996"/>
                    <a:gd name="connsiteY1" fmla="*/ 752955 h 1847225"/>
                    <a:gd name="connsiteX2" fmla="*/ 143353 w 1546996"/>
                    <a:gd name="connsiteY2" fmla="*/ 331290 h 1847225"/>
                    <a:gd name="connsiteX3" fmla="*/ 680342 w 1546996"/>
                    <a:gd name="connsiteY3" fmla="*/ 7846 h 1847225"/>
                    <a:gd name="connsiteX4" fmla="*/ 1242817 w 1546996"/>
                    <a:gd name="connsiteY4" fmla="*/ 155606 h 1847225"/>
                    <a:gd name="connsiteX5" fmla="*/ 1518003 w 1546996"/>
                    <a:gd name="connsiteY5" fmla="*/ 1012080 h 1847225"/>
                    <a:gd name="connsiteX6" fmla="*/ 1538777 w 1546996"/>
                    <a:gd name="connsiteY6" fmla="*/ 1128703 h 1847225"/>
                    <a:gd name="connsiteX7" fmla="*/ 777603 w 1546996"/>
                    <a:gd name="connsiteY7" fmla="*/ 1770661 h 1847225"/>
                    <a:gd name="connsiteX8" fmla="*/ 777603 w 1546996"/>
                    <a:gd name="connsiteY8" fmla="*/ 1847225 h 1847225"/>
                    <a:gd name="connsiteX9" fmla="*/ 37205 w 1546996"/>
                    <a:gd name="connsiteY9" fmla="*/ 1030261 h 1847225"/>
                    <a:gd name="connsiteX10" fmla="*/ 1645 w 1546996"/>
                    <a:gd name="connsiteY10" fmla="*/ 915560 h 1847225"/>
                    <a:gd name="connsiteX0" fmla="*/ 1645 w 1597206"/>
                    <a:gd name="connsiteY0" fmla="*/ 915560 h 1847225"/>
                    <a:gd name="connsiteX1" fmla="*/ 20412 w 1597206"/>
                    <a:gd name="connsiteY1" fmla="*/ 752955 h 1847225"/>
                    <a:gd name="connsiteX2" fmla="*/ 143353 w 1597206"/>
                    <a:gd name="connsiteY2" fmla="*/ 331290 h 1847225"/>
                    <a:gd name="connsiteX3" fmla="*/ 680342 w 1597206"/>
                    <a:gd name="connsiteY3" fmla="*/ 7846 h 1847225"/>
                    <a:gd name="connsiteX4" fmla="*/ 1242817 w 1597206"/>
                    <a:gd name="connsiteY4" fmla="*/ 155606 h 1847225"/>
                    <a:gd name="connsiteX5" fmla="*/ 1518003 w 1597206"/>
                    <a:gd name="connsiteY5" fmla="*/ 1012080 h 1847225"/>
                    <a:gd name="connsiteX6" fmla="*/ 1538777 w 1597206"/>
                    <a:gd name="connsiteY6" fmla="*/ 1128703 h 1847225"/>
                    <a:gd name="connsiteX7" fmla="*/ 808767 w 1597206"/>
                    <a:gd name="connsiteY7" fmla="*/ 1828085 h 1847225"/>
                    <a:gd name="connsiteX8" fmla="*/ 777603 w 1597206"/>
                    <a:gd name="connsiteY8" fmla="*/ 1847225 h 1847225"/>
                    <a:gd name="connsiteX9" fmla="*/ 37205 w 1597206"/>
                    <a:gd name="connsiteY9" fmla="*/ 1030261 h 1847225"/>
                    <a:gd name="connsiteX10" fmla="*/ 1645 w 1597206"/>
                    <a:gd name="connsiteY10" fmla="*/ 915560 h 1847225"/>
                    <a:gd name="connsiteX0" fmla="*/ 1645 w 1597206"/>
                    <a:gd name="connsiteY0" fmla="*/ 915560 h 1847225"/>
                    <a:gd name="connsiteX1" fmla="*/ 20412 w 1597206"/>
                    <a:gd name="connsiteY1" fmla="*/ 752955 h 1847225"/>
                    <a:gd name="connsiteX2" fmla="*/ 143353 w 1597206"/>
                    <a:gd name="connsiteY2" fmla="*/ 331290 h 1847225"/>
                    <a:gd name="connsiteX3" fmla="*/ 680342 w 1597206"/>
                    <a:gd name="connsiteY3" fmla="*/ 7846 h 1847225"/>
                    <a:gd name="connsiteX4" fmla="*/ 1242817 w 1597206"/>
                    <a:gd name="connsiteY4" fmla="*/ 155606 h 1847225"/>
                    <a:gd name="connsiteX5" fmla="*/ 1518003 w 1597206"/>
                    <a:gd name="connsiteY5" fmla="*/ 1012080 h 1847225"/>
                    <a:gd name="connsiteX6" fmla="*/ 1538777 w 1597206"/>
                    <a:gd name="connsiteY6" fmla="*/ 1128703 h 1847225"/>
                    <a:gd name="connsiteX7" fmla="*/ 808767 w 1597206"/>
                    <a:gd name="connsiteY7" fmla="*/ 1828085 h 1847225"/>
                    <a:gd name="connsiteX8" fmla="*/ 777603 w 1597206"/>
                    <a:gd name="connsiteY8" fmla="*/ 1847225 h 1847225"/>
                    <a:gd name="connsiteX9" fmla="*/ 37205 w 1597206"/>
                    <a:gd name="connsiteY9" fmla="*/ 1030261 h 1847225"/>
                    <a:gd name="connsiteX10" fmla="*/ 1645 w 1597206"/>
                    <a:gd name="connsiteY10" fmla="*/ 915560 h 1847225"/>
                    <a:gd name="connsiteX0" fmla="*/ 1645 w 1597206"/>
                    <a:gd name="connsiteY0" fmla="*/ 915560 h 1847225"/>
                    <a:gd name="connsiteX1" fmla="*/ 20412 w 1597206"/>
                    <a:gd name="connsiteY1" fmla="*/ 752955 h 1847225"/>
                    <a:gd name="connsiteX2" fmla="*/ 143353 w 1597206"/>
                    <a:gd name="connsiteY2" fmla="*/ 331290 h 1847225"/>
                    <a:gd name="connsiteX3" fmla="*/ 680342 w 1597206"/>
                    <a:gd name="connsiteY3" fmla="*/ 7846 h 1847225"/>
                    <a:gd name="connsiteX4" fmla="*/ 1242817 w 1597206"/>
                    <a:gd name="connsiteY4" fmla="*/ 155606 h 1847225"/>
                    <a:gd name="connsiteX5" fmla="*/ 1518003 w 1597206"/>
                    <a:gd name="connsiteY5" fmla="*/ 1012080 h 1847225"/>
                    <a:gd name="connsiteX6" fmla="*/ 1538777 w 1597206"/>
                    <a:gd name="connsiteY6" fmla="*/ 1128703 h 1847225"/>
                    <a:gd name="connsiteX7" fmla="*/ 808767 w 1597206"/>
                    <a:gd name="connsiteY7" fmla="*/ 1828085 h 1847225"/>
                    <a:gd name="connsiteX8" fmla="*/ 777603 w 1597206"/>
                    <a:gd name="connsiteY8" fmla="*/ 1847225 h 1847225"/>
                    <a:gd name="connsiteX9" fmla="*/ 89144 w 1597206"/>
                    <a:gd name="connsiteY9" fmla="*/ 986509 h 1847225"/>
                    <a:gd name="connsiteX10" fmla="*/ 1645 w 1597206"/>
                    <a:gd name="connsiteY10" fmla="*/ 915560 h 1847225"/>
                    <a:gd name="connsiteX0" fmla="*/ 1645 w 1597206"/>
                    <a:gd name="connsiteY0" fmla="*/ 915560 h 1836601"/>
                    <a:gd name="connsiteX1" fmla="*/ 20412 w 1597206"/>
                    <a:gd name="connsiteY1" fmla="*/ 752955 h 1836601"/>
                    <a:gd name="connsiteX2" fmla="*/ 143353 w 1597206"/>
                    <a:gd name="connsiteY2" fmla="*/ 331290 h 1836601"/>
                    <a:gd name="connsiteX3" fmla="*/ 680342 w 1597206"/>
                    <a:gd name="connsiteY3" fmla="*/ 7846 h 1836601"/>
                    <a:gd name="connsiteX4" fmla="*/ 1242817 w 1597206"/>
                    <a:gd name="connsiteY4" fmla="*/ 155606 h 1836601"/>
                    <a:gd name="connsiteX5" fmla="*/ 1518003 w 1597206"/>
                    <a:gd name="connsiteY5" fmla="*/ 1012080 h 1836601"/>
                    <a:gd name="connsiteX6" fmla="*/ 1538777 w 1597206"/>
                    <a:gd name="connsiteY6" fmla="*/ 1128703 h 1836601"/>
                    <a:gd name="connsiteX7" fmla="*/ 808767 w 1597206"/>
                    <a:gd name="connsiteY7" fmla="*/ 1828085 h 1836601"/>
                    <a:gd name="connsiteX8" fmla="*/ 89144 w 1597206"/>
                    <a:gd name="connsiteY8" fmla="*/ 986509 h 1836601"/>
                    <a:gd name="connsiteX9" fmla="*/ 1645 w 1597206"/>
                    <a:gd name="connsiteY9" fmla="*/ 915560 h 1836601"/>
                    <a:gd name="connsiteX0" fmla="*/ 1645 w 1597206"/>
                    <a:gd name="connsiteY0" fmla="*/ 915560 h 1836599"/>
                    <a:gd name="connsiteX1" fmla="*/ 20412 w 1597206"/>
                    <a:gd name="connsiteY1" fmla="*/ 752955 h 1836599"/>
                    <a:gd name="connsiteX2" fmla="*/ 143353 w 1597206"/>
                    <a:gd name="connsiteY2" fmla="*/ 331290 h 1836599"/>
                    <a:gd name="connsiteX3" fmla="*/ 680342 w 1597206"/>
                    <a:gd name="connsiteY3" fmla="*/ 7846 h 1836599"/>
                    <a:gd name="connsiteX4" fmla="*/ 1242817 w 1597206"/>
                    <a:gd name="connsiteY4" fmla="*/ 155606 h 1836599"/>
                    <a:gd name="connsiteX5" fmla="*/ 1518003 w 1597206"/>
                    <a:gd name="connsiteY5" fmla="*/ 1012080 h 1836599"/>
                    <a:gd name="connsiteX6" fmla="*/ 1538777 w 1597206"/>
                    <a:gd name="connsiteY6" fmla="*/ 1128703 h 1836599"/>
                    <a:gd name="connsiteX7" fmla="*/ 808767 w 1597206"/>
                    <a:gd name="connsiteY7" fmla="*/ 1828085 h 1836599"/>
                    <a:gd name="connsiteX8" fmla="*/ 89144 w 1597206"/>
                    <a:gd name="connsiteY8" fmla="*/ 986509 h 1836599"/>
                    <a:gd name="connsiteX9" fmla="*/ 1645 w 1597206"/>
                    <a:gd name="connsiteY9" fmla="*/ 915560 h 1836599"/>
                    <a:gd name="connsiteX0" fmla="*/ 1645 w 1597206"/>
                    <a:gd name="connsiteY0" fmla="*/ 915560 h 1836601"/>
                    <a:gd name="connsiteX1" fmla="*/ 20412 w 1597206"/>
                    <a:gd name="connsiteY1" fmla="*/ 752955 h 1836601"/>
                    <a:gd name="connsiteX2" fmla="*/ 143353 w 1597206"/>
                    <a:gd name="connsiteY2" fmla="*/ 331290 h 1836601"/>
                    <a:gd name="connsiteX3" fmla="*/ 680342 w 1597206"/>
                    <a:gd name="connsiteY3" fmla="*/ 7846 h 1836601"/>
                    <a:gd name="connsiteX4" fmla="*/ 1242817 w 1597206"/>
                    <a:gd name="connsiteY4" fmla="*/ 155606 h 1836601"/>
                    <a:gd name="connsiteX5" fmla="*/ 1518003 w 1597206"/>
                    <a:gd name="connsiteY5" fmla="*/ 1012080 h 1836601"/>
                    <a:gd name="connsiteX6" fmla="*/ 1538777 w 1597206"/>
                    <a:gd name="connsiteY6" fmla="*/ 1128703 h 1836601"/>
                    <a:gd name="connsiteX7" fmla="*/ 808767 w 1597206"/>
                    <a:gd name="connsiteY7" fmla="*/ 1828085 h 1836601"/>
                    <a:gd name="connsiteX8" fmla="*/ 89144 w 1597206"/>
                    <a:gd name="connsiteY8" fmla="*/ 986509 h 1836601"/>
                    <a:gd name="connsiteX9" fmla="*/ 1645 w 1597206"/>
                    <a:gd name="connsiteY9" fmla="*/ 915560 h 1836601"/>
                    <a:gd name="connsiteX0" fmla="*/ 1645 w 1597206"/>
                    <a:gd name="connsiteY0" fmla="*/ 915560 h 1836599"/>
                    <a:gd name="connsiteX1" fmla="*/ 20412 w 1597206"/>
                    <a:gd name="connsiteY1" fmla="*/ 752955 h 1836599"/>
                    <a:gd name="connsiteX2" fmla="*/ 143353 w 1597206"/>
                    <a:gd name="connsiteY2" fmla="*/ 331290 h 1836599"/>
                    <a:gd name="connsiteX3" fmla="*/ 680342 w 1597206"/>
                    <a:gd name="connsiteY3" fmla="*/ 7846 h 1836599"/>
                    <a:gd name="connsiteX4" fmla="*/ 1242817 w 1597206"/>
                    <a:gd name="connsiteY4" fmla="*/ 155606 h 1836599"/>
                    <a:gd name="connsiteX5" fmla="*/ 1518003 w 1597206"/>
                    <a:gd name="connsiteY5" fmla="*/ 1012080 h 1836599"/>
                    <a:gd name="connsiteX6" fmla="*/ 1538777 w 1597206"/>
                    <a:gd name="connsiteY6" fmla="*/ 1128703 h 1836599"/>
                    <a:gd name="connsiteX7" fmla="*/ 808767 w 1597206"/>
                    <a:gd name="connsiteY7" fmla="*/ 1828085 h 1836599"/>
                    <a:gd name="connsiteX8" fmla="*/ 89144 w 1597206"/>
                    <a:gd name="connsiteY8" fmla="*/ 986509 h 1836599"/>
                    <a:gd name="connsiteX9" fmla="*/ 1645 w 1597206"/>
                    <a:gd name="connsiteY9" fmla="*/ 915560 h 1836599"/>
                    <a:gd name="connsiteX0" fmla="*/ 58781 w 1654342"/>
                    <a:gd name="connsiteY0" fmla="*/ 915560 h 1836601"/>
                    <a:gd name="connsiteX1" fmla="*/ 77548 w 1654342"/>
                    <a:gd name="connsiteY1" fmla="*/ 752955 h 1836601"/>
                    <a:gd name="connsiteX2" fmla="*/ 200489 w 1654342"/>
                    <a:gd name="connsiteY2" fmla="*/ 331290 h 1836601"/>
                    <a:gd name="connsiteX3" fmla="*/ 737478 w 1654342"/>
                    <a:gd name="connsiteY3" fmla="*/ 7846 h 1836601"/>
                    <a:gd name="connsiteX4" fmla="*/ 1299953 w 1654342"/>
                    <a:gd name="connsiteY4" fmla="*/ 155606 h 1836601"/>
                    <a:gd name="connsiteX5" fmla="*/ 1575139 w 1654342"/>
                    <a:gd name="connsiteY5" fmla="*/ 1012080 h 1836601"/>
                    <a:gd name="connsiteX6" fmla="*/ 1595913 w 1654342"/>
                    <a:gd name="connsiteY6" fmla="*/ 1128703 h 1836601"/>
                    <a:gd name="connsiteX7" fmla="*/ 865903 w 1654342"/>
                    <a:gd name="connsiteY7" fmla="*/ 1828085 h 1836601"/>
                    <a:gd name="connsiteX8" fmla="*/ 58781 w 1654342"/>
                    <a:gd name="connsiteY8" fmla="*/ 915560 h 1836601"/>
                    <a:gd name="connsiteX0" fmla="*/ 58781 w 1654342"/>
                    <a:gd name="connsiteY0" fmla="*/ 915560 h 1836599"/>
                    <a:gd name="connsiteX1" fmla="*/ 77548 w 1654342"/>
                    <a:gd name="connsiteY1" fmla="*/ 752955 h 1836599"/>
                    <a:gd name="connsiteX2" fmla="*/ 200489 w 1654342"/>
                    <a:gd name="connsiteY2" fmla="*/ 331290 h 1836599"/>
                    <a:gd name="connsiteX3" fmla="*/ 737478 w 1654342"/>
                    <a:gd name="connsiteY3" fmla="*/ 7846 h 1836599"/>
                    <a:gd name="connsiteX4" fmla="*/ 1299953 w 1654342"/>
                    <a:gd name="connsiteY4" fmla="*/ 155606 h 1836599"/>
                    <a:gd name="connsiteX5" fmla="*/ 1575139 w 1654342"/>
                    <a:gd name="connsiteY5" fmla="*/ 1012080 h 1836599"/>
                    <a:gd name="connsiteX6" fmla="*/ 1595913 w 1654342"/>
                    <a:gd name="connsiteY6" fmla="*/ 1128703 h 1836599"/>
                    <a:gd name="connsiteX7" fmla="*/ 865903 w 1654342"/>
                    <a:gd name="connsiteY7" fmla="*/ 1828085 h 1836599"/>
                    <a:gd name="connsiteX8" fmla="*/ 58781 w 1654342"/>
                    <a:gd name="connsiteY8" fmla="*/ 915560 h 1836599"/>
                    <a:gd name="connsiteX0" fmla="*/ 58781 w 1609879"/>
                    <a:gd name="connsiteY0" fmla="*/ 915560 h 1838628"/>
                    <a:gd name="connsiteX1" fmla="*/ 77548 w 1609879"/>
                    <a:gd name="connsiteY1" fmla="*/ 752955 h 1838628"/>
                    <a:gd name="connsiteX2" fmla="*/ 200489 w 1609879"/>
                    <a:gd name="connsiteY2" fmla="*/ 331290 h 1838628"/>
                    <a:gd name="connsiteX3" fmla="*/ 737478 w 1609879"/>
                    <a:gd name="connsiteY3" fmla="*/ 7846 h 1838628"/>
                    <a:gd name="connsiteX4" fmla="*/ 1299953 w 1609879"/>
                    <a:gd name="connsiteY4" fmla="*/ 155606 h 1838628"/>
                    <a:gd name="connsiteX5" fmla="*/ 1595913 w 1609879"/>
                    <a:gd name="connsiteY5" fmla="*/ 1128703 h 1838628"/>
                    <a:gd name="connsiteX6" fmla="*/ 865903 w 1609879"/>
                    <a:gd name="connsiteY6" fmla="*/ 1828085 h 1838628"/>
                    <a:gd name="connsiteX7" fmla="*/ 58781 w 1609879"/>
                    <a:gd name="connsiteY7" fmla="*/ 915560 h 1838628"/>
                    <a:gd name="connsiteX0" fmla="*/ 58781 w 1609881"/>
                    <a:gd name="connsiteY0" fmla="*/ 915560 h 1837393"/>
                    <a:gd name="connsiteX1" fmla="*/ 77548 w 1609881"/>
                    <a:gd name="connsiteY1" fmla="*/ 752955 h 1837393"/>
                    <a:gd name="connsiteX2" fmla="*/ 200489 w 1609881"/>
                    <a:gd name="connsiteY2" fmla="*/ 331290 h 1837393"/>
                    <a:gd name="connsiteX3" fmla="*/ 737478 w 1609881"/>
                    <a:gd name="connsiteY3" fmla="*/ 7846 h 1837393"/>
                    <a:gd name="connsiteX4" fmla="*/ 1299953 w 1609881"/>
                    <a:gd name="connsiteY4" fmla="*/ 155606 h 1837393"/>
                    <a:gd name="connsiteX5" fmla="*/ 1595914 w 1609881"/>
                    <a:gd name="connsiteY5" fmla="*/ 1050919 h 1837393"/>
                    <a:gd name="connsiteX6" fmla="*/ 865903 w 1609881"/>
                    <a:gd name="connsiteY6" fmla="*/ 1828085 h 1837393"/>
                    <a:gd name="connsiteX7" fmla="*/ 58781 w 1609881"/>
                    <a:gd name="connsiteY7" fmla="*/ 915560 h 1837393"/>
                    <a:gd name="connsiteX0" fmla="*/ 58781 w 1615572"/>
                    <a:gd name="connsiteY0" fmla="*/ 915560 h 1883546"/>
                    <a:gd name="connsiteX1" fmla="*/ 77548 w 1615572"/>
                    <a:gd name="connsiteY1" fmla="*/ 752955 h 1883546"/>
                    <a:gd name="connsiteX2" fmla="*/ 200489 w 1615572"/>
                    <a:gd name="connsiteY2" fmla="*/ 331290 h 1883546"/>
                    <a:gd name="connsiteX3" fmla="*/ 737478 w 1615572"/>
                    <a:gd name="connsiteY3" fmla="*/ 7846 h 1883546"/>
                    <a:gd name="connsiteX4" fmla="*/ 1299953 w 1615572"/>
                    <a:gd name="connsiteY4" fmla="*/ 155606 h 1883546"/>
                    <a:gd name="connsiteX5" fmla="*/ 1595914 w 1615572"/>
                    <a:gd name="connsiteY5" fmla="*/ 1050919 h 1883546"/>
                    <a:gd name="connsiteX6" fmla="*/ 756831 w 1615572"/>
                    <a:gd name="connsiteY6" fmla="*/ 1874755 h 1883546"/>
                    <a:gd name="connsiteX7" fmla="*/ 58781 w 1615572"/>
                    <a:gd name="connsiteY7" fmla="*/ 915560 h 1883546"/>
                    <a:gd name="connsiteX0" fmla="*/ 71222 w 1581271"/>
                    <a:gd name="connsiteY0" fmla="*/ 1040015 h 1883546"/>
                    <a:gd name="connsiteX1" fmla="*/ 43245 w 1581271"/>
                    <a:gd name="connsiteY1" fmla="*/ 752955 h 1883546"/>
                    <a:gd name="connsiteX2" fmla="*/ 166186 w 1581271"/>
                    <a:gd name="connsiteY2" fmla="*/ 331290 h 1883546"/>
                    <a:gd name="connsiteX3" fmla="*/ 703175 w 1581271"/>
                    <a:gd name="connsiteY3" fmla="*/ 7846 h 1883546"/>
                    <a:gd name="connsiteX4" fmla="*/ 1265650 w 1581271"/>
                    <a:gd name="connsiteY4" fmla="*/ 155606 h 1883546"/>
                    <a:gd name="connsiteX5" fmla="*/ 1561611 w 1581271"/>
                    <a:gd name="connsiteY5" fmla="*/ 1050919 h 1883546"/>
                    <a:gd name="connsiteX6" fmla="*/ 722528 w 1581271"/>
                    <a:gd name="connsiteY6" fmla="*/ 1874755 h 1883546"/>
                    <a:gd name="connsiteX7" fmla="*/ 71222 w 1581271"/>
                    <a:gd name="connsiteY7" fmla="*/ 1040015 h 1883546"/>
                    <a:gd name="connsiteX0" fmla="*/ 71222 w 1581269"/>
                    <a:gd name="connsiteY0" fmla="*/ 1040015 h 1883546"/>
                    <a:gd name="connsiteX1" fmla="*/ 43245 w 1581269"/>
                    <a:gd name="connsiteY1" fmla="*/ 752955 h 1883546"/>
                    <a:gd name="connsiteX2" fmla="*/ 166186 w 1581269"/>
                    <a:gd name="connsiteY2" fmla="*/ 331290 h 1883546"/>
                    <a:gd name="connsiteX3" fmla="*/ 703175 w 1581269"/>
                    <a:gd name="connsiteY3" fmla="*/ 7846 h 1883546"/>
                    <a:gd name="connsiteX4" fmla="*/ 1265650 w 1581269"/>
                    <a:gd name="connsiteY4" fmla="*/ 155606 h 1883546"/>
                    <a:gd name="connsiteX5" fmla="*/ 1561611 w 1581269"/>
                    <a:gd name="connsiteY5" fmla="*/ 1050919 h 1883546"/>
                    <a:gd name="connsiteX6" fmla="*/ 722528 w 1581269"/>
                    <a:gd name="connsiteY6" fmla="*/ 1874755 h 1883546"/>
                    <a:gd name="connsiteX7" fmla="*/ 71222 w 1581269"/>
                    <a:gd name="connsiteY7" fmla="*/ 1040015 h 1883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1269" h="1883546">
                      <a:moveTo>
                        <a:pt x="71222" y="1040015"/>
                      </a:moveTo>
                      <a:cubicBezTo>
                        <a:pt x="-60171" y="860827"/>
                        <a:pt x="27418" y="871076"/>
                        <a:pt x="43245" y="752955"/>
                      </a:cubicBezTo>
                      <a:cubicBezTo>
                        <a:pt x="59072" y="634834"/>
                        <a:pt x="56198" y="455475"/>
                        <a:pt x="166186" y="331290"/>
                      </a:cubicBezTo>
                      <a:cubicBezTo>
                        <a:pt x="276174" y="207105"/>
                        <a:pt x="519931" y="37127"/>
                        <a:pt x="703175" y="7846"/>
                      </a:cubicBezTo>
                      <a:cubicBezTo>
                        <a:pt x="886419" y="-21435"/>
                        <a:pt x="1121885" y="31985"/>
                        <a:pt x="1265650" y="155606"/>
                      </a:cubicBezTo>
                      <a:cubicBezTo>
                        <a:pt x="1408723" y="342416"/>
                        <a:pt x="1652131" y="764394"/>
                        <a:pt x="1561611" y="1050919"/>
                      </a:cubicBezTo>
                      <a:cubicBezTo>
                        <a:pt x="1471091" y="1337444"/>
                        <a:pt x="1256092" y="1964993"/>
                        <a:pt x="722528" y="1874755"/>
                      </a:cubicBezTo>
                      <a:cubicBezTo>
                        <a:pt x="466339" y="1839231"/>
                        <a:pt x="358431" y="1763691"/>
                        <a:pt x="71222" y="1040015"/>
                      </a:cubicBez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sx="91000" sy="91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Szabadkézi sokszög 198">
                  <a:extLst>
                    <a:ext uri="{FF2B5EF4-FFF2-40B4-BE49-F238E27FC236}">
                      <a16:creationId xmlns:a16="http://schemas.microsoft.com/office/drawing/2014/main" id="{5564B373-413A-43A1-8CF9-15258524A488}"/>
                    </a:ext>
                  </a:extLst>
                </p:cNvPr>
                <p:cNvSpPr/>
                <p:nvPr/>
              </p:nvSpPr>
              <p:spPr>
                <a:xfrm>
                  <a:off x="2115791" y="2357300"/>
                  <a:ext cx="339202" cy="123967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6 h 503032"/>
                    <a:gd name="connsiteX8" fmla="*/ 634232 w 1295725"/>
                    <a:gd name="connsiteY8" fmla="*/ 569 h 503032"/>
                    <a:gd name="connsiteX0" fmla="*/ 623532 w 1295725"/>
                    <a:gd name="connsiteY0" fmla="*/ 140915 h 417477"/>
                    <a:gd name="connsiteX1" fmla="*/ 1292734 w 1295725"/>
                    <a:gd name="connsiteY1" fmla="*/ 50031 h 417477"/>
                    <a:gd name="connsiteX2" fmla="*/ 1295725 w 1295725"/>
                    <a:gd name="connsiteY2" fmla="*/ 54080 h 417477"/>
                    <a:gd name="connsiteX3" fmla="*/ 1292734 w 1295725"/>
                    <a:gd name="connsiteY3" fmla="*/ 59827 h 417477"/>
                    <a:gd name="connsiteX4" fmla="*/ 647862 w 1295725"/>
                    <a:gd name="connsiteY4" fmla="*/ 417477 h 417477"/>
                    <a:gd name="connsiteX5" fmla="*/ 2990 w 1295725"/>
                    <a:gd name="connsiteY5" fmla="*/ 59827 h 417477"/>
                    <a:gd name="connsiteX6" fmla="*/ 0 w 1295725"/>
                    <a:gd name="connsiteY6" fmla="*/ 54080 h 417477"/>
                    <a:gd name="connsiteX7" fmla="*/ 2990 w 1295725"/>
                    <a:gd name="connsiteY7" fmla="*/ 50031 h 417477"/>
                    <a:gd name="connsiteX8" fmla="*/ 623532 w 1295725"/>
                    <a:gd name="connsiteY8" fmla="*/ 140915 h 417477"/>
                    <a:gd name="connsiteX0" fmla="*/ 623532 w 1295725"/>
                    <a:gd name="connsiteY0" fmla="*/ 176203 h 453863"/>
                    <a:gd name="connsiteX1" fmla="*/ 1292734 w 1295725"/>
                    <a:gd name="connsiteY1" fmla="*/ 85319 h 453863"/>
                    <a:gd name="connsiteX2" fmla="*/ 1295725 w 1295725"/>
                    <a:gd name="connsiteY2" fmla="*/ 89368 h 453863"/>
                    <a:gd name="connsiteX3" fmla="*/ 1292731 w 1295725"/>
                    <a:gd name="connsiteY3" fmla="*/ 0 h 453863"/>
                    <a:gd name="connsiteX4" fmla="*/ 647862 w 1295725"/>
                    <a:gd name="connsiteY4" fmla="*/ 452765 h 453863"/>
                    <a:gd name="connsiteX5" fmla="*/ 2990 w 1295725"/>
                    <a:gd name="connsiteY5" fmla="*/ 95115 h 453863"/>
                    <a:gd name="connsiteX6" fmla="*/ 0 w 1295725"/>
                    <a:gd name="connsiteY6" fmla="*/ 89368 h 453863"/>
                    <a:gd name="connsiteX7" fmla="*/ 2990 w 1295725"/>
                    <a:gd name="connsiteY7" fmla="*/ 85319 h 453863"/>
                    <a:gd name="connsiteX8" fmla="*/ 623532 w 1295725"/>
                    <a:gd name="connsiteY8" fmla="*/ 176203 h 453863"/>
                    <a:gd name="connsiteX0" fmla="*/ 623532 w 1298331"/>
                    <a:gd name="connsiteY0" fmla="*/ 176203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623532 w 1298331"/>
                    <a:gd name="connsiteY8" fmla="*/ 176203 h 453863"/>
                    <a:gd name="connsiteX0" fmla="*/ 655630 w 1298331"/>
                    <a:gd name="connsiteY0" fmla="*/ 28320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655630 w 1298331"/>
                    <a:gd name="connsiteY8" fmla="*/ 283209 h 453863"/>
                    <a:gd name="connsiteX0" fmla="*/ 709126 w 1298331"/>
                    <a:gd name="connsiteY0" fmla="*/ 140534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709126 w 1298331"/>
                    <a:gd name="connsiteY8" fmla="*/ 140534 h 453863"/>
                    <a:gd name="connsiteX0" fmla="*/ 884230 w 1298331"/>
                    <a:gd name="connsiteY0" fmla="*/ 5713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884230 w 1298331"/>
                    <a:gd name="connsiteY8" fmla="*/ 57139 h 453863"/>
                    <a:gd name="connsiteX0" fmla="*/ 884230 w 1298331"/>
                    <a:gd name="connsiteY0" fmla="*/ 5713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463977 w 1298331"/>
                    <a:gd name="connsiteY8" fmla="*/ 132887 h 453863"/>
                    <a:gd name="connsiteX9" fmla="*/ 884230 w 1298331"/>
                    <a:gd name="connsiteY9" fmla="*/ 57139 h 453863"/>
                    <a:gd name="connsiteX0" fmla="*/ 884230 w 1298331"/>
                    <a:gd name="connsiteY0" fmla="*/ 10346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463977 w 1298331"/>
                    <a:gd name="connsiteY8" fmla="*/ 132887 h 453863"/>
                    <a:gd name="connsiteX9" fmla="*/ 884230 w 1298331"/>
                    <a:gd name="connsiteY9" fmla="*/ 103469 h 4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8331" h="453863">
                      <a:moveTo>
                        <a:pt x="884230" y="103469"/>
                      </a:moveTo>
                      <a:cubicBezTo>
                        <a:pt x="1022356" y="95541"/>
                        <a:pt x="1152978" y="-66701"/>
                        <a:pt x="1292734" y="85319"/>
                      </a:cubicBezTo>
                      <a:lnTo>
                        <a:pt x="1295725" y="89368"/>
                      </a:lnTo>
                      <a:lnTo>
                        <a:pt x="1292731" y="0"/>
                      </a:lnTo>
                      <a:cubicBezTo>
                        <a:pt x="1356258" y="203889"/>
                        <a:pt x="862819" y="436913"/>
                        <a:pt x="647862" y="452765"/>
                      </a:cubicBezTo>
                      <a:cubicBezTo>
                        <a:pt x="432905" y="468617"/>
                        <a:pt x="142746" y="310895"/>
                        <a:pt x="2990" y="95115"/>
                      </a:cubicBezTo>
                      <a:lnTo>
                        <a:pt x="0" y="89368"/>
                      </a:lnTo>
                      <a:lnTo>
                        <a:pt x="2990" y="85319"/>
                      </a:lnTo>
                      <a:cubicBezTo>
                        <a:pt x="80319" y="72496"/>
                        <a:pt x="317104" y="137584"/>
                        <a:pt x="463977" y="132887"/>
                      </a:cubicBezTo>
                      <a:cubicBezTo>
                        <a:pt x="610850" y="128190"/>
                        <a:pt x="746104" y="111397"/>
                        <a:pt x="884230" y="103469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7" name="Csoportba foglalás 96">
                  <a:extLst>
                    <a:ext uri="{FF2B5EF4-FFF2-40B4-BE49-F238E27FC236}">
                      <a16:creationId xmlns:a16="http://schemas.microsoft.com/office/drawing/2014/main" id="{133EEB27-40BD-4232-B4ED-EB95C302CE36}"/>
                    </a:ext>
                  </a:extLst>
                </p:cNvPr>
                <p:cNvGrpSpPr/>
                <p:nvPr/>
              </p:nvGrpSpPr>
              <p:grpSpPr>
                <a:xfrm>
                  <a:off x="2246180" y="1575205"/>
                  <a:ext cx="566679" cy="492723"/>
                  <a:chOff x="3913508" y="3099339"/>
                  <a:chExt cx="794000" cy="856385"/>
                </a:xfrm>
              </p:grpSpPr>
              <p:sp>
                <p:nvSpPr>
                  <p:cNvPr id="111" name="Szabadkézi sokszög 220">
                    <a:extLst>
                      <a:ext uri="{FF2B5EF4-FFF2-40B4-BE49-F238E27FC236}">
                        <a16:creationId xmlns:a16="http://schemas.microsoft.com/office/drawing/2014/main" id="{6AF4695D-F030-420D-B7F5-05DEBF2C1947}"/>
                      </a:ext>
                    </a:extLst>
                  </p:cNvPr>
                  <p:cNvSpPr/>
                  <p:nvPr/>
                </p:nvSpPr>
                <p:spPr>
                  <a:xfrm>
                    <a:off x="4654779" y="3557771"/>
                    <a:ext cx="52729" cy="407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Szabadkézi sokszög 221">
                    <a:extLst>
                      <a:ext uri="{FF2B5EF4-FFF2-40B4-BE49-F238E27FC236}">
                        <a16:creationId xmlns:a16="http://schemas.microsoft.com/office/drawing/2014/main" id="{A8B7A4A1-34C3-4790-B7C7-7414E6B1B749}"/>
                      </a:ext>
                    </a:extLst>
                  </p:cNvPr>
                  <p:cNvSpPr/>
                  <p:nvPr/>
                </p:nvSpPr>
                <p:spPr>
                  <a:xfrm>
                    <a:off x="4639276" y="3561844"/>
                    <a:ext cx="15504" cy="2951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Szabadkézi sokszög 222">
                    <a:extLst>
                      <a:ext uri="{FF2B5EF4-FFF2-40B4-BE49-F238E27FC236}">
                        <a16:creationId xmlns:a16="http://schemas.microsoft.com/office/drawing/2014/main" id="{B68D86FC-C6AA-4FCE-B024-98C0C0B17D65}"/>
                      </a:ext>
                    </a:extLst>
                  </p:cNvPr>
                  <p:cNvSpPr/>
                  <p:nvPr/>
                </p:nvSpPr>
                <p:spPr>
                  <a:xfrm>
                    <a:off x="4605970" y="3564794"/>
                    <a:ext cx="33306" cy="8035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Szabadkézi sokszög 223">
                    <a:extLst>
                      <a:ext uri="{FF2B5EF4-FFF2-40B4-BE49-F238E27FC236}">
                        <a16:creationId xmlns:a16="http://schemas.microsoft.com/office/drawing/2014/main" id="{E1B4CE1E-64E9-4F30-87D2-1F8117222C34}"/>
                      </a:ext>
                    </a:extLst>
                  </p:cNvPr>
                  <p:cNvSpPr/>
                  <p:nvPr/>
                </p:nvSpPr>
                <p:spPr>
                  <a:xfrm>
                    <a:off x="4590411" y="3572829"/>
                    <a:ext cx="15558" cy="5178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Szabadkézi sokszög 224">
                    <a:extLst>
                      <a:ext uri="{FF2B5EF4-FFF2-40B4-BE49-F238E27FC236}">
                        <a16:creationId xmlns:a16="http://schemas.microsoft.com/office/drawing/2014/main" id="{C638A927-C969-4292-A22F-8F51836CDD71}"/>
                      </a:ext>
                    </a:extLst>
                  </p:cNvPr>
                  <p:cNvSpPr/>
                  <p:nvPr/>
                </p:nvSpPr>
                <p:spPr>
                  <a:xfrm>
                    <a:off x="4561630" y="3578007"/>
                    <a:ext cx="28782" cy="12541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Szabadkézi sokszög 225">
                    <a:extLst>
                      <a:ext uri="{FF2B5EF4-FFF2-40B4-BE49-F238E27FC236}">
                        <a16:creationId xmlns:a16="http://schemas.microsoft.com/office/drawing/2014/main" id="{2E247716-7F1E-4C5D-865A-8C3398921173}"/>
                      </a:ext>
                    </a:extLst>
                  </p:cNvPr>
                  <p:cNvSpPr/>
                  <p:nvPr/>
                </p:nvSpPr>
                <p:spPr>
                  <a:xfrm>
                    <a:off x="4549538" y="3590546"/>
                    <a:ext cx="12092" cy="6118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Szabadkézi sokszög 226">
                    <a:extLst>
                      <a:ext uri="{FF2B5EF4-FFF2-40B4-BE49-F238E27FC236}">
                        <a16:creationId xmlns:a16="http://schemas.microsoft.com/office/drawing/2014/main" id="{2107F519-A9E3-4C4F-B5EA-A0C4E8619399}"/>
                      </a:ext>
                    </a:extLst>
                  </p:cNvPr>
                  <p:cNvSpPr/>
                  <p:nvPr/>
                </p:nvSpPr>
                <p:spPr>
                  <a:xfrm>
                    <a:off x="4516526" y="3596664"/>
                    <a:ext cx="33012" cy="23372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Ellipszis 117">
                    <a:extLst>
                      <a:ext uri="{FF2B5EF4-FFF2-40B4-BE49-F238E27FC236}">
                        <a16:creationId xmlns:a16="http://schemas.microsoft.com/office/drawing/2014/main" id="{C4CA091C-48C1-4EF1-89A8-429A734B196F}"/>
                      </a:ext>
                    </a:extLst>
                  </p:cNvPr>
                  <p:cNvSpPr/>
                  <p:nvPr/>
                </p:nvSpPr>
                <p:spPr>
                  <a:xfrm flipH="1">
                    <a:off x="4301092" y="3224713"/>
                    <a:ext cx="397107" cy="269322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Ellipszis 118">
                    <a:extLst>
                      <a:ext uri="{FF2B5EF4-FFF2-40B4-BE49-F238E27FC236}">
                        <a16:creationId xmlns:a16="http://schemas.microsoft.com/office/drawing/2014/main" id="{CB59079D-0849-4189-9657-A8975C96438C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385756" y="3147252"/>
                    <a:ext cx="234585" cy="397107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Ellipszis 119">
                    <a:extLst>
                      <a:ext uri="{FF2B5EF4-FFF2-40B4-BE49-F238E27FC236}">
                        <a16:creationId xmlns:a16="http://schemas.microsoft.com/office/drawing/2014/main" id="{7D75C150-C4AE-4B19-922F-C29D2C81FCB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4334381" y="3185753"/>
                    <a:ext cx="330317" cy="259022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Szabadkézi sokszög 232">
                    <a:extLst>
                      <a:ext uri="{FF2B5EF4-FFF2-40B4-BE49-F238E27FC236}">
                        <a16:creationId xmlns:a16="http://schemas.microsoft.com/office/drawing/2014/main" id="{BA9D0896-E101-4297-B662-EE46BA681941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351881" y="3051952"/>
                    <a:ext cx="302333" cy="397107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Ellipszis 121">
                    <a:extLst>
                      <a:ext uri="{FF2B5EF4-FFF2-40B4-BE49-F238E27FC236}">
                        <a16:creationId xmlns:a16="http://schemas.microsoft.com/office/drawing/2014/main" id="{14BD37DC-3847-4DCF-8C2E-BD634BD5CA2A}"/>
                      </a:ext>
                    </a:extLst>
                  </p:cNvPr>
                  <p:cNvSpPr/>
                  <p:nvPr/>
                </p:nvSpPr>
                <p:spPr>
                  <a:xfrm flipH="1">
                    <a:off x="4499455" y="3233281"/>
                    <a:ext cx="54941" cy="7917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Ellipszis 122">
                    <a:extLst>
                      <a:ext uri="{FF2B5EF4-FFF2-40B4-BE49-F238E27FC236}">
                        <a16:creationId xmlns:a16="http://schemas.microsoft.com/office/drawing/2014/main" id="{51A14BFA-1627-413C-AFC9-24D5B8D2E6C5}"/>
                      </a:ext>
                    </a:extLst>
                  </p:cNvPr>
                  <p:cNvSpPr/>
                  <p:nvPr/>
                </p:nvSpPr>
                <p:spPr>
                  <a:xfrm flipH="1">
                    <a:off x="3913508" y="3876546"/>
                    <a:ext cx="54941" cy="79178"/>
                  </a:xfrm>
                  <a:prstGeom prst="ellipse">
                    <a:avLst/>
                  </a:prstGeom>
                  <a:solidFill>
                    <a:srgbClr val="E7BCA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Szabadkézi sokszög 201">
                  <a:extLst>
                    <a:ext uri="{FF2B5EF4-FFF2-40B4-BE49-F238E27FC236}">
                      <a16:creationId xmlns:a16="http://schemas.microsoft.com/office/drawing/2014/main" id="{293D0906-E5AA-4AC1-8913-D8DA0D534EBB}"/>
                    </a:ext>
                  </a:extLst>
                </p:cNvPr>
                <p:cNvSpPr/>
                <p:nvPr/>
              </p:nvSpPr>
              <p:spPr>
                <a:xfrm>
                  <a:off x="2046282" y="1828031"/>
                  <a:ext cx="37633" cy="2343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Szabadkézi sokszög 202">
                  <a:extLst>
                    <a:ext uri="{FF2B5EF4-FFF2-40B4-BE49-F238E27FC236}">
                      <a16:creationId xmlns:a16="http://schemas.microsoft.com/office/drawing/2014/main" id="{1F9E1E41-B612-43B0-AB99-0EB005B11871}"/>
                    </a:ext>
                  </a:extLst>
                </p:cNvPr>
                <p:cNvSpPr/>
                <p:nvPr/>
              </p:nvSpPr>
              <p:spPr>
                <a:xfrm>
                  <a:off x="2035218" y="1830375"/>
                  <a:ext cx="11066" cy="1698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Szabadkézi sokszög 203">
                  <a:extLst>
                    <a:ext uri="{FF2B5EF4-FFF2-40B4-BE49-F238E27FC236}">
                      <a16:creationId xmlns:a16="http://schemas.microsoft.com/office/drawing/2014/main" id="{DC333E16-08C4-4DB8-857F-CF20EC83DEFA}"/>
                    </a:ext>
                  </a:extLst>
                </p:cNvPr>
                <p:cNvSpPr/>
                <p:nvPr/>
              </p:nvSpPr>
              <p:spPr>
                <a:xfrm>
                  <a:off x="2011447" y="1832072"/>
                  <a:ext cx="23770" cy="462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Szabadkézi sokszög 204">
                  <a:extLst>
                    <a:ext uri="{FF2B5EF4-FFF2-40B4-BE49-F238E27FC236}">
                      <a16:creationId xmlns:a16="http://schemas.microsoft.com/office/drawing/2014/main" id="{D2A1F509-FB0F-43FE-8A5F-031F68AAED7A}"/>
                    </a:ext>
                  </a:extLst>
                </p:cNvPr>
                <p:cNvSpPr/>
                <p:nvPr/>
              </p:nvSpPr>
              <p:spPr>
                <a:xfrm>
                  <a:off x="2000343" y="1836695"/>
                  <a:ext cx="11103" cy="2980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Szabadkézi sokszög 205">
                  <a:extLst>
                    <a:ext uri="{FF2B5EF4-FFF2-40B4-BE49-F238E27FC236}">
                      <a16:creationId xmlns:a16="http://schemas.microsoft.com/office/drawing/2014/main" id="{854C7424-579E-4E68-B8B8-3AF9A037C65A}"/>
                    </a:ext>
                  </a:extLst>
                </p:cNvPr>
                <p:cNvSpPr/>
                <p:nvPr/>
              </p:nvSpPr>
              <p:spPr>
                <a:xfrm>
                  <a:off x="1979802" y="1839674"/>
                  <a:ext cx="20542" cy="721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Szabadkézi sokszög 206">
                  <a:extLst>
                    <a:ext uri="{FF2B5EF4-FFF2-40B4-BE49-F238E27FC236}">
                      <a16:creationId xmlns:a16="http://schemas.microsoft.com/office/drawing/2014/main" id="{70F01845-9A1B-447C-BAC1-48FC8AC45933}"/>
                    </a:ext>
                  </a:extLst>
                </p:cNvPr>
                <p:cNvSpPr/>
                <p:nvPr/>
              </p:nvSpPr>
              <p:spPr>
                <a:xfrm>
                  <a:off x="1971172" y="1846888"/>
                  <a:ext cx="8630" cy="3520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Szabadkézi sokszög 207">
                  <a:extLst>
                    <a:ext uri="{FF2B5EF4-FFF2-40B4-BE49-F238E27FC236}">
                      <a16:creationId xmlns:a16="http://schemas.microsoft.com/office/drawing/2014/main" id="{D689991D-A412-417A-BE95-5E547F977422}"/>
                    </a:ext>
                  </a:extLst>
                </p:cNvPr>
                <p:cNvSpPr/>
                <p:nvPr/>
              </p:nvSpPr>
              <p:spPr>
                <a:xfrm>
                  <a:off x="1947611" y="1850409"/>
                  <a:ext cx="23561" cy="13447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Ellipszis 104">
                  <a:extLst>
                    <a:ext uri="{FF2B5EF4-FFF2-40B4-BE49-F238E27FC236}">
                      <a16:creationId xmlns:a16="http://schemas.microsoft.com/office/drawing/2014/main" id="{FACF7A59-8AD5-48A8-9D2B-EBFE48411DDF}"/>
                    </a:ext>
                  </a:extLst>
                </p:cNvPr>
                <p:cNvSpPr/>
                <p:nvPr/>
              </p:nvSpPr>
              <p:spPr>
                <a:xfrm flipH="1">
                  <a:off x="1793856" y="1636406"/>
                  <a:ext cx="283416" cy="154955"/>
                </a:xfrm>
                <a:prstGeom prst="ellipse">
                  <a:avLst/>
                </a:prstGeom>
                <a:solidFill>
                  <a:srgbClr val="F4914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Ellipszis 105">
                  <a:extLst>
                    <a:ext uri="{FF2B5EF4-FFF2-40B4-BE49-F238E27FC236}">
                      <a16:creationId xmlns:a16="http://schemas.microsoft.com/office/drawing/2014/main" id="{F79817E7-FB54-465D-B91F-97C02980F6A8}"/>
                    </a:ext>
                  </a:extLst>
                </p:cNvPr>
                <p:cNvSpPr/>
                <p:nvPr/>
              </p:nvSpPr>
              <p:spPr>
                <a:xfrm rot="16200000" flipH="1">
                  <a:off x="1853415" y="1547277"/>
                  <a:ext cx="169151" cy="283416"/>
                </a:xfrm>
                <a:prstGeom prst="ellipse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Ellipszis 106">
                  <a:extLst>
                    <a:ext uri="{FF2B5EF4-FFF2-40B4-BE49-F238E27FC236}">
                      <a16:creationId xmlns:a16="http://schemas.microsoft.com/office/drawing/2014/main" id="{A077604F-6DEC-49E5-84FF-797EC98C9428}"/>
                    </a:ext>
                  </a:extLst>
                </p:cNvPr>
                <p:cNvSpPr/>
                <p:nvPr/>
              </p:nvSpPr>
              <p:spPr>
                <a:xfrm rot="5400000" flipH="1">
                  <a:off x="1845927" y="1601537"/>
                  <a:ext cx="179118" cy="18486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ED7D31">
                        <a:lumMod val="50000"/>
                      </a:srgbClr>
                    </a:gs>
                    <a:gs pos="31000">
                      <a:srgbClr val="ED7D31">
                        <a:lumMod val="75000"/>
                      </a:srgbClr>
                    </a:gs>
                    <a:gs pos="0">
                      <a:sysClr val="windowText" lastClr="000000"/>
                    </a:gs>
                    <a:gs pos="16000">
                      <a:sysClr val="windowText" lastClr="000000"/>
                    </a:gs>
                    <a:gs pos="88000">
                      <a:srgbClr val="00B050"/>
                    </a:gs>
                    <a:gs pos="78000">
                      <a:srgbClr val="ED7D31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Szabadkézi sokszög 213">
                  <a:extLst>
                    <a:ext uri="{FF2B5EF4-FFF2-40B4-BE49-F238E27FC236}">
                      <a16:creationId xmlns:a16="http://schemas.microsoft.com/office/drawing/2014/main" id="{28B849D9-FB71-4BAD-A86A-18AFDB8F6A9A}"/>
                    </a:ext>
                  </a:extLst>
                </p:cNvPr>
                <p:cNvSpPr/>
                <p:nvPr/>
              </p:nvSpPr>
              <p:spPr>
                <a:xfrm rot="16200000" flipH="1">
                  <a:off x="1856485" y="1515003"/>
                  <a:ext cx="163017" cy="283416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Szabadkézi sokszög 216">
                  <a:extLst>
                    <a:ext uri="{FF2B5EF4-FFF2-40B4-BE49-F238E27FC236}">
                      <a16:creationId xmlns:a16="http://schemas.microsoft.com/office/drawing/2014/main" id="{8EF58794-A4D4-449A-AF0B-649E6EE13D01}"/>
                    </a:ext>
                  </a:extLst>
                </p:cNvPr>
                <p:cNvSpPr/>
                <p:nvPr/>
              </p:nvSpPr>
              <p:spPr>
                <a:xfrm rot="20591341">
                  <a:off x="1729541" y="1434729"/>
                  <a:ext cx="367049" cy="147242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Szabadkézi sokszög 217">
                  <a:extLst>
                    <a:ext uri="{FF2B5EF4-FFF2-40B4-BE49-F238E27FC236}">
                      <a16:creationId xmlns:a16="http://schemas.microsoft.com/office/drawing/2014/main" id="{86294D99-925A-4661-A4D5-2F36D2843D83}"/>
                    </a:ext>
                  </a:extLst>
                </p:cNvPr>
                <p:cNvSpPr/>
                <p:nvPr/>
              </p:nvSpPr>
              <p:spPr>
                <a:xfrm rot="322131" flipH="1">
                  <a:off x="2422076" y="1424746"/>
                  <a:ext cx="409781" cy="157741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Szabadkézi sokszög 163">
                <a:extLst>
                  <a:ext uri="{FF2B5EF4-FFF2-40B4-BE49-F238E27FC236}">
                    <a16:creationId xmlns:a16="http://schemas.microsoft.com/office/drawing/2014/main" id="{8BD49A01-4A5A-40A1-B284-FE438220784D}"/>
                  </a:ext>
                </a:extLst>
              </p:cNvPr>
              <p:cNvSpPr/>
              <p:nvPr/>
            </p:nvSpPr>
            <p:spPr>
              <a:xfrm rot="9956882" flipH="1">
                <a:off x="4079512" y="2233929"/>
                <a:ext cx="480762" cy="575652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  <a:gd name="connsiteX0" fmla="*/ 324009 w 1368385"/>
                  <a:gd name="connsiteY0" fmla="*/ 924215 h 2185821"/>
                  <a:gd name="connsiteX1" fmla="*/ 8678 w 1368385"/>
                  <a:gd name="connsiteY1" fmla="*/ 10933 h 2185821"/>
                  <a:gd name="connsiteX2" fmla="*/ 753572 w 1368385"/>
                  <a:gd name="connsiteY2" fmla="*/ 410076 h 2185821"/>
                  <a:gd name="connsiteX3" fmla="*/ 1192667 w 1368385"/>
                  <a:gd name="connsiteY3" fmla="*/ 1158072 h 2185821"/>
                  <a:gd name="connsiteX4" fmla="*/ 1355574 w 1368385"/>
                  <a:gd name="connsiteY4" fmla="*/ 1708155 h 2185821"/>
                  <a:gd name="connsiteX5" fmla="*/ 1307807 w 1368385"/>
                  <a:gd name="connsiteY5" fmla="*/ 1687966 h 2185821"/>
                  <a:gd name="connsiteX6" fmla="*/ 1284399 w 1368385"/>
                  <a:gd name="connsiteY6" fmla="*/ 1664769 h 2185821"/>
                  <a:gd name="connsiteX7" fmla="*/ 1312920 w 1368385"/>
                  <a:gd name="connsiteY7" fmla="*/ 1730910 h 2185821"/>
                  <a:gd name="connsiteX8" fmla="*/ 1354880 w 1368385"/>
                  <a:gd name="connsiteY8" fmla="*/ 1969549 h 2185821"/>
                  <a:gd name="connsiteX9" fmla="*/ 1222130 w 1368385"/>
                  <a:gd name="connsiteY9" fmla="*/ 1869183 h 2185821"/>
                  <a:gd name="connsiteX10" fmla="*/ 1215186 w 1368385"/>
                  <a:gd name="connsiteY10" fmla="*/ 1860175 h 2185821"/>
                  <a:gd name="connsiteX11" fmla="*/ 1214124 w 1368385"/>
                  <a:gd name="connsiteY11" fmla="*/ 1863414 h 2185821"/>
                  <a:gd name="connsiteX12" fmla="*/ 1235662 w 1368385"/>
                  <a:gd name="connsiteY12" fmla="*/ 1913362 h 2185821"/>
                  <a:gd name="connsiteX13" fmla="*/ 1277623 w 1368385"/>
                  <a:gd name="connsiteY13" fmla="*/ 2152001 h 2185821"/>
                  <a:gd name="connsiteX14" fmla="*/ 1097401 w 1368385"/>
                  <a:gd name="connsiteY14" fmla="*/ 1990047 h 2185821"/>
                  <a:gd name="connsiteX15" fmla="*/ 1063678 w 1368385"/>
                  <a:gd name="connsiteY15" fmla="*/ 1941349 h 2185821"/>
                  <a:gd name="connsiteX16" fmla="*/ 1056225 w 1368385"/>
                  <a:gd name="connsiteY16" fmla="*/ 1940052 h 2185821"/>
                  <a:gd name="connsiteX17" fmla="*/ 1058273 w 1368385"/>
                  <a:gd name="connsiteY17" fmla="*/ 1944801 h 2185821"/>
                  <a:gd name="connsiteX18" fmla="*/ 1100235 w 1368385"/>
                  <a:gd name="connsiteY18" fmla="*/ 2183439 h 2185821"/>
                  <a:gd name="connsiteX19" fmla="*/ 764896 w 1368385"/>
                  <a:gd name="connsiteY19" fmla="*/ 1775380 h 2185821"/>
                  <a:gd name="connsiteX20" fmla="*/ 681241 w 1368385"/>
                  <a:gd name="connsiteY20" fmla="*/ 1610433 h 2185821"/>
                  <a:gd name="connsiteX21" fmla="*/ 667600 w 1368385"/>
                  <a:gd name="connsiteY21" fmla="*/ 1593259 h 2185821"/>
                  <a:gd name="connsiteX22" fmla="*/ 587007 w 1368385"/>
                  <a:gd name="connsiteY22" fmla="*/ 1476847 h 2185821"/>
                  <a:gd name="connsiteX23" fmla="*/ 578167 w 1368385"/>
                  <a:gd name="connsiteY23" fmla="*/ 1462104 h 2185821"/>
                  <a:gd name="connsiteX24" fmla="*/ 573601 w 1368385"/>
                  <a:gd name="connsiteY24" fmla="*/ 1460554 h 2185821"/>
                  <a:gd name="connsiteX25" fmla="*/ 597756 w 1368385"/>
                  <a:gd name="connsiteY25" fmla="*/ 1599065 h 2185821"/>
                  <a:gd name="connsiteX26" fmla="*/ 577885 w 1368385"/>
                  <a:gd name="connsiteY26" fmla="*/ 1927685 h 2185821"/>
                  <a:gd name="connsiteX27" fmla="*/ 376504 w 1368385"/>
                  <a:gd name="connsiteY27" fmla="*/ 1439412 h 2185821"/>
                  <a:gd name="connsiteX28" fmla="*/ 343845 w 1368385"/>
                  <a:gd name="connsiteY28" fmla="*/ 1252142 h 2185821"/>
                  <a:gd name="connsiteX29" fmla="*/ 330389 w 1368385"/>
                  <a:gd name="connsiteY29" fmla="*/ 1225031 h 2185821"/>
                  <a:gd name="connsiteX30" fmla="*/ 300441 w 1368385"/>
                  <a:gd name="connsiteY30" fmla="*/ 1062796 h 2185821"/>
                  <a:gd name="connsiteX31" fmla="*/ 317574 w 1368385"/>
                  <a:gd name="connsiteY31" fmla="*/ 938854 h 2185821"/>
                  <a:gd name="connsiteX32" fmla="*/ 324009 w 1368385"/>
                  <a:gd name="connsiteY32" fmla="*/ 924215 h 2185821"/>
                  <a:gd name="connsiteX0" fmla="*/ 324009 w 1368385"/>
                  <a:gd name="connsiteY0" fmla="*/ 936912 h 2198518"/>
                  <a:gd name="connsiteX1" fmla="*/ 8678 w 1368385"/>
                  <a:gd name="connsiteY1" fmla="*/ 23630 h 2198518"/>
                  <a:gd name="connsiteX2" fmla="*/ 560048 w 1368385"/>
                  <a:gd name="connsiteY2" fmla="*/ 281818 h 2198518"/>
                  <a:gd name="connsiteX3" fmla="*/ 753572 w 1368385"/>
                  <a:gd name="connsiteY3" fmla="*/ 422773 h 2198518"/>
                  <a:gd name="connsiteX4" fmla="*/ 1192667 w 1368385"/>
                  <a:gd name="connsiteY4" fmla="*/ 1170769 h 2198518"/>
                  <a:gd name="connsiteX5" fmla="*/ 1355574 w 1368385"/>
                  <a:gd name="connsiteY5" fmla="*/ 1720852 h 2198518"/>
                  <a:gd name="connsiteX6" fmla="*/ 1307807 w 1368385"/>
                  <a:gd name="connsiteY6" fmla="*/ 1700663 h 2198518"/>
                  <a:gd name="connsiteX7" fmla="*/ 1284399 w 1368385"/>
                  <a:gd name="connsiteY7" fmla="*/ 1677466 h 2198518"/>
                  <a:gd name="connsiteX8" fmla="*/ 1312920 w 1368385"/>
                  <a:gd name="connsiteY8" fmla="*/ 1743607 h 2198518"/>
                  <a:gd name="connsiteX9" fmla="*/ 1354880 w 1368385"/>
                  <a:gd name="connsiteY9" fmla="*/ 1982246 h 2198518"/>
                  <a:gd name="connsiteX10" fmla="*/ 1222130 w 1368385"/>
                  <a:gd name="connsiteY10" fmla="*/ 1881880 h 2198518"/>
                  <a:gd name="connsiteX11" fmla="*/ 1215186 w 1368385"/>
                  <a:gd name="connsiteY11" fmla="*/ 1872872 h 2198518"/>
                  <a:gd name="connsiteX12" fmla="*/ 1214124 w 1368385"/>
                  <a:gd name="connsiteY12" fmla="*/ 1876111 h 2198518"/>
                  <a:gd name="connsiteX13" fmla="*/ 1235662 w 1368385"/>
                  <a:gd name="connsiteY13" fmla="*/ 1926059 h 2198518"/>
                  <a:gd name="connsiteX14" fmla="*/ 1277623 w 1368385"/>
                  <a:gd name="connsiteY14" fmla="*/ 2164698 h 2198518"/>
                  <a:gd name="connsiteX15" fmla="*/ 1097401 w 1368385"/>
                  <a:gd name="connsiteY15" fmla="*/ 2002744 h 2198518"/>
                  <a:gd name="connsiteX16" fmla="*/ 1063678 w 1368385"/>
                  <a:gd name="connsiteY16" fmla="*/ 1954046 h 2198518"/>
                  <a:gd name="connsiteX17" fmla="*/ 1056225 w 1368385"/>
                  <a:gd name="connsiteY17" fmla="*/ 1952749 h 2198518"/>
                  <a:gd name="connsiteX18" fmla="*/ 1058273 w 1368385"/>
                  <a:gd name="connsiteY18" fmla="*/ 1957498 h 2198518"/>
                  <a:gd name="connsiteX19" fmla="*/ 1100235 w 1368385"/>
                  <a:gd name="connsiteY19" fmla="*/ 2196136 h 2198518"/>
                  <a:gd name="connsiteX20" fmla="*/ 764896 w 1368385"/>
                  <a:gd name="connsiteY20" fmla="*/ 1788077 h 2198518"/>
                  <a:gd name="connsiteX21" fmla="*/ 681241 w 1368385"/>
                  <a:gd name="connsiteY21" fmla="*/ 1623130 h 2198518"/>
                  <a:gd name="connsiteX22" fmla="*/ 667600 w 1368385"/>
                  <a:gd name="connsiteY22" fmla="*/ 1605956 h 2198518"/>
                  <a:gd name="connsiteX23" fmla="*/ 587007 w 1368385"/>
                  <a:gd name="connsiteY23" fmla="*/ 1489544 h 2198518"/>
                  <a:gd name="connsiteX24" fmla="*/ 578167 w 1368385"/>
                  <a:gd name="connsiteY24" fmla="*/ 1474801 h 2198518"/>
                  <a:gd name="connsiteX25" fmla="*/ 573601 w 1368385"/>
                  <a:gd name="connsiteY25" fmla="*/ 1473251 h 2198518"/>
                  <a:gd name="connsiteX26" fmla="*/ 597756 w 1368385"/>
                  <a:gd name="connsiteY26" fmla="*/ 1611762 h 2198518"/>
                  <a:gd name="connsiteX27" fmla="*/ 577885 w 1368385"/>
                  <a:gd name="connsiteY27" fmla="*/ 1940382 h 2198518"/>
                  <a:gd name="connsiteX28" fmla="*/ 376504 w 1368385"/>
                  <a:gd name="connsiteY28" fmla="*/ 1452109 h 2198518"/>
                  <a:gd name="connsiteX29" fmla="*/ 343845 w 1368385"/>
                  <a:gd name="connsiteY29" fmla="*/ 1264839 h 2198518"/>
                  <a:gd name="connsiteX30" fmla="*/ 330389 w 1368385"/>
                  <a:gd name="connsiteY30" fmla="*/ 1237728 h 2198518"/>
                  <a:gd name="connsiteX31" fmla="*/ 300441 w 1368385"/>
                  <a:gd name="connsiteY31" fmla="*/ 1075493 h 2198518"/>
                  <a:gd name="connsiteX32" fmla="*/ 317574 w 1368385"/>
                  <a:gd name="connsiteY32" fmla="*/ 951551 h 2198518"/>
                  <a:gd name="connsiteX33" fmla="*/ 324009 w 1368385"/>
                  <a:gd name="connsiteY33" fmla="*/ 936912 h 2198518"/>
                  <a:gd name="connsiteX0" fmla="*/ 316752 w 1361128"/>
                  <a:gd name="connsiteY0" fmla="*/ 1232591 h 2494197"/>
                  <a:gd name="connsiteX1" fmla="*/ 1421 w 1361128"/>
                  <a:gd name="connsiteY1" fmla="*/ 319309 h 2494197"/>
                  <a:gd name="connsiteX2" fmla="*/ 475024 w 1361128"/>
                  <a:gd name="connsiteY2" fmla="*/ 14773 h 2494197"/>
                  <a:gd name="connsiteX3" fmla="*/ 746315 w 1361128"/>
                  <a:gd name="connsiteY3" fmla="*/ 718452 h 2494197"/>
                  <a:gd name="connsiteX4" fmla="*/ 1185410 w 1361128"/>
                  <a:gd name="connsiteY4" fmla="*/ 1466448 h 2494197"/>
                  <a:gd name="connsiteX5" fmla="*/ 1348317 w 1361128"/>
                  <a:gd name="connsiteY5" fmla="*/ 2016531 h 2494197"/>
                  <a:gd name="connsiteX6" fmla="*/ 1300550 w 1361128"/>
                  <a:gd name="connsiteY6" fmla="*/ 1996342 h 2494197"/>
                  <a:gd name="connsiteX7" fmla="*/ 1277142 w 1361128"/>
                  <a:gd name="connsiteY7" fmla="*/ 1973145 h 2494197"/>
                  <a:gd name="connsiteX8" fmla="*/ 1305663 w 1361128"/>
                  <a:gd name="connsiteY8" fmla="*/ 2039286 h 2494197"/>
                  <a:gd name="connsiteX9" fmla="*/ 1347623 w 1361128"/>
                  <a:gd name="connsiteY9" fmla="*/ 2277925 h 2494197"/>
                  <a:gd name="connsiteX10" fmla="*/ 1214873 w 1361128"/>
                  <a:gd name="connsiteY10" fmla="*/ 2177559 h 2494197"/>
                  <a:gd name="connsiteX11" fmla="*/ 1207929 w 1361128"/>
                  <a:gd name="connsiteY11" fmla="*/ 2168551 h 2494197"/>
                  <a:gd name="connsiteX12" fmla="*/ 1206867 w 1361128"/>
                  <a:gd name="connsiteY12" fmla="*/ 2171790 h 2494197"/>
                  <a:gd name="connsiteX13" fmla="*/ 1228405 w 1361128"/>
                  <a:gd name="connsiteY13" fmla="*/ 2221738 h 2494197"/>
                  <a:gd name="connsiteX14" fmla="*/ 1270366 w 1361128"/>
                  <a:gd name="connsiteY14" fmla="*/ 2460377 h 2494197"/>
                  <a:gd name="connsiteX15" fmla="*/ 1090144 w 1361128"/>
                  <a:gd name="connsiteY15" fmla="*/ 2298423 h 2494197"/>
                  <a:gd name="connsiteX16" fmla="*/ 1056421 w 1361128"/>
                  <a:gd name="connsiteY16" fmla="*/ 2249725 h 2494197"/>
                  <a:gd name="connsiteX17" fmla="*/ 1048968 w 1361128"/>
                  <a:gd name="connsiteY17" fmla="*/ 2248428 h 2494197"/>
                  <a:gd name="connsiteX18" fmla="*/ 1051016 w 1361128"/>
                  <a:gd name="connsiteY18" fmla="*/ 2253177 h 2494197"/>
                  <a:gd name="connsiteX19" fmla="*/ 1092978 w 1361128"/>
                  <a:gd name="connsiteY19" fmla="*/ 2491815 h 2494197"/>
                  <a:gd name="connsiteX20" fmla="*/ 757639 w 1361128"/>
                  <a:gd name="connsiteY20" fmla="*/ 2083756 h 2494197"/>
                  <a:gd name="connsiteX21" fmla="*/ 673984 w 1361128"/>
                  <a:gd name="connsiteY21" fmla="*/ 1918809 h 2494197"/>
                  <a:gd name="connsiteX22" fmla="*/ 660343 w 1361128"/>
                  <a:gd name="connsiteY22" fmla="*/ 1901635 h 2494197"/>
                  <a:gd name="connsiteX23" fmla="*/ 579750 w 1361128"/>
                  <a:gd name="connsiteY23" fmla="*/ 1785223 h 2494197"/>
                  <a:gd name="connsiteX24" fmla="*/ 570910 w 1361128"/>
                  <a:gd name="connsiteY24" fmla="*/ 1770480 h 2494197"/>
                  <a:gd name="connsiteX25" fmla="*/ 566344 w 1361128"/>
                  <a:gd name="connsiteY25" fmla="*/ 1768930 h 2494197"/>
                  <a:gd name="connsiteX26" fmla="*/ 590499 w 1361128"/>
                  <a:gd name="connsiteY26" fmla="*/ 1907441 h 2494197"/>
                  <a:gd name="connsiteX27" fmla="*/ 570628 w 1361128"/>
                  <a:gd name="connsiteY27" fmla="*/ 2236061 h 2494197"/>
                  <a:gd name="connsiteX28" fmla="*/ 369247 w 1361128"/>
                  <a:gd name="connsiteY28" fmla="*/ 1747788 h 2494197"/>
                  <a:gd name="connsiteX29" fmla="*/ 336588 w 1361128"/>
                  <a:gd name="connsiteY29" fmla="*/ 1560518 h 2494197"/>
                  <a:gd name="connsiteX30" fmla="*/ 323132 w 1361128"/>
                  <a:gd name="connsiteY30" fmla="*/ 1533407 h 2494197"/>
                  <a:gd name="connsiteX31" fmla="*/ 293184 w 1361128"/>
                  <a:gd name="connsiteY31" fmla="*/ 1371172 h 2494197"/>
                  <a:gd name="connsiteX32" fmla="*/ 310317 w 1361128"/>
                  <a:gd name="connsiteY32" fmla="*/ 1247230 h 2494197"/>
                  <a:gd name="connsiteX33" fmla="*/ 316752 w 1361128"/>
                  <a:gd name="connsiteY33" fmla="*/ 1232591 h 24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61128" h="2494197">
                    <a:moveTo>
                      <a:pt x="316752" y="1232591"/>
                    </a:moveTo>
                    <a:cubicBezTo>
                      <a:pt x="324912" y="1199357"/>
                      <a:pt x="-24958" y="522279"/>
                      <a:pt x="1421" y="319309"/>
                    </a:cubicBezTo>
                    <a:cubicBezTo>
                      <a:pt x="27800" y="116339"/>
                      <a:pt x="350875" y="-51751"/>
                      <a:pt x="475024" y="14773"/>
                    </a:cubicBezTo>
                    <a:cubicBezTo>
                      <a:pt x="599173" y="81297"/>
                      <a:pt x="640878" y="570293"/>
                      <a:pt x="746315" y="718452"/>
                    </a:cubicBezTo>
                    <a:cubicBezTo>
                      <a:pt x="881134" y="797545"/>
                      <a:pt x="1085076" y="1250102"/>
                      <a:pt x="1185410" y="1466448"/>
                    </a:cubicBezTo>
                    <a:cubicBezTo>
                      <a:pt x="1285744" y="1682794"/>
                      <a:pt x="1329127" y="1928215"/>
                      <a:pt x="1348317" y="2016531"/>
                    </a:cubicBezTo>
                    <a:cubicBezTo>
                      <a:pt x="1367507" y="2104847"/>
                      <a:pt x="1321895" y="2014563"/>
                      <a:pt x="1300550" y="1996342"/>
                    </a:cubicBezTo>
                    <a:lnTo>
                      <a:pt x="1277142" y="1973145"/>
                    </a:lnTo>
                    <a:lnTo>
                      <a:pt x="1305663" y="2039286"/>
                    </a:lnTo>
                    <a:cubicBezTo>
                      <a:pt x="1357705" y="2168440"/>
                      <a:pt x="1376400" y="2261964"/>
                      <a:pt x="1347623" y="2277925"/>
                    </a:cubicBezTo>
                    <a:cubicBezTo>
                      <a:pt x="1324602" y="2290693"/>
                      <a:pt x="1275558" y="2251404"/>
                      <a:pt x="1214873" y="2177559"/>
                    </a:cubicBezTo>
                    <a:lnTo>
                      <a:pt x="1207929" y="2168551"/>
                    </a:lnTo>
                    <a:lnTo>
                      <a:pt x="1206867" y="2171790"/>
                    </a:lnTo>
                    <a:lnTo>
                      <a:pt x="1228405" y="2221738"/>
                    </a:lnTo>
                    <a:cubicBezTo>
                      <a:pt x="1280448" y="2350892"/>
                      <a:pt x="1299143" y="2444416"/>
                      <a:pt x="1270366" y="2460377"/>
                    </a:cubicBezTo>
                    <a:cubicBezTo>
                      <a:pt x="1241590" y="2476337"/>
                      <a:pt x="1172151" y="2410958"/>
                      <a:pt x="1090144" y="2298423"/>
                    </a:cubicBezTo>
                    <a:lnTo>
                      <a:pt x="1056421" y="2249725"/>
                    </a:lnTo>
                    <a:lnTo>
                      <a:pt x="1048968" y="2248428"/>
                    </a:lnTo>
                    <a:lnTo>
                      <a:pt x="1051016" y="2253177"/>
                    </a:lnTo>
                    <a:cubicBezTo>
                      <a:pt x="1103059" y="2382331"/>
                      <a:pt x="1121754" y="2475854"/>
                      <a:pt x="1092978" y="2491815"/>
                    </a:cubicBezTo>
                    <a:cubicBezTo>
                      <a:pt x="1046934" y="2517352"/>
                      <a:pt x="896798" y="2334658"/>
                      <a:pt x="757639" y="2083756"/>
                    </a:cubicBezTo>
                    <a:lnTo>
                      <a:pt x="673984" y="1918809"/>
                    </a:lnTo>
                    <a:lnTo>
                      <a:pt x="660343" y="1901635"/>
                    </a:lnTo>
                    <a:cubicBezTo>
                      <a:pt x="633198" y="1865001"/>
                      <a:pt x="606234" y="1826105"/>
                      <a:pt x="579750" y="1785223"/>
                    </a:cubicBezTo>
                    <a:lnTo>
                      <a:pt x="570910" y="1770480"/>
                    </a:lnTo>
                    <a:lnTo>
                      <a:pt x="566344" y="1768930"/>
                    </a:lnTo>
                    <a:lnTo>
                      <a:pt x="590499" y="1907441"/>
                    </a:lnTo>
                    <a:cubicBezTo>
                      <a:pt x="615156" y="2092825"/>
                      <a:pt x="609251" y="2227841"/>
                      <a:pt x="570628" y="2236061"/>
                    </a:cubicBezTo>
                    <a:cubicBezTo>
                      <a:pt x="519131" y="2247021"/>
                      <a:pt x="428969" y="2028413"/>
                      <a:pt x="369247" y="1747788"/>
                    </a:cubicBezTo>
                    <a:lnTo>
                      <a:pt x="336588" y="1560518"/>
                    </a:lnTo>
                    <a:lnTo>
                      <a:pt x="323132" y="1533407"/>
                    </a:lnTo>
                    <a:cubicBezTo>
                      <a:pt x="303848" y="1483542"/>
                      <a:pt x="293184" y="1428719"/>
                      <a:pt x="293184" y="1371172"/>
                    </a:cubicBezTo>
                    <a:cubicBezTo>
                      <a:pt x="293184" y="1328011"/>
                      <a:pt x="299182" y="1286383"/>
                      <a:pt x="310317" y="1247230"/>
                    </a:cubicBezTo>
                    <a:lnTo>
                      <a:pt x="316752" y="1232591"/>
                    </a:lnTo>
                    <a:close/>
                  </a:path>
                </a:pathLst>
              </a:cu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485AB1B4-C3BD-4CB8-B4AC-E365DD2A1D0B}"/>
                  </a:ext>
                </a:extLst>
              </p:cNvPr>
              <p:cNvSpPr/>
              <p:nvPr/>
            </p:nvSpPr>
            <p:spPr>
              <a:xfrm>
                <a:off x="3438625" y="2027412"/>
                <a:ext cx="27947" cy="2654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églalap 50">
                <a:extLst>
                  <a:ext uri="{FF2B5EF4-FFF2-40B4-BE49-F238E27FC236}">
                    <a16:creationId xmlns:a16="http://schemas.microsoft.com/office/drawing/2014/main" id="{4C234D1B-80FC-41DB-BFA3-21A6661D7661}"/>
                  </a:ext>
                </a:extLst>
              </p:cNvPr>
              <p:cNvSpPr/>
              <p:nvPr/>
            </p:nvSpPr>
            <p:spPr>
              <a:xfrm rot="20776191" flipH="1">
                <a:off x="3628151" y="2543913"/>
                <a:ext cx="423770" cy="1189839"/>
              </a:xfrm>
              <a:custGeom>
                <a:avLst/>
                <a:gdLst>
                  <a:gd name="connsiteX0" fmla="*/ 0 w 1863436"/>
                  <a:gd name="connsiteY0" fmla="*/ 0 h 2147455"/>
                  <a:gd name="connsiteX1" fmla="*/ 1863436 w 1863436"/>
                  <a:gd name="connsiteY1" fmla="*/ 0 h 2147455"/>
                  <a:gd name="connsiteX2" fmla="*/ 1863436 w 1863436"/>
                  <a:gd name="connsiteY2" fmla="*/ 2147455 h 2147455"/>
                  <a:gd name="connsiteX3" fmla="*/ 0 w 1863436"/>
                  <a:gd name="connsiteY3" fmla="*/ 2147455 h 2147455"/>
                  <a:gd name="connsiteX4" fmla="*/ 0 w 1863436"/>
                  <a:gd name="connsiteY4" fmla="*/ 0 h 2147455"/>
                  <a:gd name="connsiteX0" fmla="*/ 0 w 2106660"/>
                  <a:gd name="connsiteY0" fmla="*/ 0 h 2147455"/>
                  <a:gd name="connsiteX1" fmla="*/ 1863436 w 2106660"/>
                  <a:gd name="connsiteY1" fmla="*/ 0 h 2147455"/>
                  <a:gd name="connsiteX2" fmla="*/ 1863436 w 2106660"/>
                  <a:gd name="connsiteY2" fmla="*/ 2147455 h 2147455"/>
                  <a:gd name="connsiteX3" fmla="*/ 0 w 2106660"/>
                  <a:gd name="connsiteY3" fmla="*/ 2147455 h 2147455"/>
                  <a:gd name="connsiteX4" fmla="*/ 0 w 2106660"/>
                  <a:gd name="connsiteY4" fmla="*/ 0 h 2147455"/>
                  <a:gd name="connsiteX0" fmla="*/ 317115 w 2423775"/>
                  <a:gd name="connsiteY0" fmla="*/ 0 h 2147455"/>
                  <a:gd name="connsiteX1" fmla="*/ 2180551 w 2423775"/>
                  <a:gd name="connsiteY1" fmla="*/ 0 h 2147455"/>
                  <a:gd name="connsiteX2" fmla="*/ 2180551 w 2423775"/>
                  <a:gd name="connsiteY2" fmla="*/ 2147455 h 2147455"/>
                  <a:gd name="connsiteX3" fmla="*/ 317115 w 2423775"/>
                  <a:gd name="connsiteY3" fmla="*/ 2147455 h 2147455"/>
                  <a:gd name="connsiteX4" fmla="*/ 317115 w 2423775"/>
                  <a:gd name="connsiteY4" fmla="*/ 0 h 2147455"/>
                  <a:gd name="connsiteX0" fmla="*/ 317115 w 2369034"/>
                  <a:gd name="connsiteY0" fmla="*/ 0 h 2147455"/>
                  <a:gd name="connsiteX1" fmla="*/ 2104351 w 2369034"/>
                  <a:gd name="connsiteY1" fmla="*/ 69273 h 2147455"/>
                  <a:gd name="connsiteX2" fmla="*/ 2180551 w 2369034"/>
                  <a:gd name="connsiteY2" fmla="*/ 2147455 h 2147455"/>
                  <a:gd name="connsiteX3" fmla="*/ 317115 w 2369034"/>
                  <a:gd name="connsiteY3" fmla="*/ 2147455 h 2147455"/>
                  <a:gd name="connsiteX4" fmla="*/ 317115 w 2369034"/>
                  <a:gd name="connsiteY4" fmla="*/ 0 h 2147455"/>
                  <a:gd name="connsiteX0" fmla="*/ 317115 w 2393476"/>
                  <a:gd name="connsiteY0" fmla="*/ 20781 h 2168236"/>
                  <a:gd name="connsiteX1" fmla="*/ 2138988 w 2393476"/>
                  <a:gd name="connsiteY1" fmla="*/ 0 h 2168236"/>
                  <a:gd name="connsiteX2" fmla="*/ 2180551 w 2393476"/>
                  <a:gd name="connsiteY2" fmla="*/ 2168236 h 2168236"/>
                  <a:gd name="connsiteX3" fmla="*/ 317115 w 2393476"/>
                  <a:gd name="connsiteY3" fmla="*/ 2168236 h 2168236"/>
                  <a:gd name="connsiteX4" fmla="*/ 317115 w 2393476"/>
                  <a:gd name="connsiteY4" fmla="*/ 20781 h 2168236"/>
                  <a:gd name="connsiteX0" fmla="*/ 317115 w 2525687"/>
                  <a:gd name="connsiteY0" fmla="*/ 20781 h 2168236"/>
                  <a:gd name="connsiteX1" fmla="*/ 2138988 w 2525687"/>
                  <a:gd name="connsiteY1" fmla="*/ 0 h 2168236"/>
                  <a:gd name="connsiteX2" fmla="*/ 2180551 w 2525687"/>
                  <a:gd name="connsiteY2" fmla="*/ 2168236 h 2168236"/>
                  <a:gd name="connsiteX3" fmla="*/ 317115 w 2525687"/>
                  <a:gd name="connsiteY3" fmla="*/ 2168236 h 2168236"/>
                  <a:gd name="connsiteX4" fmla="*/ 317115 w 2525687"/>
                  <a:gd name="connsiteY4" fmla="*/ 20781 h 2168236"/>
                  <a:gd name="connsiteX0" fmla="*/ 317115 w 2594875"/>
                  <a:gd name="connsiteY0" fmla="*/ 20781 h 2410690"/>
                  <a:gd name="connsiteX1" fmla="*/ 2138988 w 2594875"/>
                  <a:gd name="connsiteY1" fmla="*/ 0 h 2410690"/>
                  <a:gd name="connsiteX2" fmla="*/ 2395296 w 2594875"/>
                  <a:gd name="connsiteY2" fmla="*/ 2410690 h 2410690"/>
                  <a:gd name="connsiteX3" fmla="*/ 317115 w 2594875"/>
                  <a:gd name="connsiteY3" fmla="*/ 2168236 h 2410690"/>
                  <a:gd name="connsiteX4" fmla="*/ 317115 w 2594875"/>
                  <a:gd name="connsiteY4" fmla="*/ 20781 h 2410690"/>
                  <a:gd name="connsiteX0" fmla="*/ 317115 w 2594875"/>
                  <a:gd name="connsiteY0" fmla="*/ 20781 h 2389908"/>
                  <a:gd name="connsiteX1" fmla="*/ 2138988 w 2594875"/>
                  <a:gd name="connsiteY1" fmla="*/ 0 h 2389908"/>
                  <a:gd name="connsiteX2" fmla="*/ 2395296 w 2594875"/>
                  <a:gd name="connsiteY2" fmla="*/ 2389908 h 2389908"/>
                  <a:gd name="connsiteX3" fmla="*/ 317115 w 2594875"/>
                  <a:gd name="connsiteY3" fmla="*/ 2168236 h 2389908"/>
                  <a:gd name="connsiteX4" fmla="*/ 317115 w 2594875"/>
                  <a:gd name="connsiteY4" fmla="*/ 20781 h 2389908"/>
                  <a:gd name="connsiteX0" fmla="*/ 317115 w 2597507"/>
                  <a:gd name="connsiteY0" fmla="*/ 20781 h 2168236"/>
                  <a:gd name="connsiteX1" fmla="*/ 2138988 w 2597507"/>
                  <a:gd name="connsiteY1" fmla="*/ 0 h 2168236"/>
                  <a:gd name="connsiteX2" fmla="*/ 2402223 w 2597507"/>
                  <a:gd name="connsiteY2" fmla="*/ 2147453 h 2168236"/>
                  <a:gd name="connsiteX3" fmla="*/ 317115 w 2597507"/>
                  <a:gd name="connsiteY3" fmla="*/ 2168236 h 2168236"/>
                  <a:gd name="connsiteX4" fmla="*/ 317115 w 2597507"/>
                  <a:gd name="connsiteY4" fmla="*/ 20781 h 2168236"/>
                  <a:gd name="connsiteX0" fmla="*/ 317115 w 2589697"/>
                  <a:gd name="connsiteY0" fmla="*/ 20781 h 2195944"/>
                  <a:gd name="connsiteX1" fmla="*/ 2138988 w 2589697"/>
                  <a:gd name="connsiteY1" fmla="*/ 0 h 2195944"/>
                  <a:gd name="connsiteX2" fmla="*/ 2381441 w 2589697"/>
                  <a:gd name="connsiteY2" fmla="*/ 2195944 h 2195944"/>
                  <a:gd name="connsiteX3" fmla="*/ 317115 w 2589697"/>
                  <a:gd name="connsiteY3" fmla="*/ 2168236 h 2195944"/>
                  <a:gd name="connsiteX4" fmla="*/ 317115 w 2589697"/>
                  <a:gd name="connsiteY4" fmla="*/ 20781 h 2195944"/>
                  <a:gd name="connsiteX0" fmla="*/ 376591 w 2455210"/>
                  <a:gd name="connsiteY0" fmla="*/ 0 h 2272145"/>
                  <a:gd name="connsiteX1" fmla="*/ 2004501 w 2455210"/>
                  <a:gd name="connsiteY1" fmla="*/ 76201 h 2272145"/>
                  <a:gd name="connsiteX2" fmla="*/ 2246954 w 2455210"/>
                  <a:gd name="connsiteY2" fmla="*/ 2272145 h 2272145"/>
                  <a:gd name="connsiteX3" fmla="*/ 182628 w 2455210"/>
                  <a:gd name="connsiteY3" fmla="*/ 2244437 h 2272145"/>
                  <a:gd name="connsiteX4" fmla="*/ 376591 w 2455210"/>
                  <a:gd name="connsiteY4" fmla="*/ 0 h 2272145"/>
                  <a:gd name="connsiteX0" fmla="*/ 376591 w 2300477"/>
                  <a:gd name="connsiteY0" fmla="*/ 6926 h 2279071"/>
                  <a:gd name="connsiteX1" fmla="*/ 1706628 w 2300477"/>
                  <a:gd name="connsiteY1" fmla="*/ 0 h 2279071"/>
                  <a:gd name="connsiteX2" fmla="*/ 2246954 w 2300477"/>
                  <a:gd name="connsiteY2" fmla="*/ 2279071 h 2279071"/>
                  <a:gd name="connsiteX3" fmla="*/ 182628 w 2300477"/>
                  <a:gd name="connsiteY3" fmla="*/ 2251363 h 2279071"/>
                  <a:gd name="connsiteX4" fmla="*/ 376591 w 2300477"/>
                  <a:gd name="connsiteY4" fmla="*/ 6926 h 2279071"/>
                  <a:gd name="connsiteX0" fmla="*/ 434122 w 2219463"/>
                  <a:gd name="connsiteY0" fmla="*/ 0 h 2286000"/>
                  <a:gd name="connsiteX1" fmla="*/ 1625614 w 2219463"/>
                  <a:gd name="connsiteY1" fmla="*/ 6929 h 2286000"/>
                  <a:gd name="connsiteX2" fmla="*/ 2165940 w 2219463"/>
                  <a:gd name="connsiteY2" fmla="*/ 2286000 h 2286000"/>
                  <a:gd name="connsiteX3" fmla="*/ 101614 w 2219463"/>
                  <a:gd name="connsiteY3" fmla="*/ 2258292 h 2286000"/>
                  <a:gd name="connsiteX4" fmla="*/ 434122 w 2219463"/>
                  <a:gd name="connsiteY4" fmla="*/ 0 h 2286000"/>
                  <a:gd name="connsiteX0" fmla="*/ 646858 w 2432199"/>
                  <a:gd name="connsiteY0" fmla="*/ 0 h 2286000"/>
                  <a:gd name="connsiteX1" fmla="*/ 1838350 w 2432199"/>
                  <a:gd name="connsiteY1" fmla="*/ 6929 h 2286000"/>
                  <a:gd name="connsiteX2" fmla="*/ 2378676 w 2432199"/>
                  <a:gd name="connsiteY2" fmla="*/ 2286000 h 2286000"/>
                  <a:gd name="connsiteX3" fmla="*/ 314350 w 2432199"/>
                  <a:gd name="connsiteY3" fmla="*/ 2258292 h 2286000"/>
                  <a:gd name="connsiteX4" fmla="*/ 646858 w 2432199"/>
                  <a:gd name="connsiteY4" fmla="*/ 0 h 2286000"/>
                  <a:gd name="connsiteX0" fmla="*/ 646858 w 2564408"/>
                  <a:gd name="connsiteY0" fmla="*/ 0 h 2286000"/>
                  <a:gd name="connsiteX1" fmla="*/ 1838350 w 2564408"/>
                  <a:gd name="connsiteY1" fmla="*/ 6929 h 2286000"/>
                  <a:gd name="connsiteX2" fmla="*/ 2378676 w 2564408"/>
                  <a:gd name="connsiteY2" fmla="*/ 2286000 h 2286000"/>
                  <a:gd name="connsiteX3" fmla="*/ 314350 w 2564408"/>
                  <a:gd name="connsiteY3" fmla="*/ 2258292 h 2286000"/>
                  <a:gd name="connsiteX4" fmla="*/ 646858 w 2564408"/>
                  <a:gd name="connsiteY4" fmla="*/ 0 h 2286000"/>
                  <a:gd name="connsiteX0" fmla="*/ 646858 w 2564408"/>
                  <a:gd name="connsiteY0" fmla="*/ 112390 h 2398390"/>
                  <a:gd name="connsiteX1" fmla="*/ 1838350 w 2564408"/>
                  <a:gd name="connsiteY1" fmla="*/ 119319 h 2398390"/>
                  <a:gd name="connsiteX2" fmla="*/ 2378676 w 2564408"/>
                  <a:gd name="connsiteY2" fmla="*/ 2398390 h 2398390"/>
                  <a:gd name="connsiteX3" fmla="*/ 314350 w 2564408"/>
                  <a:gd name="connsiteY3" fmla="*/ 2370682 h 2398390"/>
                  <a:gd name="connsiteX4" fmla="*/ 646858 w 2564408"/>
                  <a:gd name="connsiteY4" fmla="*/ 112390 h 2398390"/>
                  <a:gd name="connsiteX0" fmla="*/ 646858 w 2564408"/>
                  <a:gd name="connsiteY0" fmla="*/ 193978 h 2479978"/>
                  <a:gd name="connsiteX1" fmla="*/ 1838350 w 2564408"/>
                  <a:gd name="connsiteY1" fmla="*/ 200907 h 2479978"/>
                  <a:gd name="connsiteX2" fmla="*/ 2378676 w 2564408"/>
                  <a:gd name="connsiteY2" fmla="*/ 2479978 h 2479978"/>
                  <a:gd name="connsiteX3" fmla="*/ 314350 w 2564408"/>
                  <a:gd name="connsiteY3" fmla="*/ 2452270 h 2479978"/>
                  <a:gd name="connsiteX4" fmla="*/ 646858 w 2564408"/>
                  <a:gd name="connsiteY4" fmla="*/ 193978 h 2479978"/>
                  <a:gd name="connsiteX0" fmla="*/ 646858 w 2599030"/>
                  <a:gd name="connsiteY0" fmla="*/ 211921 h 2497921"/>
                  <a:gd name="connsiteX1" fmla="*/ 1900696 w 2599030"/>
                  <a:gd name="connsiteY1" fmla="*/ 184213 h 2497921"/>
                  <a:gd name="connsiteX2" fmla="*/ 2378676 w 2599030"/>
                  <a:gd name="connsiteY2" fmla="*/ 2497921 h 2497921"/>
                  <a:gd name="connsiteX3" fmla="*/ 314350 w 2599030"/>
                  <a:gd name="connsiteY3" fmla="*/ 2470213 h 2497921"/>
                  <a:gd name="connsiteX4" fmla="*/ 646858 w 2599030"/>
                  <a:gd name="connsiteY4" fmla="*/ 211921 h 2497921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56012"/>
                  <a:gd name="connsiteY0" fmla="*/ 195762 h 2454054"/>
                  <a:gd name="connsiteX1" fmla="*/ 1900696 w 2556012"/>
                  <a:gd name="connsiteY1" fmla="*/ 168054 h 2454054"/>
                  <a:gd name="connsiteX2" fmla="*/ 2271996 w 2556012"/>
                  <a:gd name="connsiteY2" fmla="*/ 2453764 h 2454054"/>
                  <a:gd name="connsiteX3" fmla="*/ 314350 w 2556012"/>
                  <a:gd name="connsiteY3" fmla="*/ 2454054 h 2454054"/>
                  <a:gd name="connsiteX4" fmla="*/ 646858 w 2556012"/>
                  <a:gd name="connsiteY4" fmla="*/ 195762 h 24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012" h="2454054">
                    <a:moveTo>
                      <a:pt x="646858" y="195762"/>
                    </a:moveTo>
                    <a:cubicBezTo>
                      <a:pt x="1023240" y="-65165"/>
                      <a:pt x="1558951" y="-55929"/>
                      <a:pt x="1900696" y="168054"/>
                    </a:cubicBezTo>
                    <a:cubicBezTo>
                      <a:pt x="3112970" y="738400"/>
                      <a:pt x="2271996" y="1737946"/>
                      <a:pt x="2271996" y="2453764"/>
                    </a:cubicBezTo>
                    <a:lnTo>
                      <a:pt x="314350" y="2454054"/>
                    </a:lnTo>
                    <a:cubicBezTo>
                      <a:pt x="314350" y="1738236"/>
                      <a:pt x="-579269" y="994707"/>
                      <a:pt x="646858" y="195762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Szabadkézi sokszög 163">
                <a:extLst>
                  <a:ext uri="{FF2B5EF4-FFF2-40B4-BE49-F238E27FC236}">
                    <a16:creationId xmlns:a16="http://schemas.microsoft.com/office/drawing/2014/main" id="{05AE6F2A-EF4A-46AD-8B1A-7CD4B34FD9FB}"/>
                  </a:ext>
                </a:extLst>
              </p:cNvPr>
              <p:cNvSpPr/>
              <p:nvPr/>
            </p:nvSpPr>
            <p:spPr>
              <a:xfrm rot="11129890">
                <a:off x="1745975" y="2341766"/>
                <a:ext cx="462983" cy="54188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  <a:gd name="connsiteX0" fmla="*/ 324009 w 1368385"/>
                  <a:gd name="connsiteY0" fmla="*/ 924215 h 2185821"/>
                  <a:gd name="connsiteX1" fmla="*/ 8678 w 1368385"/>
                  <a:gd name="connsiteY1" fmla="*/ 10933 h 2185821"/>
                  <a:gd name="connsiteX2" fmla="*/ 753572 w 1368385"/>
                  <a:gd name="connsiteY2" fmla="*/ 410076 h 2185821"/>
                  <a:gd name="connsiteX3" fmla="*/ 1192667 w 1368385"/>
                  <a:gd name="connsiteY3" fmla="*/ 1158072 h 2185821"/>
                  <a:gd name="connsiteX4" fmla="*/ 1355574 w 1368385"/>
                  <a:gd name="connsiteY4" fmla="*/ 1708155 h 2185821"/>
                  <a:gd name="connsiteX5" fmla="*/ 1307807 w 1368385"/>
                  <a:gd name="connsiteY5" fmla="*/ 1687966 h 2185821"/>
                  <a:gd name="connsiteX6" fmla="*/ 1284399 w 1368385"/>
                  <a:gd name="connsiteY6" fmla="*/ 1664769 h 2185821"/>
                  <a:gd name="connsiteX7" fmla="*/ 1312920 w 1368385"/>
                  <a:gd name="connsiteY7" fmla="*/ 1730910 h 2185821"/>
                  <a:gd name="connsiteX8" fmla="*/ 1354880 w 1368385"/>
                  <a:gd name="connsiteY8" fmla="*/ 1969549 h 2185821"/>
                  <a:gd name="connsiteX9" fmla="*/ 1222130 w 1368385"/>
                  <a:gd name="connsiteY9" fmla="*/ 1869183 h 2185821"/>
                  <a:gd name="connsiteX10" fmla="*/ 1215186 w 1368385"/>
                  <a:gd name="connsiteY10" fmla="*/ 1860175 h 2185821"/>
                  <a:gd name="connsiteX11" fmla="*/ 1214124 w 1368385"/>
                  <a:gd name="connsiteY11" fmla="*/ 1863414 h 2185821"/>
                  <a:gd name="connsiteX12" fmla="*/ 1235662 w 1368385"/>
                  <a:gd name="connsiteY12" fmla="*/ 1913362 h 2185821"/>
                  <a:gd name="connsiteX13" fmla="*/ 1277623 w 1368385"/>
                  <a:gd name="connsiteY13" fmla="*/ 2152001 h 2185821"/>
                  <a:gd name="connsiteX14" fmla="*/ 1097401 w 1368385"/>
                  <a:gd name="connsiteY14" fmla="*/ 1990047 h 2185821"/>
                  <a:gd name="connsiteX15" fmla="*/ 1063678 w 1368385"/>
                  <a:gd name="connsiteY15" fmla="*/ 1941349 h 2185821"/>
                  <a:gd name="connsiteX16" fmla="*/ 1056225 w 1368385"/>
                  <a:gd name="connsiteY16" fmla="*/ 1940052 h 2185821"/>
                  <a:gd name="connsiteX17" fmla="*/ 1058273 w 1368385"/>
                  <a:gd name="connsiteY17" fmla="*/ 1944801 h 2185821"/>
                  <a:gd name="connsiteX18" fmla="*/ 1100235 w 1368385"/>
                  <a:gd name="connsiteY18" fmla="*/ 2183439 h 2185821"/>
                  <a:gd name="connsiteX19" fmla="*/ 764896 w 1368385"/>
                  <a:gd name="connsiteY19" fmla="*/ 1775380 h 2185821"/>
                  <a:gd name="connsiteX20" fmla="*/ 681241 w 1368385"/>
                  <a:gd name="connsiteY20" fmla="*/ 1610433 h 2185821"/>
                  <a:gd name="connsiteX21" fmla="*/ 667600 w 1368385"/>
                  <a:gd name="connsiteY21" fmla="*/ 1593259 h 2185821"/>
                  <a:gd name="connsiteX22" fmla="*/ 587007 w 1368385"/>
                  <a:gd name="connsiteY22" fmla="*/ 1476847 h 2185821"/>
                  <a:gd name="connsiteX23" fmla="*/ 578167 w 1368385"/>
                  <a:gd name="connsiteY23" fmla="*/ 1462104 h 2185821"/>
                  <a:gd name="connsiteX24" fmla="*/ 573601 w 1368385"/>
                  <a:gd name="connsiteY24" fmla="*/ 1460554 h 2185821"/>
                  <a:gd name="connsiteX25" fmla="*/ 597756 w 1368385"/>
                  <a:gd name="connsiteY25" fmla="*/ 1599065 h 2185821"/>
                  <a:gd name="connsiteX26" fmla="*/ 577885 w 1368385"/>
                  <a:gd name="connsiteY26" fmla="*/ 1927685 h 2185821"/>
                  <a:gd name="connsiteX27" fmla="*/ 376504 w 1368385"/>
                  <a:gd name="connsiteY27" fmla="*/ 1439412 h 2185821"/>
                  <a:gd name="connsiteX28" fmla="*/ 343845 w 1368385"/>
                  <a:gd name="connsiteY28" fmla="*/ 1252142 h 2185821"/>
                  <a:gd name="connsiteX29" fmla="*/ 330389 w 1368385"/>
                  <a:gd name="connsiteY29" fmla="*/ 1225031 h 2185821"/>
                  <a:gd name="connsiteX30" fmla="*/ 300441 w 1368385"/>
                  <a:gd name="connsiteY30" fmla="*/ 1062796 h 2185821"/>
                  <a:gd name="connsiteX31" fmla="*/ 317574 w 1368385"/>
                  <a:gd name="connsiteY31" fmla="*/ 938854 h 2185821"/>
                  <a:gd name="connsiteX32" fmla="*/ 324009 w 1368385"/>
                  <a:gd name="connsiteY32" fmla="*/ 924215 h 2185821"/>
                  <a:gd name="connsiteX0" fmla="*/ 324009 w 1368385"/>
                  <a:gd name="connsiteY0" fmla="*/ 936912 h 2198518"/>
                  <a:gd name="connsiteX1" fmla="*/ 8678 w 1368385"/>
                  <a:gd name="connsiteY1" fmla="*/ 23630 h 2198518"/>
                  <a:gd name="connsiteX2" fmla="*/ 560048 w 1368385"/>
                  <a:gd name="connsiteY2" fmla="*/ 281818 h 2198518"/>
                  <a:gd name="connsiteX3" fmla="*/ 753572 w 1368385"/>
                  <a:gd name="connsiteY3" fmla="*/ 422773 h 2198518"/>
                  <a:gd name="connsiteX4" fmla="*/ 1192667 w 1368385"/>
                  <a:gd name="connsiteY4" fmla="*/ 1170769 h 2198518"/>
                  <a:gd name="connsiteX5" fmla="*/ 1355574 w 1368385"/>
                  <a:gd name="connsiteY5" fmla="*/ 1720852 h 2198518"/>
                  <a:gd name="connsiteX6" fmla="*/ 1307807 w 1368385"/>
                  <a:gd name="connsiteY6" fmla="*/ 1700663 h 2198518"/>
                  <a:gd name="connsiteX7" fmla="*/ 1284399 w 1368385"/>
                  <a:gd name="connsiteY7" fmla="*/ 1677466 h 2198518"/>
                  <a:gd name="connsiteX8" fmla="*/ 1312920 w 1368385"/>
                  <a:gd name="connsiteY8" fmla="*/ 1743607 h 2198518"/>
                  <a:gd name="connsiteX9" fmla="*/ 1354880 w 1368385"/>
                  <a:gd name="connsiteY9" fmla="*/ 1982246 h 2198518"/>
                  <a:gd name="connsiteX10" fmla="*/ 1222130 w 1368385"/>
                  <a:gd name="connsiteY10" fmla="*/ 1881880 h 2198518"/>
                  <a:gd name="connsiteX11" fmla="*/ 1215186 w 1368385"/>
                  <a:gd name="connsiteY11" fmla="*/ 1872872 h 2198518"/>
                  <a:gd name="connsiteX12" fmla="*/ 1214124 w 1368385"/>
                  <a:gd name="connsiteY12" fmla="*/ 1876111 h 2198518"/>
                  <a:gd name="connsiteX13" fmla="*/ 1235662 w 1368385"/>
                  <a:gd name="connsiteY13" fmla="*/ 1926059 h 2198518"/>
                  <a:gd name="connsiteX14" fmla="*/ 1277623 w 1368385"/>
                  <a:gd name="connsiteY14" fmla="*/ 2164698 h 2198518"/>
                  <a:gd name="connsiteX15" fmla="*/ 1097401 w 1368385"/>
                  <a:gd name="connsiteY15" fmla="*/ 2002744 h 2198518"/>
                  <a:gd name="connsiteX16" fmla="*/ 1063678 w 1368385"/>
                  <a:gd name="connsiteY16" fmla="*/ 1954046 h 2198518"/>
                  <a:gd name="connsiteX17" fmla="*/ 1056225 w 1368385"/>
                  <a:gd name="connsiteY17" fmla="*/ 1952749 h 2198518"/>
                  <a:gd name="connsiteX18" fmla="*/ 1058273 w 1368385"/>
                  <a:gd name="connsiteY18" fmla="*/ 1957498 h 2198518"/>
                  <a:gd name="connsiteX19" fmla="*/ 1100235 w 1368385"/>
                  <a:gd name="connsiteY19" fmla="*/ 2196136 h 2198518"/>
                  <a:gd name="connsiteX20" fmla="*/ 764896 w 1368385"/>
                  <a:gd name="connsiteY20" fmla="*/ 1788077 h 2198518"/>
                  <a:gd name="connsiteX21" fmla="*/ 681241 w 1368385"/>
                  <a:gd name="connsiteY21" fmla="*/ 1623130 h 2198518"/>
                  <a:gd name="connsiteX22" fmla="*/ 667600 w 1368385"/>
                  <a:gd name="connsiteY22" fmla="*/ 1605956 h 2198518"/>
                  <a:gd name="connsiteX23" fmla="*/ 587007 w 1368385"/>
                  <a:gd name="connsiteY23" fmla="*/ 1489544 h 2198518"/>
                  <a:gd name="connsiteX24" fmla="*/ 578167 w 1368385"/>
                  <a:gd name="connsiteY24" fmla="*/ 1474801 h 2198518"/>
                  <a:gd name="connsiteX25" fmla="*/ 573601 w 1368385"/>
                  <a:gd name="connsiteY25" fmla="*/ 1473251 h 2198518"/>
                  <a:gd name="connsiteX26" fmla="*/ 597756 w 1368385"/>
                  <a:gd name="connsiteY26" fmla="*/ 1611762 h 2198518"/>
                  <a:gd name="connsiteX27" fmla="*/ 577885 w 1368385"/>
                  <a:gd name="connsiteY27" fmla="*/ 1940382 h 2198518"/>
                  <a:gd name="connsiteX28" fmla="*/ 376504 w 1368385"/>
                  <a:gd name="connsiteY28" fmla="*/ 1452109 h 2198518"/>
                  <a:gd name="connsiteX29" fmla="*/ 343845 w 1368385"/>
                  <a:gd name="connsiteY29" fmla="*/ 1264839 h 2198518"/>
                  <a:gd name="connsiteX30" fmla="*/ 330389 w 1368385"/>
                  <a:gd name="connsiteY30" fmla="*/ 1237728 h 2198518"/>
                  <a:gd name="connsiteX31" fmla="*/ 300441 w 1368385"/>
                  <a:gd name="connsiteY31" fmla="*/ 1075493 h 2198518"/>
                  <a:gd name="connsiteX32" fmla="*/ 317574 w 1368385"/>
                  <a:gd name="connsiteY32" fmla="*/ 951551 h 2198518"/>
                  <a:gd name="connsiteX33" fmla="*/ 324009 w 1368385"/>
                  <a:gd name="connsiteY33" fmla="*/ 936912 h 2198518"/>
                  <a:gd name="connsiteX0" fmla="*/ 316752 w 1361128"/>
                  <a:gd name="connsiteY0" fmla="*/ 1232591 h 2494197"/>
                  <a:gd name="connsiteX1" fmla="*/ 1421 w 1361128"/>
                  <a:gd name="connsiteY1" fmla="*/ 319309 h 2494197"/>
                  <a:gd name="connsiteX2" fmla="*/ 475024 w 1361128"/>
                  <a:gd name="connsiteY2" fmla="*/ 14773 h 2494197"/>
                  <a:gd name="connsiteX3" fmla="*/ 746315 w 1361128"/>
                  <a:gd name="connsiteY3" fmla="*/ 718452 h 2494197"/>
                  <a:gd name="connsiteX4" fmla="*/ 1185410 w 1361128"/>
                  <a:gd name="connsiteY4" fmla="*/ 1466448 h 2494197"/>
                  <a:gd name="connsiteX5" fmla="*/ 1348317 w 1361128"/>
                  <a:gd name="connsiteY5" fmla="*/ 2016531 h 2494197"/>
                  <a:gd name="connsiteX6" fmla="*/ 1300550 w 1361128"/>
                  <a:gd name="connsiteY6" fmla="*/ 1996342 h 2494197"/>
                  <a:gd name="connsiteX7" fmla="*/ 1277142 w 1361128"/>
                  <a:gd name="connsiteY7" fmla="*/ 1973145 h 2494197"/>
                  <a:gd name="connsiteX8" fmla="*/ 1305663 w 1361128"/>
                  <a:gd name="connsiteY8" fmla="*/ 2039286 h 2494197"/>
                  <a:gd name="connsiteX9" fmla="*/ 1347623 w 1361128"/>
                  <a:gd name="connsiteY9" fmla="*/ 2277925 h 2494197"/>
                  <a:gd name="connsiteX10" fmla="*/ 1214873 w 1361128"/>
                  <a:gd name="connsiteY10" fmla="*/ 2177559 h 2494197"/>
                  <a:gd name="connsiteX11" fmla="*/ 1207929 w 1361128"/>
                  <a:gd name="connsiteY11" fmla="*/ 2168551 h 2494197"/>
                  <a:gd name="connsiteX12" fmla="*/ 1206867 w 1361128"/>
                  <a:gd name="connsiteY12" fmla="*/ 2171790 h 2494197"/>
                  <a:gd name="connsiteX13" fmla="*/ 1228405 w 1361128"/>
                  <a:gd name="connsiteY13" fmla="*/ 2221738 h 2494197"/>
                  <a:gd name="connsiteX14" fmla="*/ 1270366 w 1361128"/>
                  <a:gd name="connsiteY14" fmla="*/ 2460377 h 2494197"/>
                  <a:gd name="connsiteX15" fmla="*/ 1090144 w 1361128"/>
                  <a:gd name="connsiteY15" fmla="*/ 2298423 h 2494197"/>
                  <a:gd name="connsiteX16" fmla="*/ 1056421 w 1361128"/>
                  <a:gd name="connsiteY16" fmla="*/ 2249725 h 2494197"/>
                  <a:gd name="connsiteX17" fmla="*/ 1048968 w 1361128"/>
                  <a:gd name="connsiteY17" fmla="*/ 2248428 h 2494197"/>
                  <a:gd name="connsiteX18" fmla="*/ 1051016 w 1361128"/>
                  <a:gd name="connsiteY18" fmla="*/ 2253177 h 2494197"/>
                  <a:gd name="connsiteX19" fmla="*/ 1092978 w 1361128"/>
                  <a:gd name="connsiteY19" fmla="*/ 2491815 h 2494197"/>
                  <a:gd name="connsiteX20" fmla="*/ 757639 w 1361128"/>
                  <a:gd name="connsiteY20" fmla="*/ 2083756 h 2494197"/>
                  <a:gd name="connsiteX21" fmla="*/ 673984 w 1361128"/>
                  <a:gd name="connsiteY21" fmla="*/ 1918809 h 2494197"/>
                  <a:gd name="connsiteX22" fmla="*/ 660343 w 1361128"/>
                  <a:gd name="connsiteY22" fmla="*/ 1901635 h 2494197"/>
                  <a:gd name="connsiteX23" fmla="*/ 579750 w 1361128"/>
                  <a:gd name="connsiteY23" fmla="*/ 1785223 h 2494197"/>
                  <a:gd name="connsiteX24" fmla="*/ 570910 w 1361128"/>
                  <a:gd name="connsiteY24" fmla="*/ 1770480 h 2494197"/>
                  <a:gd name="connsiteX25" fmla="*/ 566344 w 1361128"/>
                  <a:gd name="connsiteY25" fmla="*/ 1768930 h 2494197"/>
                  <a:gd name="connsiteX26" fmla="*/ 590499 w 1361128"/>
                  <a:gd name="connsiteY26" fmla="*/ 1907441 h 2494197"/>
                  <a:gd name="connsiteX27" fmla="*/ 570628 w 1361128"/>
                  <a:gd name="connsiteY27" fmla="*/ 2236061 h 2494197"/>
                  <a:gd name="connsiteX28" fmla="*/ 369247 w 1361128"/>
                  <a:gd name="connsiteY28" fmla="*/ 1747788 h 2494197"/>
                  <a:gd name="connsiteX29" fmla="*/ 336588 w 1361128"/>
                  <a:gd name="connsiteY29" fmla="*/ 1560518 h 2494197"/>
                  <a:gd name="connsiteX30" fmla="*/ 323132 w 1361128"/>
                  <a:gd name="connsiteY30" fmla="*/ 1533407 h 2494197"/>
                  <a:gd name="connsiteX31" fmla="*/ 293184 w 1361128"/>
                  <a:gd name="connsiteY31" fmla="*/ 1371172 h 2494197"/>
                  <a:gd name="connsiteX32" fmla="*/ 310317 w 1361128"/>
                  <a:gd name="connsiteY32" fmla="*/ 1247230 h 2494197"/>
                  <a:gd name="connsiteX33" fmla="*/ 316752 w 1361128"/>
                  <a:gd name="connsiteY33" fmla="*/ 1232591 h 24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61128" h="2494197">
                    <a:moveTo>
                      <a:pt x="316752" y="1232591"/>
                    </a:moveTo>
                    <a:cubicBezTo>
                      <a:pt x="324912" y="1199357"/>
                      <a:pt x="-24958" y="522279"/>
                      <a:pt x="1421" y="319309"/>
                    </a:cubicBezTo>
                    <a:cubicBezTo>
                      <a:pt x="27800" y="116339"/>
                      <a:pt x="350875" y="-51751"/>
                      <a:pt x="475024" y="14773"/>
                    </a:cubicBezTo>
                    <a:cubicBezTo>
                      <a:pt x="599173" y="81297"/>
                      <a:pt x="640878" y="570293"/>
                      <a:pt x="746315" y="718452"/>
                    </a:cubicBezTo>
                    <a:cubicBezTo>
                      <a:pt x="881134" y="797545"/>
                      <a:pt x="1085076" y="1250102"/>
                      <a:pt x="1185410" y="1466448"/>
                    </a:cubicBezTo>
                    <a:cubicBezTo>
                      <a:pt x="1285744" y="1682794"/>
                      <a:pt x="1329127" y="1928215"/>
                      <a:pt x="1348317" y="2016531"/>
                    </a:cubicBezTo>
                    <a:cubicBezTo>
                      <a:pt x="1367507" y="2104847"/>
                      <a:pt x="1321895" y="2014563"/>
                      <a:pt x="1300550" y="1996342"/>
                    </a:cubicBezTo>
                    <a:lnTo>
                      <a:pt x="1277142" y="1973145"/>
                    </a:lnTo>
                    <a:lnTo>
                      <a:pt x="1305663" y="2039286"/>
                    </a:lnTo>
                    <a:cubicBezTo>
                      <a:pt x="1357705" y="2168440"/>
                      <a:pt x="1376400" y="2261964"/>
                      <a:pt x="1347623" y="2277925"/>
                    </a:cubicBezTo>
                    <a:cubicBezTo>
                      <a:pt x="1324602" y="2290693"/>
                      <a:pt x="1275558" y="2251404"/>
                      <a:pt x="1214873" y="2177559"/>
                    </a:cubicBezTo>
                    <a:lnTo>
                      <a:pt x="1207929" y="2168551"/>
                    </a:lnTo>
                    <a:lnTo>
                      <a:pt x="1206867" y="2171790"/>
                    </a:lnTo>
                    <a:lnTo>
                      <a:pt x="1228405" y="2221738"/>
                    </a:lnTo>
                    <a:cubicBezTo>
                      <a:pt x="1280448" y="2350892"/>
                      <a:pt x="1299143" y="2444416"/>
                      <a:pt x="1270366" y="2460377"/>
                    </a:cubicBezTo>
                    <a:cubicBezTo>
                      <a:pt x="1241590" y="2476337"/>
                      <a:pt x="1172151" y="2410958"/>
                      <a:pt x="1090144" y="2298423"/>
                    </a:cubicBezTo>
                    <a:lnTo>
                      <a:pt x="1056421" y="2249725"/>
                    </a:lnTo>
                    <a:lnTo>
                      <a:pt x="1048968" y="2248428"/>
                    </a:lnTo>
                    <a:lnTo>
                      <a:pt x="1051016" y="2253177"/>
                    </a:lnTo>
                    <a:cubicBezTo>
                      <a:pt x="1103059" y="2382331"/>
                      <a:pt x="1121754" y="2475854"/>
                      <a:pt x="1092978" y="2491815"/>
                    </a:cubicBezTo>
                    <a:cubicBezTo>
                      <a:pt x="1046934" y="2517352"/>
                      <a:pt x="896798" y="2334658"/>
                      <a:pt x="757639" y="2083756"/>
                    </a:cubicBezTo>
                    <a:lnTo>
                      <a:pt x="673984" y="1918809"/>
                    </a:lnTo>
                    <a:lnTo>
                      <a:pt x="660343" y="1901635"/>
                    </a:lnTo>
                    <a:cubicBezTo>
                      <a:pt x="633198" y="1865001"/>
                      <a:pt x="606234" y="1826105"/>
                      <a:pt x="579750" y="1785223"/>
                    </a:cubicBezTo>
                    <a:lnTo>
                      <a:pt x="570910" y="1770480"/>
                    </a:lnTo>
                    <a:lnTo>
                      <a:pt x="566344" y="1768930"/>
                    </a:lnTo>
                    <a:lnTo>
                      <a:pt x="590499" y="1907441"/>
                    </a:lnTo>
                    <a:cubicBezTo>
                      <a:pt x="615156" y="2092825"/>
                      <a:pt x="609251" y="2227841"/>
                      <a:pt x="570628" y="2236061"/>
                    </a:cubicBezTo>
                    <a:cubicBezTo>
                      <a:pt x="519131" y="2247021"/>
                      <a:pt x="428969" y="2028413"/>
                      <a:pt x="369247" y="1747788"/>
                    </a:cubicBezTo>
                    <a:lnTo>
                      <a:pt x="336588" y="1560518"/>
                    </a:lnTo>
                    <a:lnTo>
                      <a:pt x="323132" y="1533407"/>
                    </a:lnTo>
                    <a:cubicBezTo>
                      <a:pt x="303848" y="1483542"/>
                      <a:pt x="293184" y="1428719"/>
                      <a:pt x="293184" y="1371172"/>
                    </a:cubicBezTo>
                    <a:cubicBezTo>
                      <a:pt x="293184" y="1328011"/>
                      <a:pt x="299182" y="1286383"/>
                      <a:pt x="310317" y="1247230"/>
                    </a:cubicBezTo>
                    <a:lnTo>
                      <a:pt x="316752" y="1232591"/>
                    </a:lnTo>
                    <a:close/>
                  </a:path>
                </a:pathLst>
              </a:cu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Szabadkézi sokszög 166">
                <a:extLst>
                  <a:ext uri="{FF2B5EF4-FFF2-40B4-BE49-F238E27FC236}">
                    <a16:creationId xmlns:a16="http://schemas.microsoft.com/office/drawing/2014/main" id="{1698A67F-AB6C-4A7E-8D69-43BB2BE38634}"/>
                  </a:ext>
                </a:extLst>
              </p:cNvPr>
              <p:cNvSpPr/>
              <p:nvPr/>
            </p:nvSpPr>
            <p:spPr>
              <a:xfrm rot="6325379" flipH="1">
                <a:off x="3499966" y="3089072"/>
                <a:ext cx="1162419" cy="421681"/>
              </a:xfrm>
              <a:custGeom>
                <a:avLst/>
                <a:gdLst>
                  <a:gd name="connsiteX0" fmla="*/ 26758 w 2353573"/>
                  <a:gd name="connsiteY0" fmla="*/ 211494 h 626124"/>
                  <a:gd name="connsiteX1" fmla="*/ 103703 w 2353573"/>
                  <a:gd name="connsiteY1" fmla="*/ 143874 h 626124"/>
                  <a:gd name="connsiteX2" fmla="*/ 1288090 w 2353573"/>
                  <a:gd name="connsiteY2" fmla="*/ 82623 h 626124"/>
                  <a:gd name="connsiteX3" fmla="*/ 1308616 w 2353573"/>
                  <a:gd name="connsiteY3" fmla="*/ 84300 h 626124"/>
                  <a:gd name="connsiteX4" fmla="*/ 2353573 w 2353573"/>
                  <a:gd name="connsiteY4" fmla="*/ 84300 h 626124"/>
                  <a:gd name="connsiteX5" fmla="*/ 2353573 w 2353573"/>
                  <a:gd name="connsiteY5" fmla="*/ 570300 h 626124"/>
                  <a:gd name="connsiteX6" fmla="*/ 1438086 w 2353573"/>
                  <a:gd name="connsiteY6" fmla="*/ 570300 h 626124"/>
                  <a:gd name="connsiteX7" fmla="*/ 1437993 w 2353573"/>
                  <a:gd name="connsiteY7" fmla="*/ 573248 h 626124"/>
                  <a:gd name="connsiteX8" fmla="*/ 110328 w 2353573"/>
                  <a:gd name="connsiteY8" fmla="*/ 449998 h 626124"/>
                  <a:gd name="connsiteX9" fmla="*/ 26758 w 2353573"/>
                  <a:gd name="connsiteY9" fmla="*/ 211494 h 626124"/>
                  <a:gd name="connsiteX0" fmla="*/ 26758 w 2353573"/>
                  <a:gd name="connsiteY0" fmla="*/ 291959 h 706589"/>
                  <a:gd name="connsiteX1" fmla="*/ 103703 w 2353573"/>
                  <a:gd name="connsiteY1" fmla="*/ 224339 h 706589"/>
                  <a:gd name="connsiteX2" fmla="*/ 1288090 w 2353573"/>
                  <a:gd name="connsiteY2" fmla="*/ 163088 h 706589"/>
                  <a:gd name="connsiteX3" fmla="*/ 1286107 w 2353573"/>
                  <a:gd name="connsiteY3" fmla="*/ 0 h 706589"/>
                  <a:gd name="connsiteX4" fmla="*/ 2353573 w 2353573"/>
                  <a:gd name="connsiteY4" fmla="*/ 164765 h 706589"/>
                  <a:gd name="connsiteX5" fmla="*/ 2353573 w 2353573"/>
                  <a:gd name="connsiteY5" fmla="*/ 650765 h 706589"/>
                  <a:gd name="connsiteX6" fmla="*/ 1438086 w 2353573"/>
                  <a:gd name="connsiteY6" fmla="*/ 650765 h 706589"/>
                  <a:gd name="connsiteX7" fmla="*/ 1437993 w 2353573"/>
                  <a:gd name="connsiteY7" fmla="*/ 653713 h 706589"/>
                  <a:gd name="connsiteX8" fmla="*/ 110328 w 2353573"/>
                  <a:gd name="connsiteY8" fmla="*/ 530463 h 706589"/>
                  <a:gd name="connsiteX9" fmla="*/ 26758 w 2353573"/>
                  <a:gd name="connsiteY9" fmla="*/ 291959 h 706589"/>
                  <a:gd name="connsiteX0" fmla="*/ 26758 w 2353573"/>
                  <a:gd name="connsiteY0" fmla="*/ 291959 h 706589"/>
                  <a:gd name="connsiteX1" fmla="*/ 103703 w 2353573"/>
                  <a:gd name="connsiteY1" fmla="*/ 224339 h 706589"/>
                  <a:gd name="connsiteX2" fmla="*/ 1286107 w 2353573"/>
                  <a:gd name="connsiteY2" fmla="*/ 0 h 706589"/>
                  <a:gd name="connsiteX3" fmla="*/ 2353573 w 2353573"/>
                  <a:gd name="connsiteY3" fmla="*/ 164765 h 706589"/>
                  <a:gd name="connsiteX4" fmla="*/ 2353573 w 2353573"/>
                  <a:gd name="connsiteY4" fmla="*/ 650765 h 706589"/>
                  <a:gd name="connsiteX5" fmla="*/ 1438086 w 2353573"/>
                  <a:gd name="connsiteY5" fmla="*/ 650765 h 706589"/>
                  <a:gd name="connsiteX6" fmla="*/ 1437993 w 2353573"/>
                  <a:gd name="connsiteY6" fmla="*/ 653713 h 706589"/>
                  <a:gd name="connsiteX7" fmla="*/ 110328 w 2353573"/>
                  <a:gd name="connsiteY7" fmla="*/ 530463 h 706589"/>
                  <a:gd name="connsiteX8" fmla="*/ 26758 w 2353573"/>
                  <a:gd name="connsiteY8" fmla="*/ 291959 h 706589"/>
                  <a:gd name="connsiteX0" fmla="*/ 26758 w 2353573"/>
                  <a:gd name="connsiteY0" fmla="*/ 291959 h 706589"/>
                  <a:gd name="connsiteX1" fmla="*/ 103703 w 2353573"/>
                  <a:gd name="connsiteY1" fmla="*/ 224339 h 706589"/>
                  <a:gd name="connsiteX2" fmla="*/ 1286107 w 2353573"/>
                  <a:gd name="connsiteY2" fmla="*/ 0 h 706589"/>
                  <a:gd name="connsiteX3" fmla="*/ 2353573 w 2353573"/>
                  <a:gd name="connsiteY3" fmla="*/ 164765 h 706589"/>
                  <a:gd name="connsiteX4" fmla="*/ 2353573 w 2353573"/>
                  <a:gd name="connsiteY4" fmla="*/ 650765 h 706589"/>
                  <a:gd name="connsiteX5" fmla="*/ 1438086 w 2353573"/>
                  <a:gd name="connsiteY5" fmla="*/ 650765 h 706589"/>
                  <a:gd name="connsiteX6" fmla="*/ 1437993 w 2353573"/>
                  <a:gd name="connsiteY6" fmla="*/ 653713 h 706589"/>
                  <a:gd name="connsiteX7" fmla="*/ 110328 w 2353573"/>
                  <a:gd name="connsiteY7" fmla="*/ 530463 h 706589"/>
                  <a:gd name="connsiteX8" fmla="*/ 26758 w 2353573"/>
                  <a:gd name="connsiteY8" fmla="*/ 291959 h 706589"/>
                  <a:gd name="connsiteX0" fmla="*/ 26758 w 2409079"/>
                  <a:gd name="connsiteY0" fmla="*/ 291959 h 706589"/>
                  <a:gd name="connsiteX1" fmla="*/ 103703 w 2409079"/>
                  <a:gd name="connsiteY1" fmla="*/ 224339 h 706589"/>
                  <a:gd name="connsiteX2" fmla="*/ 1286107 w 2409079"/>
                  <a:gd name="connsiteY2" fmla="*/ 0 h 706589"/>
                  <a:gd name="connsiteX3" fmla="*/ 2409078 w 2409079"/>
                  <a:gd name="connsiteY3" fmla="*/ 24262 h 706589"/>
                  <a:gd name="connsiteX4" fmla="*/ 2353573 w 2409079"/>
                  <a:gd name="connsiteY4" fmla="*/ 650765 h 706589"/>
                  <a:gd name="connsiteX5" fmla="*/ 1438086 w 2409079"/>
                  <a:gd name="connsiteY5" fmla="*/ 650765 h 706589"/>
                  <a:gd name="connsiteX6" fmla="*/ 1437993 w 2409079"/>
                  <a:gd name="connsiteY6" fmla="*/ 653713 h 706589"/>
                  <a:gd name="connsiteX7" fmla="*/ 110328 w 2409079"/>
                  <a:gd name="connsiteY7" fmla="*/ 530463 h 706589"/>
                  <a:gd name="connsiteX8" fmla="*/ 26758 w 2409079"/>
                  <a:gd name="connsiteY8" fmla="*/ 291959 h 706589"/>
                  <a:gd name="connsiteX0" fmla="*/ 38078 w 2420399"/>
                  <a:gd name="connsiteY0" fmla="*/ 291959 h 739591"/>
                  <a:gd name="connsiteX1" fmla="*/ 115023 w 2420399"/>
                  <a:gd name="connsiteY1" fmla="*/ 224339 h 739591"/>
                  <a:gd name="connsiteX2" fmla="*/ 1297427 w 2420399"/>
                  <a:gd name="connsiteY2" fmla="*/ 0 h 739591"/>
                  <a:gd name="connsiteX3" fmla="*/ 2420398 w 2420399"/>
                  <a:gd name="connsiteY3" fmla="*/ 24262 h 739591"/>
                  <a:gd name="connsiteX4" fmla="*/ 2364893 w 2420399"/>
                  <a:gd name="connsiteY4" fmla="*/ 650765 h 739591"/>
                  <a:gd name="connsiteX5" fmla="*/ 1449406 w 2420399"/>
                  <a:gd name="connsiteY5" fmla="*/ 650765 h 739591"/>
                  <a:gd name="connsiteX6" fmla="*/ 1449313 w 2420399"/>
                  <a:gd name="connsiteY6" fmla="*/ 653713 h 739591"/>
                  <a:gd name="connsiteX7" fmla="*/ 87774 w 2420399"/>
                  <a:gd name="connsiteY7" fmla="*/ 582698 h 739591"/>
                  <a:gd name="connsiteX8" fmla="*/ 38078 w 2420399"/>
                  <a:gd name="connsiteY8" fmla="*/ 291959 h 739591"/>
                  <a:gd name="connsiteX0" fmla="*/ 38078 w 2420399"/>
                  <a:gd name="connsiteY0" fmla="*/ 291959 h 739591"/>
                  <a:gd name="connsiteX1" fmla="*/ 1297427 w 2420399"/>
                  <a:gd name="connsiteY1" fmla="*/ 0 h 739591"/>
                  <a:gd name="connsiteX2" fmla="*/ 2420398 w 2420399"/>
                  <a:gd name="connsiteY2" fmla="*/ 24262 h 739591"/>
                  <a:gd name="connsiteX3" fmla="*/ 2364893 w 2420399"/>
                  <a:gd name="connsiteY3" fmla="*/ 650765 h 739591"/>
                  <a:gd name="connsiteX4" fmla="*/ 1449406 w 2420399"/>
                  <a:gd name="connsiteY4" fmla="*/ 650765 h 739591"/>
                  <a:gd name="connsiteX5" fmla="*/ 1449313 w 2420399"/>
                  <a:gd name="connsiteY5" fmla="*/ 653713 h 739591"/>
                  <a:gd name="connsiteX6" fmla="*/ 87774 w 2420399"/>
                  <a:gd name="connsiteY6" fmla="*/ 582698 h 739591"/>
                  <a:gd name="connsiteX7" fmla="*/ 38078 w 2420399"/>
                  <a:gd name="connsiteY7" fmla="*/ 291959 h 739591"/>
                  <a:gd name="connsiteX0" fmla="*/ 38078 w 2420399"/>
                  <a:gd name="connsiteY0" fmla="*/ 291959 h 739591"/>
                  <a:gd name="connsiteX1" fmla="*/ 1297427 w 2420399"/>
                  <a:gd name="connsiteY1" fmla="*/ 0 h 739591"/>
                  <a:gd name="connsiteX2" fmla="*/ 2420398 w 2420399"/>
                  <a:gd name="connsiteY2" fmla="*/ 24262 h 739591"/>
                  <a:gd name="connsiteX3" fmla="*/ 2364893 w 2420399"/>
                  <a:gd name="connsiteY3" fmla="*/ 650765 h 739591"/>
                  <a:gd name="connsiteX4" fmla="*/ 1449406 w 2420399"/>
                  <a:gd name="connsiteY4" fmla="*/ 650765 h 739591"/>
                  <a:gd name="connsiteX5" fmla="*/ 1449313 w 2420399"/>
                  <a:gd name="connsiteY5" fmla="*/ 653713 h 739591"/>
                  <a:gd name="connsiteX6" fmla="*/ 87774 w 2420399"/>
                  <a:gd name="connsiteY6" fmla="*/ 582698 h 739591"/>
                  <a:gd name="connsiteX7" fmla="*/ 38078 w 2420399"/>
                  <a:gd name="connsiteY7" fmla="*/ 291959 h 739591"/>
                  <a:gd name="connsiteX0" fmla="*/ 38078 w 2420399"/>
                  <a:gd name="connsiteY0" fmla="*/ 291959 h 739591"/>
                  <a:gd name="connsiteX1" fmla="*/ 1297427 w 2420399"/>
                  <a:gd name="connsiteY1" fmla="*/ 0 h 739591"/>
                  <a:gd name="connsiteX2" fmla="*/ 2420398 w 2420399"/>
                  <a:gd name="connsiteY2" fmla="*/ 24262 h 739591"/>
                  <a:gd name="connsiteX3" fmla="*/ 2364893 w 2420399"/>
                  <a:gd name="connsiteY3" fmla="*/ 650765 h 739591"/>
                  <a:gd name="connsiteX4" fmla="*/ 1449406 w 2420399"/>
                  <a:gd name="connsiteY4" fmla="*/ 650765 h 739591"/>
                  <a:gd name="connsiteX5" fmla="*/ 1449313 w 2420399"/>
                  <a:gd name="connsiteY5" fmla="*/ 653713 h 739591"/>
                  <a:gd name="connsiteX6" fmla="*/ 87774 w 2420399"/>
                  <a:gd name="connsiteY6" fmla="*/ 582698 h 739591"/>
                  <a:gd name="connsiteX7" fmla="*/ 38078 w 2420399"/>
                  <a:gd name="connsiteY7" fmla="*/ 291959 h 739591"/>
                  <a:gd name="connsiteX0" fmla="*/ 38078 w 2421698"/>
                  <a:gd name="connsiteY0" fmla="*/ 291959 h 739591"/>
                  <a:gd name="connsiteX1" fmla="*/ 1297427 w 2421698"/>
                  <a:gd name="connsiteY1" fmla="*/ 0 h 739591"/>
                  <a:gd name="connsiteX2" fmla="*/ 2420398 w 2421698"/>
                  <a:gd name="connsiteY2" fmla="*/ 24262 h 739591"/>
                  <a:gd name="connsiteX3" fmla="*/ 2421698 w 2421698"/>
                  <a:gd name="connsiteY3" fmla="*/ 723471 h 739591"/>
                  <a:gd name="connsiteX4" fmla="*/ 1449406 w 2421698"/>
                  <a:gd name="connsiteY4" fmla="*/ 650765 h 739591"/>
                  <a:gd name="connsiteX5" fmla="*/ 1449313 w 2421698"/>
                  <a:gd name="connsiteY5" fmla="*/ 653713 h 739591"/>
                  <a:gd name="connsiteX6" fmla="*/ 87774 w 2421698"/>
                  <a:gd name="connsiteY6" fmla="*/ 582698 h 739591"/>
                  <a:gd name="connsiteX7" fmla="*/ 38078 w 2421698"/>
                  <a:gd name="connsiteY7" fmla="*/ 291959 h 739591"/>
                  <a:gd name="connsiteX0" fmla="*/ 38078 w 2421698"/>
                  <a:gd name="connsiteY0" fmla="*/ 291959 h 739591"/>
                  <a:gd name="connsiteX1" fmla="*/ 1297427 w 2421698"/>
                  <a:gd name="connsiteY1" fmla="*/ 0 h 739591"/>
                  <a:gd name="connsiteX2" fmla="*/ 2420398 w 2421698"/>
                  <a:gd name="connsiteY2" fmla="*/ 24262 h 739591"/>
                  <a:gd name="connsiteX3" fmla="*/ 2421698 w 2421698"/>
                  <a:gd name="connsiteY3" fmla="*/ 723471 h 739591"/>
                  <a:gd name="connsiteX4" fmla="*/ 1449406 w 2421698"/>
                  <a:gd name="connsiteY4" fmla="*/ 650765 h 739591"/>
                  <a:gd name="connsiteX5" fmla="*/ 1449313 w 2421698"/>
                  <a:gd name="connsiteY5" fmla="*/ 653713 h 739591"/>
                  <a:gd name="connsiteX6" fmla="*/ 87774 w 2421698"/>
                  <a:gd name="connsiteY6" fmla="*/ 582698 h 739591"/>
                  <a:gd name="connsiteX7" fmla="*/ 38078 w 2421698"/>
                  <a:gd name="connsiteY7" fmla="*/ 291959 h 73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698" h="739591">
                    <a:moveTo>
                      <a:pt x="38078" y="291959"/>
                    </a:moveTo>
                    <a:cubicBezTo>
                      <a:pt x="214155" y="29395"/>
                      <a:pt x="900374" y="44616"/>
                      <a:pt x="1297427" y="0"/>
                    </a:cubicBezTo>
                    <a:lnTo>
                      <a:pt x="2420398" y="24262"/>
                    </a:lnTo>
                    <a:cubicBezTo>
                      <a:pt x="2420831" y="257332"/>
                      <a:pt x="2201337" y="467370"/>
                      <a:pt x="2421698" y="723471"/>
                    </a:cubicBezTo>
                    <a:lnTo>
                      <a:pt x="1449406" y="650765"/>
                    </a:lnTo>
                    <a:cubicBezTo>
                      <a:pt x="1449375" y="651748"/>
                      <a:pt x="1449344" y="652730"/>
                      <a:pt x="1449313" y="653713"/>
                    </a:cubicBezTo>
                    <a:cubicBezTo>
                      <a:pt x="1027664" y="640335"/>
                      <a:pt x="548907" y="896481"/>
                      <a:pt x="87774" y="582698"/>
                    </a:cubicBezTo>
                    <a:cubicBezTo>
                      <a:pt x="-25317" y="510237"/>
                      <a:pt x="-14325" y="366537"/>
                      <a:pt x="38078" y="291959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Szabadkézi sokszög 248">
                <a:extLst>
                  <a:ext uri="{FF2B5EF4-FFF2-40B4-BE49-F238E27FC236}">
                    <a16:creationId xmlns:a16="http://schemas.microsoft.com/office/drawing/2014/main" id="{762B2006-CB81-4D5D-951C-8C5907AC798D}"/>
                  </a:ext>
                </a:extLst>
              </p:cNvPr>
              <p:cNvSpPr/>
              <p:nvPr/>
            </p:nvSpPr>
            <p:spPr>
              <a:xfrm rot="14845124">
                <a:off x="1643289" y="3073534"/>
                <a:ext cx="1176010" cy="447025"/>
              </a:xfrm>
              <a:custGeom>
                <a:avLst/>
                <a:gdLst>
                  <a:gd name="connsiteX0" fmla="*/ 26758 w 2353573"/>
                  <a:gd name="connsiteY0" fmla="*/ 211494 h 626124"/>
                  <a:gd name="connsiteX1" fmla="*/ 103703 w 2353573"/>
                  <a:gd name="connsiteY1" fmla="*/ 143874 h 626124"/>
                  <a:gd name="connsiteX2" fmla="*/ 1288090 w 2353573"/>
                  <a:gd name="connsiteY2" fmla="*/ 82623 h 626124"/>
                  <a:gd name="connsiteX3" fmla="*/ 1308616 w 2353573"/>
                  <a:gd name="connsiteY3" fmla="*/ 84300 h 626124"/>
                  <a:gd name="connsiteX4" fmla="*/ 2353573 w 2353573"/>
                  <a:gd name="connsiteY4" fmla="*/ 84300 h 626124"/>
                  <a:gd name="connsiteX5" fmla="*/ 2353573 w 2353573"/>
                  <a:gd name="connsiteY5" fmla="*/ 570300 h 626124"/>
                  <a:gd name="connsiteX6" fmla="*/ 1438086 w 2353573"/>
                  <a:gd name="connsiteY6" fmla="*/ 570300 h 626124"/>
                  <a:gd name="connsiteX7" fmla="*/ 1437993 w 2353573"/>
                  <a:gd name="connsiteY7" fmla="*/ 573248 h 626124"/>
                  <a:gd name="connsiteX8" fmla="*/ 110328 w 2353573"/>
                  <a:gd name="connsiteY8" fmla="*/ 449998 h 626124"/>
                  <a:gd name="connsiteX9" fmla="*/ 26758 w 2353573"/>
                  <a:gd name="connsiteY9" fmla="*/ 211494 h 626124"/>
                  <a:gd name="connsiteX0" fmla="*/ 26758 w 2366871"/>
                  <a:gd name="connsiteY0" fmla="*/ 232219 h 646849"/>
                  <a:gd name="connsiteX1" fmla="*/ 103703 w 2366871"/>
                  <a:gd name="connsiteY1" fmla="*/ 164599 h 646849"/>
                  <a:gd name="connsiteX2" fmla="*/ 1288090 w 2366871"/>
                  <a:gd name="connsiteY2" fmla="*/ 103348 h 646849"/>
                  <a:gd name="connsiteX3" fmla="*/ 1308616 w 2366871"/>
                  <a:gd name="connsiteY3" fmla="*/ 105025 h 646849"/>
                  <a:gd name="connsiteX4" fmla="*/ 2366871 w 2366871"/>
                  <a:gd name="connsiteY4" fmla="*/ 0 h 646849"/>
                  <a:gd name="connsiteX5" fmla="*/ 2353573 w 2366871"/>
                  <a:gd name="connsiteY5" fmla="*/ 591025 h 646849"/>
                  <a:gd name="connsiteX6" fmla="*/ 1438086 w 2366871"/>
                  <a:gd name="connsiteY6" fmla="*/ 591025 h 646849"/>
                  <a:gd name="connsiteX7" fmla="*/ 1437993 w 2366871"/>
                  <a:gd name="connsiteY7" fmla="*/ 593973 h 646849"/>
                  <a:gd name="connsiteX8" fmla="*/ 110328 w 2366871"/>
                  <a:gd name="connsiteY8" fmla="*/ 470723 h 646849"/>
                  <a:gd name="connsiteX9" fmla="*/ 26758 w 2366871"/>
                  <a:gd name="connsiteY9" fmla="*/ 232219 h 646849"/>
                  <a:gd name="connsiteX0" fmla="*/ 26758 w 2366871"/>
                  <a:gd name="connsiteY0" fmla="*/ 232219 h 646849"/>
                  <a:gd name="connsiteX1" fmla="*/ 103703 w 2366871"/>
                  <a:gd name="connsiteY1" fmla="*/ 164599 h 646849"/>
                  <a:gd name="connsiteX2" fmla="*/ 1288090 w 2366871"/>
                  <a:gd name="connsiteY2" fmla="*/ 103348 h 646849"/>
                  <a:gd name="connsiteX3" fmla="*/ 1308616 w 2366871"/>
                  <a:gd name="connsiteY3" fmla="*/ 105025 h 646849"/>
                  <a:gd name="connsiteX4" fmla="*/ 2366871 w 2366871"/>
                  <a:gd name="connsiteY4" fmla="*/ 0 h 646849"/>
                  <a:gd name="connsiteX5" fmla="*/ 2353573 w 2366871"/>
                  <a:gd name="connsiteY5" fmla="*/ 591025 h 646849"/>
                  <a:gd name="connsiteX6" fmla="*/ 1438086 w 2366871"/>
                  <a:gd name="connsiteY6" fmla="*/ 591025 h 646849"/>
                  <a:gd name="connsiteX7" fmla="*/ 1437993 w 2366871"/>
                  <a:gd name="connsiteY7" fmla="*/ 593973 h 646849"/>
                  <a:gd name="connsiteX8" fmla="*/ 110328 w 2366871"/>
                  <a:gd name="connsiteY8" fmla="*/ 470723 h 646849"/>
                  <a:gd name="connsiteX9" fmla="*/ 26758 w 2366871"/>
                  <a:gd name="connsiteY9" fmla="*/ 232219 h 646849"/>
                  <a:gd name="connsiteX0" fmla="*/ 26758 w 2366871"/>
                  <a:gd name="connsiteY0" fmla="*/ 232219 h 646849"/>
                  <a:gd name="connsiteX1" fmla="*/ 103703 w 2366871"/>
                  <a:gd name="connsiteY1" fmla="*/ 164599 h 646849"/>
                  <a:gd name="connsiteX2" fmla="*/ 1288090 w 2366871"/>
                  <a:gd name="connsiteY2" fmla="*/ 103348 h 646849"/>
                  <a:gd name="connsiteX3" fmla="*/ 1308616 w 2366871"/>
                  <a:gd name="connsiteY3" fmla="*/ 105025 h 646849"/>
                  <a:gd name="connsiteX4" fmla="*/ 2366871 w 2366871"/>
                  <a:gd name="connsiteY4" fmla="*/ 0 h 646849"/>
                  <a:gd name="connsiteX5" fmla="*/ 2353573 w 2366871"/>
                  <a:gd name="connsiteY5" fmla="*/ 591025 h 646849"/>
                  <a:gd name="connsiteX6" fmla="*/ 1438086 w 2366871"/>
                  <a:gd name="connsiteY6" fmla="*/ 591025 h 646849"/>
                  <a:gd name="connsiteX7" fmla="*/ 1437993 w 2366871"/>
                  <a:gd name="connsiteY7" fmla="*/ 593973 h 646849"/>
                  <a:gd name="connsiteX8" fmla="*/ 110328 w 2366871"/>
                  <a:gd name="connsiteY8" fmla="*/ 470723 h 646849"/>
                  <a:gd name="connsiteX9" fmla="*/ 26758 w 2366871"/>
                  <a:gd name="connsiteY9" fmla="*/ 232219 h 64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6871" h="646849">
                    <a:moveTo>
                      <a:pt x="26758" y="232219"/>
                    </a:moveTo>
                    <a:cubicBezTo>
                      <a:pt x="44225" y="207360"/>
                      <a:pt x="70058" y="184376"/>
                      <a:pt x="103703" y="164599"/>
                    </a:cubicBezTo>
                    <a:cubicBezTo>
                      <a:pt x="405870" y="-84615"/>
                      <a:pt x="889446" y="55470"/>
                      <a:pt x="1288090" y="103348"/>
                    </a:cubicBezTo>
                    <a:lnTo>
                      <a:pt x="1308616" y="105025"/>
                    </a:lnTo>
                    <a:lnTo>
                      <a:pt x="2366871" y="0"/>
                    </a:lnTo>
                    <a:cubicBezTo>
                      <a:pt x="2134238" y="359935"/>
                      <a:pt x="2358006" y="394017"/>
                      <a:pt x="2353573" y="591025"/>
                    </a:cubicBezTo>
                    <a:lnTo>
                      <a:pt x="1438086" y="591025"/>
                    </a:lnTo>
                    <a:cubicBezTo>
                      <a:pt x="1438055" y="592008"/>
                      <a:pt x="1438024" y="592990"/>
                      <a:pt x="1437993" y="593973"/>
                    </a:cubicBezTo>
                    <a:cubicBezTo>
                      <a:pt x="1016344" y="580595"/>
                      <a:pt x="571461" y="784506"/>
                      <a:pt x="110328" y="470723"/>
                    </a:cubicBezTo>
                    <a:cubicBezTo>
                      <a:pt x="-2763" y="398262"/>
                      <a:pt x="-25645" y="306797"/>
                      <a:pt x="26758" y="232219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1" name="Szabadkézi sokszög: alakzat 423">
              <a:extLst>
                <a:ext uri="{FF2B5EF4-FFF2-40B4-BE49-F238E27FC236}">
                  <a16:creationId xmlns:a16="http://schemas.microsoft.com/office/drawing/2014/main" id="{0FD9AD9E-3107-4A94-9C2A-67360CEF93EB}"/>
                </a:ext>
              </a:extLst>
            </p:cNvPr>
            <p:cNvSpPr/>
            <p:nvPr/>
          </p:nvSpPr>
          <p:spPr>
            <a:xfrm flipH="1">
              <a:off x="6773060" y="1500679"/>
              <a:ext cx="1187666" cy="529725"/>
            </a:xfrm>
            <a:custGeom>
              <a:avLst/>
              <a:gdLst>
                <a:gd name="connsiteX0" fmla="*/ 646918 w 1194727"/>
                <a:gd name="connsiteY0" fmla="*/ 82 h 513093"/>
                <a:gd name="connsiteX1" fmla="*/ 438251 w 1194727"/>
                <a:gd name="connsiteY1" fmla="*/ 14221 h 513093"/>
                <a:gd name="connsiteX2" fmla="*/ 35193 w 1194727"/>
                <a:gd name="connsiteY2" fmla="*/ 303260 h 513093"/>
                <a:gd name="connsiteX3" fmla="*/ 2266 w 1194727"/>
                <a:gd name="connsiteY3" fmla="*/ 455753 h 513093"/>
                <a:gd name="connsiteX4" fmla="*/ 17282 w 1194727"/>
                <a:gd name="connsiteY4" fmla="*/ 513093 h 513093"/>
                <a:gd name="connsiteX5" fmla="*/ 191873 w 1194727"/>
                <a:gd name="connsiteY5" fmla="*/ 513093 h 513093"/>
                <a:gd name="connsiteX6" fmla="*/ 184907 w 1194727"/>
                <a:gd name="connsiteY6" fmla="*/ 486493 h 513093"/>
                <a:gd name="connsiteX7" fmla="*/ 206437 w 1194727"/>
                <a:gd name="connsiteY7" fmla="*/ 386784 h 513093"/>
                <a:gd name="connsiteX8" fmla="*/ 469981 w 1194727"/>
                <a:gd name="connsiteY8" fmla="*/ 197794 h 513093"/>
                <a:gd name="connsiteX9" fmla="*/ 606420 w 1194727"/>
                <a:gd name="connsiteY9" fmla="*/ 188549 h 513093"/>
                <a:gd name="connsiteX10" fmla="*/ 930573 w 1194727"/>
                <a:gd name="connsiteY10" fmla="*/ 399367 h 513093"/>
                <a:gd name="connsiteX11" fmla="*/ 955793 w 1194727"/>
                <a:gd name="connsiteY11" fmla="*/ 479913 h 513093"/>
                <a:gd name="connsiteX12" fmla="*/ 961102 w 1194727"/>
                <a:gd name="connsiteY12" fmla="*/ 513093 h 513093"/>
                <a:gd name="connsiteX13" fmla="*/ 1194727 w 1194727"/>
                <a:gd name="connsiteY13" fmla="*/ 513093 h 513093"/>
                <a:gd name="connsiteX14" fmla="*/ 1194015 w 1194727"/>
                <a:gd name="connsiteY14" fmla="*/ 506560 h 513093"/>
                <a:gd name="connsiteX15" fmla="*/ 1142671 w 1194727"/>
                <a:gd name="connsiteY15" fmla="*/ 322503 h 513093"/>
                <a:gd name="connsiteX16" fmla="*/ 646918 w 1194727"/>
                <a:gd name="connsiteY16" fmla="*/ 82 h 513093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30573 w 1194727"/>
                <a:gd name="connsiteY10" fmla="*/ 399367 h 519472"/>
                <a:gd name="connsiteX11" fmla="*/ 955793 w 1194727"/>
                <a:gd name="connsiteY11" fmla="*/ 479913 h 519472"/>
                <a:gd name="connsiteX12" fmla="*/ 1037302 w 1194727"/>
                <a:gd name="connsiteY12" fmla="*/ 519472 h 519472"/>
                <a:gd name="connsiteX13" fmla="*/ 1194727 w 1194727"/>
                <a:gd name="connsiteY13" fmla="*/ 513093 h 519472"/>
                <a:gd name="connsiteX14" fmla="*/ 1194015 w 1194727"/>
                <a:gd name="connsiteY14" fmla="*/ 506560 h 519472"/>
                <a:gd name="connsiteX15" fmla="*/ 1142671 w 1194727"/>
                <a:gd name="connsiteY15" fmla="*/ 322503 h 519472"/>
                <a:gd name="connsiteX16" fmla="*/ 646918 w 1194727"/>
                <a:gd name="connsiteY16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30573 w 1194727"/>
                <a:gd name="connsiteY10" fmla="*/ 39936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62323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62323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06420 w 1194727"/>
                <a:gd name="connsiteY9" fmla="*/ 188549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44520 w 1194727"/>
                <a:gd name="connsiteY9" fmla="*/ 153464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69981 w 1194727"/>
                <a:gd name="connsiteY8" fmla="*/ 197794 h 519472"/>
                <a:gd name="connsiteX9" fmla="*/ 644520 w 1194727"/>
                <a:gd name="connsiteY9" fmla="*/ 153464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44581 w 1194727"/>
                <a:gd name="connsiteY8" fmla="*/ 181847 h 519472"/>
                <a:gd name="connsiteX9" fmla="*/ 644520 w 1194727"/>
                <a:gd name="connsiteY9" fmla="*/ 153464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206437 w 1194727"/>
                <a:gd name="connsiteY7" fmla="*/ 386784 h 519472"/>
                <a:gd name="connsiteX8" fmla="*/ 444581 w 1194727"/>
                <a:gd name="connsiteY8" fmla="*/ 181847 h 519472"/>
                <a:gd name="connsiteX9" fmla="*/ 644520 w 1194727"/>
                <a:gd name="connsiteY9" fmla="*/ 153464 h 519472"/>
                <a:gd name="connsiteX10" fmla="*/ 990898 w 1194727"/>
                <a:gd name="connsiteY10" fmla="*/ 335577 h 519472"/>
                <a:gd name="connsiteX11" fmla="*/ 1037302 w 1194727"/>
                <a:gd name="connsiteY11" fmla="*/ 519472 h 519472"/>
                <a:gd name="connsiteX12" fmla="*/ 1194727 w 1194727"/>
                <a:gd name="connsiteY12" fmla="*/ 513093 h 519472"/>
                <a:gd name="connsiteX13" fmla="*/ 1194015 w 1194727"/>
                <a:gd name="connsiteY13" fmla="*/ 506560 h 519472"/>
                <a:gd name="connsiteX14" fmla="*/ 1142671 w 1194727"/>
                <a:gd name="connsiteY14" fmla="*/ 322503 h 519472"/>
                <a:gd name="connsiteX15" fmla="*/ 646918 w 1194727"/>
                <a:gd name="connsiteY15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184907 w 1194727"/>
                <a:gd name="connsiteY6" fmla="*/ 486493 h 519472"/>
                <a:gd name="connsiteX7" fmla="*/ 444581 w 1194727"/>
                <a:gd name="connsiteY7" fmla="*/ 181847 h 519472"/>
                <a:gd name="connsiteX8" fmla="*/ 644520 w 1194727"/>
                <a:gd name="connsiteY8" fmla="*/ 153464 h 519472"/>
                <a:gd name="connsiteX9" fmla="*/ 990898 w 1194727"/>
                <a:gd name="connsiteY9" fmla="*/ 335577 h 519472"/>
                <a:gd name="connsiteX10" fmla="*/ 1037302 w 1194727"/>
                <a:gd name="connsiteY10" fmla="*/ 519472 h 519472"/>
                <a:gd name="connsiteX11" fmla="*/ 1194727 w 1194727"/>
                <a:gd name="connsiteY11" fmla="*/ 513093 h 519472"/>
                <a:gd name="connsiteX12" fmla="*/ 1194015 w 1194727"/>
                <a:gd name="connsiteY12" fmla="*/ 506560 h 519472"/>
                <a:gd name="connsiteX13" fmla="*/ 1142671 w 1194727"/>
                <a:gd name="connsiteY13" fmla="*/ 322503 h 519472"/>
                <a:gd name="connsiteX14" fmla="*/ 646918 w 1194727"/>
                <a:gd name="connsiteY14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91873 w 1194727"/>
                <a:gd name="connsiteY5" fmla="*/ 513093 h 519472"/>
                <a:gd name="connsiteX6" fmla="*/ 444581 w 1194727"/>
                <a:gd name="connsiteY6" fmla="*/ 181847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444581 w 1194727"/>
                <a:gd name="connsiteY6" fmla="*/ 181847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444581 w 1194727"/>
                <a:gd name="connsiteY6" fmla="*/ 181847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644520 w 1194727"/>
                <a:gd name="connsiteY7" fmla="*/ 153464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803270 w 1194727"/>
                <a:gd name="connsiteY7" fmla="*/ 143896 h 519472"/>
                <a:gd name="connsiteX8" fmla="*/ 990898 w 1194727"/>
                <a:gd name="connsiteY8" fmla="*/ 335577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803270 w 1194727"/>
                <a:gd name="connsiteY7" fmla="*/ 143896 h 519472"/>
                <a:gd name="connsiteX8" fmla="*/ 1009948 w 1194727"/>
                <a:gd name="connsiteY8" fmla="*/ 351525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803270 w 1194727"/>
                <a:gd name="connsiteY7" fmla="*/ 143896 h 519472"/>
                <a:gd name="connsiteX8" fmla="*/ 1009948 w 1194727"/>
                <a:gd name="connsiteY8" fmla="*/ 351525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19472"/>
                <a:gd name="connsiteX1" fmla="*/ 438251 w 1194727"/>
                <a:gd name="connsiteY1" fmla="*/ 14221 h 519472"/>
                <a:gd name="connsiteX2" fmla="*/ 35193 w 1194727"/>
                <a:gd name="connsiteY2" fmla="*/ 303260 h 519472"/>
                <a:gd name="connsiteX3" fmla="*/ 2266 w 1194727"/>
                <a:gd name="connsiteY3" fmla="*/ 455753 h 519472"/>
                <a:gd name="connsiteX4" fmla="*/ 17282 w 1194727"/>
                <a:gd name="connsiteY4" fmla="*/ 513093 h 519472"/>
                <a:gd name="connsiteX5" fmla="*/ 128373 w 1194727"/>
                <a:gd name="connsiteY5" fmla="*/ 509903 h 519472"/>
                <a:gd name="connsiteX6" fmla="*/ 393781 w 1194727"/>
                <a:gd name="connsiteY6" fmla="*/ 146762 h 519472"/>
                <a:gd name="connsiteX7" fmla="*/ 803270 w 1194727"/>
                <a:gd name="connsiteY7" fmla="*/ 143896 h 519472"/>
                <a:gd name="connsiteX8" fmla="*/ 1009948 w 1194727"/>
                <a:gd name="connsiteY8" fmla="*/ 351525 h 519472"/>
                <a:gd name="connsiteX9" fmla="*/ 1037302 w 1194727"/>
                <a:gd name="connsiteY9" fmla="*/ 519472 h 519472"/>
                <a:gd name="connsiteX10" fmla="*/ 1194727 w 1194727"/>
                <a:gd name="connsiteY10" fmla="*/ 513093 h 519472"/>
                <a:gd name="connsiteX11" fmla="*/ 1194015 w 1194727"/>
                <a:gd name="connsiteY11" fmla="*/ 506560 h 519472"/>
                <a:gd name="connsiteX12" fmla="*/ 1142671 w 1194727"/>
                <a:gd name="connsiteY12" fmla="*/ 322503 h 519472"/>
                <a:gd name="connsiteX13" fmla="*/ 646918 w 1194727"/>
                <a:gd name="connsiteY13" fmla="*/ 82 h 519472"/>
                <a:gd name="connsiteX0" fmla="*/ 646918 w 1194727"/>
                <a:gd name="connsiteY0" fmla="*/ 82 h 532230"/>
                <a:gd name="connsiteX1" fmla="*/ 438251 w 1194727"/>
                <a:gd name="connsiteY1" fmla="*/ 14221 h 532230"/>
                <a:gd name="connsiteX2" fmla="*/ 35193 w 1194727"/>
                <a:gd name="connsiteY2" fmla="*/ 303260 h 532230"/>
                <a:gd name="connsiteX3" fmla="*/ 2266 w 1194727"/>
                <a:gd name="connsiteY3" fmla="*/ 455753 h 532230"/>
                <a:gd name="connsiteX4" fmla="*/ 17282 w 1194727"/>
                <a:gd name="connsiteY4" fmla="*/ 513093 h 532230"/>
                <a:gd name="connsiteX5" fmla="*/ 122023 w 1194727"/>
                <a:gd name="connsiteY5" fmla="*/ 532230 h 532230"/>
                <a:gd name="connsiteX6" fmla="*/ 393781 w 1194727"/>
                <a:gd name="connsiteY6" fmla="*/ 146762 h 532230"/>
                <a:gd name="connsiteX7" fmla="*/ 803270 w 1194727"/>
                <a:gd name="connsiteY7" fmla="*/ 143896 h 532230"/>
                <a:gd name="connsiteX8" fmla="*/ 1009948 w 1194727"/>
                <a:gd name="connsiteY8" fmla="*/ 351525 h 532230"/>
                <a:gd name="connsiteX9" fmla="*/ 1037302 w 1194727"/>
                <a:gd name="connsiteY9" fmla="*/ 519472 h 532230"/>
                <a:gd name="connsiteX10" fmla="*/ 1194727 w 1194727"/>
                <a:gd name="connsiteY10" fmla="*/ 513093 h 532230"/>
                <a:gd name="connsiteX11" fmla="*/ 1194015 w 1194727"/>
                <a:gd name="connsiteY11" fmla="*/ 506560 h 532230"/>
                <a:gd name="connsiteX12" fmla="*/ 1142671 w 1194727"/>
                <a:gd name="connsiteY12" fmla="*/ 322503 h 532230"/>
                <a:gd name="connsiteX13" fmla="*/ 646918 w 1194727"/>
                <a:gd name="connsiteY13" fmla="*/ 82 h 532230"/>
                <a:gd name="connsiteX0" fmla="*/ 646918 w 1194727"/>
                <a:gd name="connsiteY0" fmla="*/ 82 h 532230"/>
                <a:gd name="connsiteX1" fmla="*/ 438251 w 1194727"/>
                <a:gd name="connsiteY1" fmla="*/ 14221 h 532230"/>
                <a:gd name="connsiteX2" fmla="*/ 35193 w 1194727"/>
                <a:gd name="connsiteY2" fmla="*/ 303260 h 532230"/>
                <a:gd name="connsiteX3" fmla="*/ 2266 w 1194727"/>
                <a:gd name="connsiteY3" fmla="*/ 455753 h 532230"/>
                <a:gd name="connsiteX4" fmla="*/ 17282 w 1194727"/>
                <a:gd name="connsiteY4" fmla="*/ 513093 h 532230"/>
                <a:gd name="connsiteX5" fmla="*/ 122023 w 1194727"/>
                <a:gd name="connsiteY5" fmla="*/ 532230 h 532230"/>
                <a:gd name="connsiteX6" fmla="*/ 393781 w 1194727"/>
                <a:gd name="connsiteY6" fmla="*/ 146762 h 532230"/>
                <a:gd name="connsiteX7" fmla="*/ 803270 w 1194727"/>
                <a:gd name="connsiteY7" fmla="*/ 143896 h 532230"/>
                <a:gd name="connsiteX8" fmla="*/ 1009948 w 1194727"/>
                <a:gd name="connsiteY8" fmla="*/ 351525 h 532230"/>
                <a:gd name="connsiteX9" fmla="*/ 1027777 w 1194727"/>
                <a:gd name="connsiteY9" fmla="*/ 519472 h 532230"/>
                <a:gd name="connsiteX10" fmla="*/ 1194727 w 1194727"/>
                <a:gd name="connsiteY10" fmla="*/ 513093 h 532230"/>
                <a:gd name="connsiteX11" fmla="*/ 1194015 w 1194727"/>
                <a:gd name="connsiteY11" fmla="*/ 506560 h 532230"/>
                <a:gd name="connsiteX12" fmla="*/ 1142671 w 1194727"/>
                <a:gd name="connsiteY12" fmla="*/ 322503 h 532230"/>
                <a:gd name="connsiteX13" fmla="*/ 646918 w 1194727"/>
                <a:gd name="connsiteY13" fmla="*/ 82 h 532230"/>
                <a:gd name="connsiteX0" fmla="*/ 646918 w 1194727"/>
                <a:gd name="connsiteY0" fmla="*/ 82 h 532230"/>
                <a:gd name="connsiteX1" fmla="*/ 438251 w 1194727"/>
                <a:gd name="connsiteY1" fmla="*/ 14221 h 532230"/>
                <a:gd name="connsiteX2" fmla="*/ 35193 w 1194727"/>
                <a:gd name="connsiteY2" fmla="*/ 303260 h 532230"/>
                <a:gd name="connsiteX3" fmla="*/ 2266 w 1194727"/>
                <a:gd name="connsiteY3" fmla="*/ 455753 h 532230"/>
                <a:gd name="connsiteX4" fmla="*/ 17282 w 1194727"/>
                <a:gd name="connsiteY4" fmla="*/ 513093 h 532230"/>
                <a:gd name="connsiteX5" fmla="*/ 122023 w 1194727"/>
                <a:gd name="connsiteY5" fmla="*/ 532230 h 532230"/>
                <a:gd name="connsiteX6" fmla="*/ 393781 w 1194727"/>
                <a:gd name="connsiteY6" fmla="*/ 146762 h 532230"/>
                <a:gd name="connsiteX7" fmla="*/ 803270 w 1194727"/>
                <a:gd name="connsiteY7" fmla="*/ 143896 h 532230"/>
                <a:gd name="connsiteX8" fmla="*/ 1009948 w 1194727"/>
                <a:gd name="connsiteY8" fmla="*/ 351525 h 532230"/>
                <a:gd name="connsiteX9" fmla="*/ 1027777 w 1194727"/>
                <a:gd name="connsiteY9" fmla="*/ 519472 h 532230"/>
                <a:gd name="connsiteX10" fmla="*/ 1194727 w 1194727"/>
                <a:gd name="connsiteY10" fmla="*/ 513093 h 532230"/>
                <a:gd name="connsiteX11" fmla="*/ 1171790 w 1194727"/>
                <a:gd name="connsiteY11" fmla="*/ 509750 h 532230"/>
                <a:gd name="connsiteX12" fmla="*/ 1142671 w 1194727"/>
                <a:gd name="connsiteY12" fmla="*/ 322503 h 532230"/>
                <a:gd name="connsiteX13" fmla="*/ 646918 w 1194727"/>
                <a:gd name="connsiteY13" fmla="*/ 82 h 532230"/>
                <a:gd name="connsiteX0" fmla="*/ 646918 w 1171790"/>
                <a:gd name="connsiteY0" fmla="*/ 82 h 532230"/>
                <a:gd name="connsiteX1" fmla="*/ 438251 w 1171790"/>
                <a:gd name="connsiteY1" fmla="*/ 14221 h 532230"/>
                <a:gd name="connsiteX2" fmla="*/ 35193 w 1171790"/>
                <a:gd name="connsiteY2" fmla="*/ 303260 h 532230"/>
                <a:gd name="connsiteX3" fmla="*/ 2266 w 1171790"/>
                <a:gd name="connsiteY3" fmla="*/ 455753 h 532230"/>
                <a:gd name="connsiteX4" fmla="*/ 17282 w 1171790"/>
                <a:gd name="connsiteY4" fmla="*/ 513093 h 532230"/>
                <a:gd name="connsiteX5" fmla="*/ 122023 w 1171790"/>
                <a:gd name="connsiteY5" fmla="*/ 532230 h 532230"/>
                <a:gd name="connsiteX6" fmla="*/ 393781 w 1171790"/>
                <a:gd name="connsiteY6" fmla="*/ 146762 h 532230"/>
                <a:gd name="connsiteX7" fmla="*/ 803270 w 1171790"/>
                <a:gd name="connsiteY7" fmla="*/ 143896 h 532230"/>
                <a:gd name="connsiteX8" fmla="*/ 1009948 w 1171790"/>
                <a:gd name="connsiteY8" fmla="*/ 351525 h 532230"/>
                <a:gd name="connsiteX9" fmla="*/ 1027777 w 1171790"/>
                <a:gd name="connsiteY9" fmla="*/ 519472 h 532230"/>
                <a:gd name="connsiteX10" fmla="*/ 1171790 w 1171790"/>
                <a:gd name="connsiteY10" fmla="*/ 509750 h 532230"/>
                <a:gd name="connsiteX11" fmla="*/ 1142671 w 1171790"/>
                <a:gd name="connsiteY11" fmla="*/ 322503 h 532230"/>
                <a:gd name="connsiteX12" fmla="*/ 646918 w 1171790"/>
                <a:gd name="connsiteY12" fmla="*/ 82 h 532230"/>
                <a:gd name="connsiteX0" fmla="*/ 646918 w 1187665"/>
                <a:gd name="connsiteY0" fmla="*/ 82 h 532230"/>
                <a:gd name="connsiteX1" fmla="*/ 438251 w 1187665"/>
                <a:gd name="connsiteY1" fmla="*/ 14221 h 532230"/>
                <a:gd name="connsiteX2" fmla="*/ 35193 w 1187665"/>
                <a:gd name="connsiteY2" fmla="*/ 303260 h 532230"/>
                <a:gd name="connsiteX3" fmla="*/ 2266 w 1187665"/>
                <a:gd name="connsiteY3" fmla="*/ 455753 h 532230"/>
                <a:gd name="connsiteX4" fmla="*/ 17282 w 1187665"/>
                <a:gd name="connsiteY4" fmla="*/ 513093 h 532230"/>
                <a:gd name="connsiteX5" fmla="*/ 122023 w 1187665"/>
                <a:gd name="connsiteY5" fmla="*/ 532230 h 532230"/>
                <a:gd name="connsiteX6" fmla="*/ 393781 w 1187665"/>
                <a:gd name="connsiteY6" fmla="*/ 146762 h 532230"/>
                <a:gd name="connsiteX7" fmla="*/ 803270 w 1187665"/>
                <a:gd name="connsiteY7" fmla="*/ 143896 h 532230"/>
                <a:gd name="connsiteX8" fmla="*/ 1009948 w 1187665"/>
                <a:gd name="connsiteY8" fmla="*/ 351525 h 532230"/>
                <a:gd name="connsiteX9" fmla="*/ 1027777 w 1187665"/>
                <a:gd name="connsiteY9" fmla="*/ 519472 h 532230"/>
                <a:gd name="connsiteX10" fmla="*/ 1187665 w 1187665"/>
                <a:gd name="connsiteY10" fmla="*/ 509750 h 532230"/>
                <a:gd name="connsiteX11" fmla="*/ 1142671 w 1187665"/>
                <a:gd name="connsiteY11" fmla="*/ 322503 h 532230"/>
                <a:gd name="connsiteX12" fmla="*/ 646918 w 1187665"/>
                <a:gd name="connsiteY12" fmla="*/ 82 h 532230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7282 w 1187665"/>
                <a:gd name="connsiteY4" fmla="*/ 513011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803270 w 1187665"/>
                <a:gd name="connsiteY7" fmla="*/ 143814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613 w 1187665"/>
                <a:gd name="connsiteY4" fmla="*/ 510618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803270 w 1187665"/>
                <a:gd name="connsiteY7" fmla="*/ 143814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803270 w 1187665"/>
                <a:gd name="connsiteY7" fmla="*/ 143814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657220 w 1187665"/>
                <a:gd name="connsiteY7" fmla="*/ 277773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657220 w 1187665"/>
                <a:gd name="connsiteY7" fmla="*/ 277773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708020 w 1187665"/>
                <a:gd name="connsiteY7" fmla="*/ 213983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708020 w 1187665"/>
                <a:gd name="connsiteY7" fmla="*/ 213983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93781 w 1187665"/>
                <a:gd name="connsiteY6" fmla="*/ 146680 h 532148"/>
                <a:gd name="connsiteX7" fmla="*/ 815970 w 1187665"/>
                <a:gd name="connsiteY7" fmla="*/ 162951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68381 w 1187665"/>
                <a:gd name="connsiteY6" fmla="*/ 133922 h 532148"/>
                <a:gd name="connsiteX7" fmla="*/ 815970 w 1187665"/>
                <a:gd name="connsiteY7" fmla="*/ 162951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68381 w 1187665"/>
                <a:gd name="connsiteY6" fmla="*/ 133922 h 532148"/>
                <a:gd name="connsiteX7" fmla="*/ 815970 w 1187665"/>
                <a:gd name="connsiteY7" fmla="*/ 162951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  <a:gd name="connsiteX0" fmla="*/ 646918 w 1187665"/>
                <a:gd name="connsiteY0" fmla="*/ 0 h 532148"/>
                <a:gd name="connsiteX1" fmla="*/ 438251 w 1187665"/>
                <a:gd name="connsiteY1" fmla="*/ 14139 h 532148"/>
                <a:gd name="connsiteX2" fmla="*/ 35193 w 1187665"/>
                <a:gd name="connsiteY2" fmla="*/ 303178 h 532148"/>
                <a:gd name="connsiteX3" fmla="*/ 2266 w 1187665"/>
                <a:gd name="connsiteY3" fmla="*/ 455671 h 532148"/>
                <a:gd name="connsiteX4" fmla="*/ 19663 w 1187665"/>
                <a:gd name="connsiteY4" fmla="*/ 515403 h 532148"/>
                <a:gd name="connsiteX5" fmla="*/ 122023 w 1187665"/>
                <a:gd name="connsiteY5" fmla="*/ 532148 h 532148"/>
                <a:gd name="connsiteX6" fmla="*/ 368381 w 1187665"/>
                <a:gd name="connsiteY6" fmla="*/ 133922 h 532148"/>
                <a:gd name="connsiteX7" fmla="*/ 847720 w 1187665"/>
                <a:gd name="connsiteY7" fmla="*/ 124676 h 532148"/>
                <a:gd name="connsiteX8" fmla="*/ 1009948 w 1187665"/>
                <a:gd name="connsiteY8" fmla="*/ 351443 h 532148"/>
                <a:gd name="connsiteX9" fmla="*/ 1027777 w 1187665"/>
                <a:gd name="connsiteY9" fmla="*/ 519390 h 532148"/>
                <a:gd name="connsiteX10" fmla="*/ 1187665 w 1187665"/>
                <a:gd name="connsiteY10" fmla="*/ 509668 h 532148"/>
                <a:gd name="connsiteX11" fmla="*/ 1142671 w 1187665"/>
                <a:gd name="connsiteY11" fmla="*/ 322421 h 532148"/>
                <a:gd name="connsiteX12" fmla="*/ 646918 w 1187665"/>
                <a:gd name="connsiteY12" fmla="*/ 0 h 5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7665" h="532148">
                  <a:moveTo>
                    <a:pt x="646918" y="0"/>
                  </a:moveTo>
                  <a:cubicBezTo>
                    <a:pt x="586103" y="645"/>
                    <a:pt x="516976" y="5136"/>
                    <a:pt x="438251" y="14139"/>
                  </a:cubicBezTo>
                  <a:cubicBezTo>
                    <a:pt x="206951" y="10655"/>
                    <a:pt x="97732" y="201089"/>
                    <a:pt x="35193" y="303178"/>
                  </a:cubicBezTo>
                  <a:cubicBezTo>
                    <a:pt x="3924" y="354223"/>
                    <a:pt x="-4712" y="403405"/>
                    <a:pt x="2266" y="455671"/>
                  </a:cubicBezTo>
                  <a:lnTo>
                    <a:pt x="19663" y="515403"/>
                  </a:lnTo>
                  <a:lnTo>
                    <a:pt x="122023" y="532148"/>
                  </a:lnTo>
                  <a:cubicBezTo>
                    <a:pt x="151226" y="221856"/>
                    <a:pt x="240753" y="204999"/>
                    <a:pt x="368381" y="133922"/>
                  </a:cubicBezTo>
                  <a:cubicBezTo>
                    <a:pt x="587858" y="68848"/>
                    <a:pt x="740792" y="88423"/>
                    <a:pt x="847720" y="124676"/>
                  </a:cubicBezTo>
                  <a:cubicBezTo>
                    <a:pt x="954648" y="160929"/>
                    <a:pt x="979939" y="285657"/>
                    <a:pt x="1009948" y="351443"/>
                  </a:cubicBezTo>
                  <a:cubicBezTo>
                    <a:pt x="1039958" y="417229"/>
                    <a:pt x="1037726" y="487678"/>
                    <a:pt x="1027777" y="519390"/>
                  </a:cubicBezTo>
                  <a:lnTo>
                    <a:pt x="1187665" y="509668"/>
                  </a:lnTo>
                  <a:cubicBezTo>
                    <a:pt x="1177800" y="449421"/>
                    <a:pt x="1164825" y="383730"/>
                    <a:pt x="1142671" y="322421"/>
                  </a:cubicBezTo>
                  <a:cubicBezTo>
                    <a:pt x="1090978" y="179367"/>
                    <a:pt x="993243" y="11429"/>
                    <a:pt x="646918" y="0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1" name="Csoportba foglalás 180"/>
          <p:cNvGrpSpPr/>
          <p:nvPr/>
        </p:nvGrpSpPr>
        <p:grpSpPr>
          <a:xfrm>
            <a:off x="9135042" y="3530190"/>
            <a:ext cx="990266" cy="2979361"/>
            <a:chOff x="7127308" y="413812"/>
            <a:chExt cx="990266" cy="2979361"/>
          </a:xfrm>
        </p:grpSpPr>
        <p:grpSp>
          <p:nvGrpSpPr>
            <p:cNvPr id="182" name="Csoportba foglalás 181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7127308" y="413812"/>
              <a:ext cx="990266" cy="2979361"/>
              <a:chOff x="6486297" y="1384212"/>
              <a:chExt cx="1706878" cy="5928712"/>
            </a:xfrm>
          </p:grpSpPr>
          <p:sp>
            <p:nvSpPr>
              <p:cNvPr id="184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869818" y="1472865"/>
                <a:ext cx="1037991" cy="738757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181552 w 1183700"/>
                  <a:gd name="connsiteY6" fmla="*/ 132909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256292 w 1183700"/>
                  <a:gd name="connsiteY6" fmla="*/ 79746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1162 w 1177417"/>
                  <a:gd name="connsiteY0" fmla="*/ 106329 h 608859"/>
                  <a:gd name="connsiteX1" fmla="*/ 937537 w 1177417"/>
                  <a:gd name="connsiteY1" fmla="*/ 106329 h 608859"/>
                  <a:gd name="connsiteX2" fmla="*/ 944808 w 1177417"/>
                  <a:gd name="connsiteY2" fmla="*/ 151768 h 608859"/>
                  <a:gd name="connsiteX3" fmla="*/ 901218 w 1177417"/>
                  <a:gd name="connsiteY3" fmla="*/ 287193 h 608859"/>
                  <a:gd name="connsiteX4" fmla="*/ 487661 w 1177417"/>
                  <a:gd name="connsiteY4" fmla="*/ 444076 h 608859"/>
                  <a:gd name="connsiteX5" fmla="*/ 201067 w 1177417"/>
                  <a:gd name="connsiteY5" fmla="*/ 191542 h 608859"/>
                  <a:gd name="connsiteX6" fmla="*/ 250009 w 1177417"/>
                  <a:gd name="connsiteY6" fmla="*/ 79746 h 608859"/>
                  <a:gd name="connsiteX7" fmla="*/ 299104 w 1177417"/>
                  <a:gd name="connsiteY7" fmla="*/ 0 h 608859"/>
                  <a:gd name="connsiteX8" fmla="*/ 83406 w 1177417"/>
                  <a:gd name="connsiteY8" fmla="*/ 20448 h 608859"/>
                  <a:gd name="connsiteX9" fmla="*/ 0 w 1177417"/>
                  <a:gd name="connsiteY9" fmla="*/ 130322 h 608859"/>
                  <a:gd name="connsiteX10" fmla="*/ 39455 w 1177417"/>
                  <a:gd name="connsiteY10" fmla="*/ 219994 h 608859"/>
                  <a:gd name="connsiteX11" fmla="*/ 477766 w 1177417"/>
                  <a:gd name="connsiteY11" fmla="*/ 606215 h 608859"/>
                  <a:gd name="connsiteX12" fmla="*/ 1110252 w 1177417"/>
                  <a:gd name="connsiteY12" fmla="*/ 366280 h 608859"/>
                  <a:gd name="connsiteX13" fmla="*/ 1176917 w 1177417"/>
                  <a:gd name="connsiteY13" fmla="*/ 159164 h 608859"/>
                  <a:gd name="connsiteX14" fmla="*/ 1171162 w 1177417"/>
                  <a:gd name="connsiteY14" fmla="*/ 106329 h 608859"/>
                  <a:gd name="connsiteX0" fmla="*/ 1066524 w 1177417"/>
                  <a:gd name="connsiteY0" fmla="*/ 0 h 612949"/>
                  <a:gd name="connsiteX1" fmla="*/ 937537 w 1177417"/>
                  <a:gd name="connsiteY1" fmla="*/ 110419 h 612949"/>
                  <a:gd name="connsiteX2" fmla="*/ 944808 w 1177417"/>
                  <a:gd name="connsiteY2" fmla="*/ 155858 h 612949"/>
                  <a:gd name="connsiteX3" fmla="*/ 901218 w 1177417"/>
                  <a:gd name="connsiteY3" fmla="*/ 291283 h 612949"/>
                  <a:gd name="connsiteX4" fmla="*/ 487661 w 1177417"/>
                  <a:gd name="connsiteY4" fmla="*/ 448166 h 612949"/>
                  <a:gd name="connsiteX5" fmla="*/ 201067 w 1177417"/>
                  <a:gd name="connsiteY5" fmla="*/ 195632 h 612949"/>
                  <a:gd name="connsiteX6" fmla="*/ 250009 w 1177417"/>
                  <a:gd name="connsiteY6" fmla="*/ 83836 h 612949"/>
                  <a:gd name="connsiteX7" fmla="*/ 299104 w 1177417"/>
                  <a:gd name="connsiteY7" fmla="*/ 4090 h 612949"/>
                  <a:gd name="connsiteX8" fmla="*/ 83406 w 1177417"/>
                  <a:gd name="connsiteY8" fmla="*/ 24538 h 612949"/>
                  <a:gd name="connsiteX9" fmla="*/ 0 w 1177417"/>
                  <a:gd name="connsiteY9" fmla="*/ 134412 h 612949"/>
                  <a:gd name="connsiteX10" fmla="*/ 39455 w 1177417"/>
                  <a:gd name="connsiteY10" fmla="*/ 224084 h 612949"/>
                  <a:gd name="connsiteX11" fmla="*/ 477766 w 1177417"/>
                  <a:gd name="connsiteY11" fmla="*/ 610305 h 612949"/>
                  <a:gd name="connsiteX12" fmla="*/ 1110252 w 1177417"/>
                  <a:gd name="connsiteY12" fmla="*/ 370370 h 612949"/>
                  <a:gd name="connsiteX13" fmla="*/ 1176917 w 1177417"/>
                  <a:gd name="connsiteY13" fmla="*/ 163254 h 612949"/>
                  <a:gd name="connsiteX14" fmla="*/ 1066524 w 1177417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02994 w 1251769"/>
                  <a:gd name="connsiteY0" fmla="*/ 0 h 682472"/>
                  <a:gd name="connsiteX1" fmla="*/ 937537 w 1251769"/>
                  <a:gd name="connsiteY1" fmla="*/ 179942 h 682472"/>
                  <a:gd name="connsiteX2" fmla="*/ 944808 w 1251769"/>
                  <a:gd name="connsiteY2" fmla="*/ 225381 h 682472"/>
                  <a:gd name="connsiteX3" fmla="*/ 901218 w 1251769"/>
                  <a:gd name="connsiteY3" fmla="*/ 360806 h 682472"/>
                  <a:gd name="connsiteX4" fmla="*/ 487661 w 1251769"/>
                  <a:gd name="connsiteY4" fmla="*/ 517689 h 682472"/>
                  <a:gd name="connsiteX5" fmla="*/ 201067 w 1251769"/>
                  <a:gd name="connsiteY5" fmla="*/ 265155 h 682472"/>
                  <a:gd name="connsiteX6" fmla="*/ 250009 w 1251769"/>
                  <a:gd name="connsiteY6" fmla="*/ 153359 h 682472"/>
                  <a:gd name="connsiteX7" fmla="*/ 299104 w 1251769"/>
                  <a:gd name="connsiteY7" fmla="*/ 73613 h 682472"/>
                  <a:gd name="connsiteX8" fmla="*/ 83406 w 1251769"/>
                  <a:gd name="connsiteY8" fmla="*/ 94061 h 682472"/>
                  <a:gd name="connsiteX9" fmla="*/ 0 w 1251769"/>
                  <a:gd name="connsiteY9" fmla="*/ 203935 h 682472"/>
                  <a:gd name="connsiteX10" fmla="*/ 39455 w 1251769"/>
                  <a:gd name="connsiteY10" fmla="*/ 293607 h 682472"/>
                  <a:gd name="connsiteX11" fmla="*/ 477766 w 1251769"/>
                  <a:gd name="connsiteY11" fmla="*/ 679828 h 682472"/>
                  <a:gd name="connsiteX12" fmla="*/ 1110252 w 1251769"/>
                  <a:gd name="connsiteY12" fmla="*/ 439893 h 682472"/>
                  <a:gd name="connsiteX13" fmla="*/ 1251657 w 1251769"/>
                  <a:gd name="connsiteY13" fmla="*/ 175524 h 682472"/>
                  <a:gd name="connsiteX14" fmla="*/ 1002994 w 1251769"/>
                  <a:gd name="connsiteY14" fmla="*/ 0 h 682472"/>
                  <a:gd name="connsiteX0" fmla="*/ 1002994 w 1251769"/>
                  <a:gd name="connsiteY0" fmla="*/ 126777 h 809249"/>
                  <a:gd name="connsiteX1" fmla="*/ 937537 w 1251769"/>
                  <a:gd name="connsiteY1" fmla="*/ 306719 h 809249"/>
                  <a:gd name="connsiteX2" fmla="*/ 944808 w 1251769"/>
                  <a:gd name="connsiteY2" fmla="*/ 352158 h 809249"/>
                  <a:gd name="connsiteX3" fmla="*/ 901218 w 1251769"/>
                  <a:gd name="connsiteY3" fmla="*/ 487583 h 809249"/>
                  <a:gd name="connsiteX4" fmla="*/ 487661 w 1251769"/>
                  <a:gd name="connsiteY4" fmla="*/ 644466 h 809249"/>
                  <a:gd name="connsiteX5" fmla="*/ 201067 w 1251769"/>
                  <a:gd name="connsiteY5" fmla="*/ 391932 h 809249"/>
                  <a:gd name="connsiteX6" fmla="*/ 250009 w 1251769"/>
                  <a:gd name="connsiteY6" fmla="*/ 280136 h 809249"/>
                  <a:gd name="connsiteX7" fmla="*/ 398099 w 1251769"/>
                  <a:gd name="connsiteY7" fmla="*/ 0 h 809249"/>
                  <a:gd name="connsiteX8" fmla="*/ 83406 w 1251769"/>
                  <a:gd name="connsiteY8" fmla="*/ 220838 h 809249"/>
                  <a:gd name="connsiteX9" fmla="*/ 0 w 1251769"/>
                  <a:gd name="connsiteY9" fmla="*/ 330712 h 809249"/>
                  <a:gd name="connsiteX10" fmla="*/ 39455 w 1251769"/>
                  <a:gd name="connsiteY10" fmla="*/ 420384 h 809249"/>
                  <a:gd name="connsiteX11" fmla="*/ 477766 w 1251769"/>
                  <a:gd name="connsiteY11" fmla="*/ 806605 h 809249"/>
                  <a:gd name="connsiteX12" fmla="*/ 1110252 w 1251769"/>
                  <a:gd name="connsiteY12" fmla="*/ 566670 h 809249"/>
                  <a:gd name="connsiteX13" fmla="*/ 1251657 w 1251769"/>
                  <a:gd name="connsiteY13" fmla="*/ 302301 h 809249"/>
                  <a:gd name="connsiteX14" fmla="*/ 1002994 w 1251769"/>
                  <a:gd name="connsiteY14" fmla="*/ 126777 h 809249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83406 w 1251769"/>
                  <a:gd name="connsiteY8" fmla="*/ 20856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769" h="796980">
                    <a:moveTo>
                      <a:pt x="975275" y="20448"/>
                    </a:moveTo>
                    <a:lnTo>
                      <a:pt x="937537" y="294450"/>
                    </a:lnTo>
                    <a:lnTo>
                      <a:pt x="944808" y="339889"/>
                    </a:lnTo>
                    <a:cubicBezTo>
                      <a:pt x="947268" y="390768"/>
                      <a:pt x="936163" y="437691"/>
                      <a:pt x="901218" y="475314"/>
                    </a:cubicBezTo>
                    <a:cubicBezTo>
                      <a:pt x="831327" y="550560"/>
                      <a:pt x="604353" y="648139"/>
                      <a:pt x="487661" y="632197"/>
                    </a:cubicBezTo>
                    <a:cubicBezTo>
                      <a:pt x="370970" y="616255"/>
                      <a:pt x="201820" y="468079"/>
                      <a:pt x="201067" y="379663"/>
                    </a:cubicBezTo>
                    <a:cubicBezTo>
                      <a:pt x="190872" y="358940"/>
                      <a:pt x="256821" y="286368"/>
                      <a:pt x="250009" y="267867"/>
                    </a:cubicBezTo>
                    <a:lnTo>
                      <a:pt x="449577" y="0"/>
                    </a:lnTo>
                    <a:lnTo>
                      <a:pt x="107165" y="102239"/>
                    </a:lnTo>
                    <a:lnTo>
                      <a:pt x="0" y="318443"/>
                    </a:lnTo>
                    <a:cubicBezTo>
                      <a:pt x="10418" y="346738"/>
                      <a:pt x="23863" y="376422"/>
                      <a:pt x="39455" y="408115"/>
                    </a:cubicBezTo>
                    <a:cubicBezTo>
                      <a:pt x="40606" y="543337"/>
                      <a:pt x="299300" y="769955"/>
                      <a:pt x="477766" y="794336"/>
                    </a:cubicBezTo>
                    <a:cubicBezTo>
                      <a:pt x="656232" y="818717"/>
                      <a:pt x="1003361" y="669481"/>
                      <a:pt x="1110252" y="554401"/>
                    </a:cubicBezTo>
                    <a:cubicBezTo>
                      <a:pt x="1163697" y="496862"/>
                      <a:pt x="1255420" y="367846"/>
                      <a:pt x="1251657" y="290032"/>
                    </a:cubicBezTo>
                    <a:cubicBezTo>
                      <a:pt x="1204894" y="201534"/>
                      <a:pt x="1215179" y="51692"/>
                      <a:pt x="975275" y="20448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85" name="Csoportba foglalás 184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6486297" y="1384212"/>
                <a:ext cx="1706878" cy="5928712"/>
                <a:chOff x="2328646" y="1485678"/>
                <a:chExt cx="1706878" cy="5928712"/>
              </a:xfrm>
            </p:grpSpPr>
            <p:sp>
              <p:nvSpPr>
                <p:cNvPr id="186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28646" y="2661200"/>
                  <a:ext cx="383667" cy="1107112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9" name="Csoportba foglalás 188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82149" y="1485678"/>
                  <a:ext cx="843775" cy="1201331"/>
                  <a:chOff x="1711926" y="717123"/>
                  <a:chExt cx="1183835" cy="2061887"/>
                </a:xfrm>
              </p:grpSpPr>
              <p:sp>
                <p:nvSpPr>
                  <p:cNvPr id="196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17093" y="2297513"/>
                    <a:ext cx="612186" cy="481497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7" name="Csoportba foglalás 196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711926" y="1768998"/>
                    <a:ext cx="269853" cy="308548"/>
                    <a:chOff x="2025915" y="3572679"/>
                    <a:chExt cx="411518" cy="391770"/>
                  </a:xfrm>
                </p:grpSpPr>
                <p:sp>
                  <p:nvSpPr>
                    <p:cNvPr id="231" name="Ellipszis 230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025915" y="3572679"/>
                      <a:ext cx="411518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2" name="Ellipszis 231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57594" y="3708732"/>
                      <a:ext cx="146568" cy="169482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8" name="Csoportba foglalás 197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625906" y="1779310"/>
                    <a:ext cx="269855" cy="308548"/>
                    <a:chOff x="2119841" y="3584655"/>
                    <a:chExt cx="411520" cy="391770"/>
                  </a:xfrm>
                </p:grpSpPr>
                <p:sp>
                  <p:nvSpPr>
                    <p:cNvPr id="229" name="Ellipszis 228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19841" y="3584655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" name="Ellipszis 229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 flipH="1">
                      <a:off x="2287533" y="3718959"/>
                      <a:ext cx="168606" cy="198264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99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741705" y="717123"/>
                    <a:ext cx="112866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93795" y="2118919"/>
                    <a:ext cx="339202" cy="223274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1" name="Csoportba foglalás 200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246180" y="1575206"/>
                    <a:ext cx="566679" cy="495325"/>
                    <a:chOff x="3913508" y="3099339"/>
                    <a:chExt cx="794000" cy="860907"/>
                  </a:xfrm>
                </p:grpSpPr>
                <p:sp>
                  <p:nvSpPr>
                    <p:cNvPr id="215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9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0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1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Ellipszis 221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3" name="Ellipszis 222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Ellipszis 223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Ellipszis 225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7" name="Ellipszis 226">
                      <a:extLst>
                        <a:ext uri="{FF2B5EF4-FFF2-40B4-BE49-F238E27FC236}">
                          <a16:creationId xmlns:a16="http://schemas.microsoft.com/office/drawing/2014/main" id="{51A14BFA-1627-413C-AFC9-24D5B8D2E6C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3508" y="3876546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Ellipszis 227">
                      <a:extLst>
                        <a:ext uri="{FF2B5EF4-FFF2-40B4-BE49-F238E27FC236}">
                          <a16:creationId xmlns:a16="http://schemas.microsoft.com/office/drawing/2014/main" id="{6B001B3B-E020-40AC-B45A-10FEBFA10FA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32074" y="3881068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02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Ellipszis 208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Ellipszis 209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Ellipszis 210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19787090">
                    <a:off x="1772346" y="1369786"/>
                    <a:ext cx="367049" cy="311906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18700" y="1354758"/>
                    <a:ext cx="409781" cy="208769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0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3744001">
                  <a:off x="3112012" y="4331984"/>
                  <a:ext cx="608783" cy="63567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Ellipszis 190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11644" y="257932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6945973" flipH="1">
                  <a:off x="2673112" y="4268156"/>
                  <a:ext cx="677013" cy="5567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18162839" flipH="1">
                  <a:off x="3178824" y="3801511"/>
                  <a:ext cx="1162418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2866427">
                  <a:off x="1969852" y="3799035"/>
                  <a:ext cx="1284627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3" name="Szabadkézi sokszög 182"/>
            <p:cNvSpPr/>
            <p:nvPr/>
          </p:nvSpPr>
          <p:spPr>
            <a:xfrm rot="10800000" flipV="1">
              <a:off x="7439505" y="784148"/>
              <a:ext cx="320137" cy="203052"/>
            </a:xfrm>
            <a:custGeom>
              <a:avLst/>
              <a:gdLst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117213 w 3859476"/>
                <a:gd name="connsiteY5" fmla="*/ 1373467 h 2089765"/>
                <a:gd name="connsiteX6" fmla="*/ 1183467 w 3859476"/>
                <a:gd name="connsiteY6" fmla="*/ 1306299 h 2089765"/>
                <a:gd name="connsiteX7" fmla="*/ 1571432 w 3859476"/>
                <a:gd name="connsiteY7" fmla="*/ 1171877 h 2089765"/>
                <a:gd name="connsiteX8" fmla="*/ 1784998 w 3859476"/>
                <a:gd name="connsiteY8" fmla="*/ 1207943 h 2089765"/>
                <a:gd name="connsiteX9" fmla="*/ 1834392 w 3859476"/>
                <a:gd name="connsiteY9" fmla="*/ 1230369 h 2089765"/>
                <a:gd name="connsiteX10" fmla="*/ 2830181 w 3859476"/>
                <a:gd name="connsiteY10" fmla="*/ 825791 h 2089765"/>
                <a:gd name="connsiteX11" fmla="*/ 2106672 w 3859476"/>
                <a:gd name="connsiteY11" fmla="*/ 432287 h 2089765"/>
                <a:gd name="connsiteX12" fmla="*/ 1828508 w 3859476"/>
                <a:gd name="connsiteY12" fmla="*/ 413223 h 2089765"/>
                <a:gd name="connsiteX13" fmla="*/ 2000296 w 3859476"/>
                <a:gd name="connsiteY13" fmla="*/ 104 h 2089765"/>
                <a:gd name="connsiteX14" fmla="*/ 2233443 w 3859476"/>
                <a:gd name="connsiteY14" fmla="*/ 7707 h 2089765"/>
                <a:gd name="connsiteX15" fmla="*/ 3733045 w 3859476"/>
                <a:gd name="connsiteY15" fmla="*/ 633258 h 2089765"/>
                <a:gd name="connsiteX16" fmla="*/ 3859476 w 3859476"/>
                <a:gd name="connsiteY16" fmla="*/ 804982 h 2089765"/>
                <a:gd name="connsiteX17" fmla="*/ 2150685 w 3859476"/>
                <a:gd name="connsiteY17" fmla="*/ 1824723 h 2089765"/>
                <a:gd name="connsiteX18" fmla="*/ 2061394 w 3859476"/>
                <a:gd name="connsiteY18" fmla="*/ 1833484 h 2089765"/>
                <a:gd name="connsiteX19" fmla="*/ 2026395 w 3859476"/>
                <a:gd name="connsiteY19" fmla="*/ 1887421 h 2089765"/>
                <a:gd name="connsiteX20" fmla="*/ 1571432 w 3859476"/>
                <a:gd name="connsiteY20" fmla="*/ 2089765 h 2089765"/>
                <a:gd name="connsiteX21" fmla="*/ 1116470 w 3859476"/>
                <a:gd name="connsiteY21" fmla="*/ 1887421 h 2089765"/>
                <a:gd name="connsiteX22" fmla="*/ 1103065 w 3859476"/>
                <a:gd name="connsiteY22" fmla="*/ 1866763 h 2089765"/>
                <a:gd name="connsiteX23" fmla="*/ 1019675 w 3859476"/>
                <a:gd name="connsiteY23" fmla="*/ 1850566 h 2089765"/>
                <a:gd name="connsiteX24" fmla="*/ 716 w 3859476"/>
                <a:gd name="connsiteY24" fmla="*/ 1220631 h 2089765"/>
                <a:gd name="connsiteX25" fmla="*/ 301738 w 3859476"/>
                <a:gd name="connsiteY25" fmla="*/ 353116 h 2089765"/>
                <a:gd name="connsiteX26" fmla="*/ 2000296 w 3859476"/>
                <a:gd name="connsiteY26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117213 w 3859476"/>
                <a:gd name="connsiteY5" fmla="*/ 1373467 h 2089765"/>
                <a:gd name="connsiteX6" fmla="*/ 1571432 w 3859476"/>
                <a:gd name="connsiteY6" fmla="*/ 1171877 h 2089765"/>
                <a:gd name="connsiteX7" fmla="*/ 1784998 w 3859476"/>
                <a:gd name="connsiteY7" fmla="*/ 1207943 h 2089765"/>
                <a:gd name="connsiteX8" fmla="*/ 1834392 w 3859476"/>
                <a:gd name="connsiteY8" fmla="*/ 1230369 h 2089765"/>
                <a:gd name="connsiteX9" fmla="*/ 2830181 w 3859476"/>
                <a:gd name="connsiteY9" fmla="*/ 825791 h 2089765"/>
                <a:gd name="connsiteX10" fmla="*/ 2106672 w 3859476"/>
                <a:gd name="connsiteY10" fmla="*/ 432287 h 2089765"/>
                <a:gd name="connsiteX11" fmla="*/ 1828508 w 3859476"/>
                <a:gd name="connsiteY11" fmla="*/ 413223 h 2089765"/>
                <a:gd name="connsiteX12" fmla="*/ 2000296 w 3859476"/>
                <a:gd name="connsiteY12" fmla="*/ 104 h 2089765"/>
                <a:gd name="connsiteX13" fmla="*/ 2233443 w 3859476"/>
                <a:gd name="connsiteY13" fmla="*/ 7707 h 2089765"/>
                <a:gd name="connsiteX14" fmla="*/ 3733045 w 3859476"/>
                <a:gd name="connsiteY14" fmla="*/ 633258 h 2089765"/>
                <a:gd name="connsiteX15" fmla="*/ 3859476 w 3859476"/>
                <a:gd name="connsiteY15" fmla="*/ 804982 h 2089765"/>
                <a:gd name="connsiteX16" fmla="*/ 2150685 w 3859476"/>
                <a:gd name="connsiteY16" fmla="*/ 1824723 h 2089765"/>
                <a:gd name="connsiteX17" fmla="*/ 2061394 w 3859476"/>
                <a:gd name="connsiteY17" fmla="*/ 1833484 h 2089765"/>
                <a:gd name="connsiteX18" fmla="*/ 2026395 w 3859476"/>
                <a:gd name="connsiteY18" fmla="*/ 1887421 h 2089765"/>
                <a:gd name="connsiteX19" fmla="*/ 1571432 w 3859476"/>
                <a:gd name="connsiteY19" fmla="*/ 2089765 h 2089765"/>
                <a:gd name="connsiteX20" fmla="*/ 1116470 w 3859476"/>
                <a:gd name="connsiteY20" fmla="*/ 1887421 h 2089765"/>
                <a:gd name="connsiteX21" fmla="*/ 1103065 w 3859476"/>
                <a:gd name="connsiteY21" fmla="*/ 1866763 h 2089765"/>
                <a:gd name="connsiteX22" fmla="*/ 1019675 w 3859476"/>
                <a:gd name="connsiteY22" fmla="*/ 1850566 h 2089765"/>
                <a:gd name="connsiteX23" fmla="*/ 716 w 3859476"/>
                <a:gd name="connsiteY23" fmla="*/ 1220631 h 2089765"/>
                <a:gd name="connsiteX24" fmla="*/ 301738 w 3859476"/>
                <a:gd name="connsiteY24" fmla="*/ 353116 h 2089765"/>
                <a:gd name="connsiteX25" fmla="*/ 2000296 w 3859476"/>
                <a:gd name="connsiteY25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571432 w 3859476"/>
                <a:gd name="connsiteY5" fmla="*/ 1171877 h 2089765"/>
                <a:gd name="connsiteX6" fmla="*/ 1784998 w 3859476"/>
                <a:gd name="connsiteY6" fmla="*/ 1207943 h 2089765"/>
                <a:gd name="connsiteX7" fmla="*/ 1834392 w 3859476"/>
                <a:gd name="connsiteY7" fmla="*/ 1230369 h 2089765"/>
                <a:gd name="connsiteX8" fmla="*/ 2830181 w 3859476"/>
                <a:gd name="connsiteY8" fmla="*/ 825791 h 2089765"/>
                <a:gd name="connsiteX9" fmla="*/ 2106672 w 3859476"/>
                <a:gd name="connsiteY9" fmla="*/ 432287 h 2089765"/>
                <a:gd name="connsiteX10" fmla="*/ 1828508 w 3859476"/>
                <a:gd name="connsiteY10" fmla="*/ 413223 h 2089765"/>
                <a:gd name="connsiteX11" fmla="*/ 2000296 w 3859476"/>
                <a:gd name="connsiteY11" fmla="*/ 104 h 2089765"/>
                <a:gd name="connsiteX12" fmla="*/ 2233443 w 3859476"/>
                <a:gd name="connsiteY12" fmla="*/ 7707 h 2089765"/>
                <a:gd name="connsiteX13" fmla="*/ 3733045 w 3859476"/>
                <a:gd name="connsiteY13" fmla="*/ 633258 h 2089765"/>
                <a:gd name="connsiteX14" fmla="*/ 3859476 w 3859476"/>
                <a:gd name="connsiteY14" fmla="*/ 804982 h 2089765"/>
                <a:gd name="connsiteX15" fmla="*/ 2150685 w 3859476"/>
                <a:gd name="connsiteY15" fmla="*/ 1824723 h 2089765"/>
                <a:gd name="connsiteX16" fmla="*/ 2061394 w 3859476"/>
                <a:gd name="connsiteY16" fmla="*/ 1833484 h 2089765"/>
                <a:gd name="connsiteX17" fmla="*/ 2026395 w 3859476"/>
                <a:gd name="connsiteY17" fmla="*/ 1887421 h 2089765"/>
                <a:gd name="connsiteX18" fmla="*/ 1571432 w 3859476"/>
                <a:gd name="connsiteY18" fmla="*/ 2089765 h 2089765"/>
                <a:gd name="connsiteX19" fmla="*/ 1116470 w 3859476"/>
                <a:gd name="connsiteY19" fmla="*/ 1887421 h 2089765"/>
                <a:gd name="connsiteX20" fmla="*/ 1103065 w 3859476"/>
                <a:gd name="connsiteY20" fmla="*/ 1866763 h 2089765"/>
                <a:gd name="connsiteX21" fmla="*/ 1019675 w 3859476"/>
                <a:gd name="connsiteY21" fmla="*/ 1850566 h 2089765"/>
                <a:gd name="connsiteX22" fmla="*/ 716 w 3859476"/>
                <a:gd name="connsiteY22" fmla="*/ 1220631 h 2089765"/>
                <a:gd name="connsiteX23" fmla="*/ 301738 w 3859476"/>
                <a:gd name="connsiteY23" fmla="*/ 353116 h 2089765"/>
                <a:gd name="connsiteX24" fmla="*/ 2000296 w 3859476"/>
                <a:gd name="connsiteY24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571432 w 3859476"/>
                <a:gd name="connsiteY4" fmla="*/ 11718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2026395 w 3859476"/>
                <a:gd name="connsiteY16" fmla="*/ 1887421 h 2089765"/>
                <a:gd name="connsiteX17" fmla="*/ 1571432 w 3859476"/>
                <a:gd name="connsiteY17" fmla="*/ 2089765 h 2089765"/>
                <a:gd name="connsiteX18" fmla="*/ 1116470 w 3859476"/>
                <a:gd name="connsiteY18" fmla="*/ 1887421 h 2089765"/>
                <a:gd name="connsiteX19" fmla="*/ 1103065 w 3859476"/>
                <a:gd name="connsiteY19" fmla="*/ 1866763 h 2089765"/>
                <a:gd name="connsiteX20" fmla="*/ 1019675 w 3859476"/>
                <a:gd name="connsiteY20" fmla="*/ 1850566 h 2089765"/>
                <a:gd name="connsiteX21" fmla="*/ 716 w 3859476"/>
                <a:gd name="connsiteY21" fmla="*/ 1220631 h 2089765"/>
                <a:gd name="connsiteX22" fmla="*/ 301738 w 3859476"/>
                <a:gd name="connsiteY22" fmla="*/ 353116 h 2089765"/>
                <a:gd name="connsiteX23" fmla="*/ 2000296 w 3859476"/>
                <a:gd name="connsiteY23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2026395 w 3859476"/>
                <a:gd name="connsiteY16" fmla="*/ 1887421 h 2089765"/>
                <a:gd name="connsiteX17" fmla="*/ 1571432 w 3859476"/>
                <a:gd name="connsiteY17" fmla="*/ 2089765 h 2089765"/>
                <a:gd name="connsiteX18" fmla="*/ 1116470 w 3859476"/>
                <a:gd name="connsiteY18" fmla="*/ 1887421 h 2089765"/>
                <a:gd name="connsiteX19" fmla="*/ 1103065 w 3859476"/>
                <a:gd name="connsiteY19" fmla="*/ 1866763 h 2089765"/>
                <a:gd name="connsiteX20" fmla="*/ 1019675 w 3859476"/>
                <a:gd name="connsiteY20" fmla="*/ 1850566 h 2089765"/>
                <a:gd name="connsiteX21" fmla="*/ 716 w 3859476"/>
                <a:gd name="connsiteY21" fmla="*/ 1220631 h 2089765"/>
                <a:gd name="connsiteX22" fmla="*/ 301738 w 3859476"/>
                <a:gd name="connsiteY22" fmla="*/ 353116 h 2089765"/>
                <a:gd name="connsiteX23" fmla="*/ 2000296 w 3859476"/>
                <a:gd name="connsiteY23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1571432 w 3859476"/>
                <a:gd name="connsiteY16" fmla="*/ 2089765 h 2089765"/>
                <a:gd name="connsiteX17" fmla="*/ 1116470 w 3859476"/>
                <a:gd name="connsiteY17" fmla="*/ 1887421 h 2089765"/>
                <a:gd name="connsiteX18" fmla="*/ 1103065 w 3859476"/>
                <a:gd name="connsiteY18" fmla="*/ 1866763 h 2089765"/>
                <a:gd name="connsiteX19" fmla="*/ 1019675 w 3859476"/>
                <a:gd name="connsiteY19" fmla="*/ 1850566 h 2089765"/>
                <a:gd name="connsiteX20" fmla="*/ 716 w 3859476"/>
                <a:gd name="connsiteY20" fmla="*/ 1220631 h 2089765"/>
                <a:gd name="connsiteX21" fmla="*/ 301738 w 3859476"/>
                <a:gd name="connsiteY21" fmla="*/ 353116 h 2089765"/>
                <a:gd name="connsiteX22" fmla="*/ 2000296 w 3859476"/>
                <a:gd name="connsiteY22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1571432 w 3859476"/>
                <a:gd name="connsiteY15" fmla="*/ 2089765 h 2089765"/>
                <a:gd name="connsiteX16" fmla="*/ 1116470 w 3859476"/>
                <a:gd name="connsiteY16" fmla="*/ 1887421 h 2089765"/>
                <a:gd name="connsiteX17" fmla="*/ 1103065 w 3859476"/>
                <a:gd name="connsiteY17" fmla="*/ 1866763 h 2089765"/>
                <a:gd name="connsiteX18" fmla="*/ 1019675 w 3859476"/>
                <a:gd name="connsiteY18" fmla="*/ 1850566 h 2089765"/>
                <a:gd name="connsiteX19" fmla="*/ 716 w 3859476"/>
                <a:gd name="connsiteY19" fmla="*/ 1220631 h 2089765"/>
                <a:gd name="connsiteX20" fmla="*/ 301738 w 3859476"/>
                <a:gd name="connsiteY20" fmla="*/ 353116 h 2089765"/>
                <a:gd name="connsiteX21" fmla="*/ 2000296 w 3859476"/>
                <a:gd name="connsiteY21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1571432 w 3859476"/>
                <a:gd name="connsiteY14" fmla="*/ 2089765 h 2089765"/>
                <a:gd name="connsiteX15" fmla="*/ 1116470 w 3859476"/>
                <a:gd name="connsiteY15" fmla="*/ 1887421 h 2089765"/>
                <a:gd name="connsiteX16" fmla="*/ 1103065 w 3859476"/>
                <a:gd name="connsiteY16" fmla="*/ 1866763 h 2089765"/>
                <a:gd name="connsiteX17" fmla="*/ 1019675 w 3859476"/>
                <a:gd name="connsiteY17" fmla="*/ 1850566 h 2089765"/>
                <a:gd name="connsiteX18" fmla="*/ 716 w 3859476"/>
                <a:gd name="connsiteY18" fmla="*/ 1220631 h 2089765"/>
                <a:gd name="connsiteX19" fmla="*/ 301738 w 3859476"/>
                <a:gd name="connsiteY19" fmla="*/ 353116 h 2089765"/>
                <a:gd name="connsiteX20" fmla="*/ 2000296 w 3859476"/>
                <a:gd name="connsiteY20" fmla="*/ 104 h 2089765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1103065 w 3859476"/>
                <a:gd name="connsiteY16" fmla="*/ 1866763 h 2140617"/>
                <a:gd name="connsiteX17" fmla="*/ 1019675 w 3859476"/>
                <a:gd name="connsiteY17" fmla="*/ 1850566 h 2140617"/>
                <a:gd name="connsiteX18" fmla="*/ 716 w 3859476"/>
                <a:gd name="connsiteY18" fmla="*/ 1220631 h 2140617"/>
                <a:gd name="connsiteX19" fmla="*/ 301738 w 3859476"/>
                <a:gd name="connsiteY19" fmla="*/ 353116 h 2140617"/>
                <a:gd name="connsiteX20" fmla="*/ 2000296 w 3859476"/>
                <a:gd name="connsiteY20" fmla="*/ 104 h 2140617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1019675 w 3859476"/>
                <a:gd name="connsiteY16" fmla="*/ 1850566 h 2140617"/>
                <a:gd name="connsiteX17" fmla="*/ 716 w 3859476"/>
                <a:gd name="connsiteY17" fmla="*/ 1220631 h 2140617"/>
                <a:gd name="connsiteX18" fmla="*/ 301738 w 3859476"/>
                <a:gd name="connsiteY18" fmla="*/ 353116 h 2140617"/>
                <a:gd name="connsiteX19" fmla="*/ 2000296 w 3859476"/>
                <a:gd name="connsiteY19" fmla="*/ 104 h 2140617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716 w 3859476"/>
                <a:gd name="connsiteY16" fmla="*/ 1220631 h 2140617"/>
                <a:gd name="connsiteX17" fmla="*/ 301738 w 3859476"/>
                <a:gd name="connsiteY17" fmla="*/ 353116 h 2140617"/>
                <a:gd name="connsiteX18" fmla="*/ 2000296 w 3859476"/>
                <a:gd name="connsiteY18" fmla="*/ 104 h 2140617"/>
                <a:gd name="connsiteX0" fmla="*/ 1828508 w 3859476"/>
                <a:gd name="connsiteY0" fmla="*/ 413223 h 2094901"/>
                <a:gd name="connsiteX1" fmla="*/ 971575 w 3859476"/>
                <a:gd name="connsiteY1" fmla="*/ 504570 h 2094901"/>
                <a:gd name="connsiteX2" fmla="*/ 831893 w 3859476"/>
                <a:gd name="connsiteY2" fmla="*/ 763912 h 2094901"/>
                <a:gd name="connsiteX3" fmla="*/ 855193 w 3859476"/>
                <a:gd name="connsiteY3" fmla="*/ 850929 h 2094901"/>
                <a:gd name="connsiteX4" fmla="*/ 1266632 w 3859476"/>
                <a:gd name="connsiteY4" fmla="*/ 1222677 h 2094901"/>
                <a:gd name="connsiteX5" fmla="*/ 1784998 w 3859476"/>
                <a:gd name="connsiteY5" fmla="*/ 1207943 h 2094901"/>
                <a:gd name="connsiteX6" fmla="*/ 1834392 w 3859476"/>
                <a:gd name="connsiteY6" fmla="*/ 1230369 h 2094901"/>
                <a:gd name="connsiteX7" fmla="*/ 2830181 w 3859476"/>
                <a:gd name="connsiteY7" fmla="*/ 825791 h 2094901"/>
                <a:gd name="connsiteX8" fmla="*/ 2106672 w 3859476"/>
                <a:gd name="connsiteY8" fmla="*/ 432287 h 2094901"/>
                <a:gd name="connsiteX9" fmla="*/ 1828508 w 3859476"/>
                <a:gd name="connsiteY9" fmla="*/ 413223 h 2094901"/>
                <a:gd name="connsiteX10" fmla="*/ 2000296 w 3859476"/>
                <a:gd name="connsiteY10" fmla="*/ 104 h 2094901"/>
                <a:gd name="connsiteX11" fmla="*/ 2233443 w 3859476"/>
                <a:gd name="connsiteY11" fmla="*/ 7707 h 2094901"/>
                <a:gd name="connsiteX12" fmla="*/ 3733045 w 3859476"/>
                <a:gd name="connsiteY12" fmla="*/ 633258 h 2094901"/>
                <a:gd name="connsiteX13" fmla="*/ 3859476 w 3859476"/>
                <a:gd name="connsiteY13" fmla="*/ 804982 h 2094901"/>
                <a:gd name="connsiteX14" fmla="*/ 1571432 w 3859476"/>
                <a:gd name="connsiteY14" fmla="*/ 2089765 h 2094901"/>
                <a:gd name="connsiteX15" fmla="*/ 716 w 3859476"/>
                <a:gd name="connsiteY15" fmla="*/ 1220631 h 2094901"/>
                <a:gd name="connsiteX16" fmla="*/ 301738 w 3859476"/>
                <a:gd name="connsiteY16" fmla="*/ 353116 h 2094901"/>
                <a:gd name="connsiteX17" fmla="*/ 2000296 w 3859476"/>
                <a:gd name="connsiteY17" fmla="*/ 104 h 2094901"/>
                <a:gd name="connsiteX0" fmla="*/ 1828508 w 3859476"/>
                <a:gd name="connsiteY0" fmla="*/ 413223 h 2094592"/>
                <a:gd name="connsiteX1" fmla="*/ 971575 w 3859476"/>
                <a:gd name="connsiteY1" fmla="*/ 504570 h 2094592"/>
                <a:gd name="connsiteX2" fmla="*/ 831893 w 3859476"/>
                <a:gd name="connsiteY2" fmla="*/ 763912 h 2094592"/>
                <a:gd name="connsiteX3" fmla="*/ 855193 w 3859476"/>
                <a:gd name="connsiteY3" fmla="*/ 850929 h 2094592"/>
                <a:gd name="connsiteX4" fmla="*/ 1266632 w 3859476"/>
                <a:gd name="connsiteY4" fmla="*/ 1222677 h 2094592"/>
                <a:gd name="connsiteX5" fmla="*/ 1784998 w 3859476"/>
                <a:gd name="connsiteY5" fmla="*/ 1207943 h 2094592"/>
                <a:gd name="connsiteX6" fmla="*/ 1834392 w 3859476"/>
                <a:gd name="connsiteY6" fmla="*/ 1230369 h 2094592"/>
                <a:gd name="connsiteX7" fmla="*/ 2830181 w 3859476"/>
                <a:gd name="connsiteY7" fmla="*/ 825791 h 2094592"/>
                <a:gd name="connsiteX8" fmla="*/ 2106672 w 3859476"/>
                <a:gd name="connsiteY8" fmla="*/ 432287 h 2094592"/>
                <a:gd name="connsiteX9" fmla="*/ 1828508 w 3859476"/>
                <a:gd name="connsiteY9" fmla="*/ 413223 h 2094592"/>
                <a:gd name="connsiteX10" fmla="*/ 2000296 w 3859476"/>
                <a:gd name="connsiteY10" fmla="*/ 104 h 2094592"/>
                <a:gd name="connsiteX11" fmla="*/ 2233443 w 3859476"/>
                <a:gd name="connsiteY11" fmla="*/ 7707 h 2094592"/>
                <a:gd name="connsiteX12" fmla="*/ 3733045 w 3859476"/>
                <a:gd name="connsiteY12" fmla="*/ 633258 h 2094592"/>
                <a:gd name="connsiteX13" fmla="*/ 3859476 w 3859476"/>
                <a:gd name="connsiteY13" fmla="*/ 804982 h 2094592"/>
                <a:gd name="connsiteX14" fmla="*/ 1571432 w 3859476"/>
                <a:gd name="connsiteY14" fmla="*/ 2089765 h 2094592"/>
                <a:gd name="connsiteX15" fmla="*/ 716 w 3859476"/>
                <a:gd name="connsiteY15" fmla="*/ 1220631 h 2094592"/>
                <a:gd name="connsiteX16" fmla="*/ 301738 w 3859476"/>
                <a:gd name="connsiteY16" fmla="*/ 353116 h 2094592"/>
                <a:gd name="connsiteX17" fmla="*/ 2000296 w 3859476"/>
                <a:gd name="connsiteY17" fmla="*/ 104 h 2094592"/>
                <a:gd name="connsiteX0" fmla="*/ 1828508 w 3733042"/>
                <a:gd name="connsiteY0" fmla="*/ 413223 h 2089765"/>
                <a:gd name="connsiteX1" fmla="*/ 971575 w 3733042"/>
                <a:gd name="connsiteY1" fmla="*/ 504570 h 2089765"/>
                <a:gd name="connsiteX2" fmla="*/ 831893 w 3733042"/>
                <a:gd name="connsiteY2" fmla="*/ 763912 h 2089765"/>
                <a:gd name="connsiteX3" fmla="*/ 855193 w 3733042"/>
                <a:gd name="connsiteY3" fmla="*/ 850929 h 2089765"/>
                <a:gd name="connsiteX4" fmla="*/ 1266632 w 3733042"/>
                <a:gd name="connsiteY4" fmla="*/ 1222677 h 2089765"/>
                <a:gd name="connsiteX5" fmla="*/ 1784998 w 3733042"/>
                <a:gd name="connsiteY5" fmla="*/ 1207943 h 2089765"/>
                <a:gd name="connsiteX6" fmla="*/ 1834392 w 3733042"/>
                <a:gd name="connsiteY6" fmla="*/ 1230369 h 2089765"/>
                <a:gd name="connsiteX7" fmla="*/ 2830181 w 3733042"/>
                <a:gd name="connsiteY7" fmla="*/ 825791 h 2089765"/>
                <a:gd name="connsiteX8" fmla="*/ 2106672 w 3733042"/>
                <a:gd name="connsiteY8" fmla="*/ 432287 h 2089765"/>
                <a:gd name="connsiteX9" fmla="*/ 1828508 w 3733042"/>
                <a:gd name="connsiteY9" fmla="*/ 413223 h 2089765"/>
                <a:gd name="connsiteX10" fmla="*/ 2000296 w 3733042"/>
                <a:gd name="connsiteY10" fmla="*/ 104 h 2089765"/>
                <a:gd name="connsiteX11" fmla="*/ 2233443 w 3733042"/>
                <a:gd name="connsiteY11" fmla="*/ 7707 h 2089765"/>
                <a:gd name="connsiteX12" fmla="*/ 3733045 w 3733042"/>
                <a:gd name="connsiteY12" fmla="*/ 633258 h 2089765"/>
                <a:gd name="connsiteX13" fmla="*/ 1571432 w 3733042"/>
                <a:gd name="connsiteY13" fmla="*/ 2089765 h 2089765"/>
                <a:gd name="connsiteX14" fmla="*/ 716 w 3733042"/>
                <a:gd name="connsiteY14" fmla="*/ 1220631 h 2089765"/>
                <a:gd name="connsiteX15" fmla="*/ 301738 w 3733042"/>
                <a:gd name="connsiteY15" fmla="*/ 353116 h 2089765"/>
                <a:gd name="connsiteX16" fmla="*/ 2000296 w 3733042"/>
                <a:gd name="connsiteY16" fmla="*/ 104 h 2089765"/>
                <a:gd name="connsiteX0" fmla="*/ 1828508 w 3733042"/>
                <a:gd name="connsiteY0" fmla="*/ 413223 h 2089765"/>
                <a:gd name="connsiteX1" fmla="*/ 971575 w 3733042"/>
                <a:gd name="connsiteY1" fmla="*/ 504570 h 2089765"/>
                <a:gd name="connsiteX2" fmla="*/ 831893 w 3733042"/>
                <a:gd name="connsiteY2" fmla="*/ 763912 h 2089765"/>
                <a:gd name="connsiteX3" fmla="*/ 855193 w 3733042"/>
                <a:gd name="connsiteY3" fmla="*/ 850929 h 2089765"/>
                <a:gd name="connsiteX4" fmla="*/ 1266632 w 3733042"/>
                <a:gd name="connsiteY4" fmla="*/ 1222677 h 2089765"/>
                <a:gd name="connsiteX5" fmla="*/ 1784998 w 3733042"/>
                <a:gd name="connsiteY5" fmla="*/ 1207943 h 2089765"/>
                <a:gd name="connsiteX6" fmla="*/ 1834392 w 3733042"/>
                <a:gd name="connsiteY6" fmla="*/ 1230369 h 2089765"/>
                <a:gd name="connsiteX7" fmla="*/ 2830181 w 3733042"/>
                <a:gd name="connsiteY7" fmla="*/ 825791 h 2089765"/>
                <a:gd name="connsiteX8" fmla="*/ 2106672 w 3733042"/>
                <a:gd name="connsiteY8" fmla="*/ 432287 h 2089765"/>
                <a:gd name="connsiteX9" fmla="*/ 1828508 w 3733042"/>
                <a:gd name="connsiteY9" fmla="*/ 413223 h 2089765"/>
                <a:gd name="connsiteX10" fmla="*/ 2000296 w 3733042"/>
                <a:gd name="connsiteY10" fmla="*/ 104 h 2089765"/>
                <a:gd name="connsiteX11" fmla="*/ 2233443 w 3733042"/>
                <a:gd name="connsiteY11" fmla="*/ 7707 h 2089765"/>
                <a:gd name="connsiteX12" fmla="*/ 3733045 w 3733042"/>
                <a:gd name="connsiteY12" fmla="*/ 633258 h 2089765"/>
                <a:gd name="connsiteX13" fmla="*/ 1571432 w 3733042"/>
                <a:gd name="connsiteY13" fmla="*/ 2089765 h 2089765"/>
                <a:gd name="connsiteX14" fmla="*/ 716 w 3733042"/>
                <a:gd name="connsiteY14" fmla="*/ 1220631 h 2089765"/>
                <a:gd name="connsiteX15" fmla="*/ 301738 w 3733042"/>
                <a:gd name="connsiteY15" fmla="*/ 353116 h 2089765"/>
                <a:gd name="connsiteX16" fmla="*/ 2000296 w 3733042"/>
                <a:gd name="connsiteY16" fmla="*/ 104 h 20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3042" h="2089765">
                  <a:moveTo>
                    <a:pt x="1828508" y="413223"/>
                  </a:moveTo>
                  <a:cubicBezTo>
                    <a:pt x="1515497" y="413070"/>
                    <a:pt x="1130923" y="463116"/>
                    <a:pt x="971575" y="504570"/>
                  </a:cubicBezTo>
                  <a:cubicBezTo>
                    <a:pt x="759111" y="559841"/>
                    <a:pt x="824011" y="666478"/>
                    <a:pt x="831893" y="763912"/>
                  </a:cubicBezTo>
                  <a:lnTo>
                    <a:pt x="855193" y="850929"/>
                  </a:lnTo>
                  <a:cubicBezTo>
                    <a:pt x="978450" y="918923"/>
                    <a:pt x="1111665" y="1163175"/>
                    <a:pt x="1266632" y="1222677"/>
                  </a:cubicBezTo>
                  <a:cubicBezTo>
                    <a:pt x="1421599" y="1282179"/>
                    <a:pt x="1719356" y="1184720"/>
                    <a:pt x="1784998" y="1207943"/>
                  </a:cubicBezTo>
                  <a:lnTo>
                    <a:pt x="1834392" y="1230369"/>
                  </a:lnTo>
                  <a:lnTo>
                    <a:pt x="2830181" y="825791"/>
                  </a:lnTo>
                  <a:cubicBezTo>
                    <a:pt x="2974618" y="652530"/>
                    <a:pt x="2416439" y="485824"/>
                    <a:pt x="2106672" y="432287"/>
                  </a:cubicBezTo>
                  <a:cubicBezTo>
                    <a:pt x="2029231" y="418903"/>
                    <a:pt x="1932845" y="413274"/>
                    <a:pt x="1828508" y="413223"/>
                  </a:cubicBezTo>
                  <a:close/>
                  <a:moveTo>
                    <a:pt x="2000296" y="104"/>
                  </a:moveTo>
                  <a:cubicBezTo>
                    <a:pt x="2083513" y="-553"/>
                    <a:pt x="2161958" y="1871"/>
                    <a:pt x="2233443" y="7707"/>
                  </a:cubicBezTo>
                  <a:cubicBezTo>
                    <a:pt x="2805327" y="54397"/>
                    <a:pt x="3729357" y="374304"/>
                    <a:pt x="3733045" y="633258"/>
                  </a:cubicBezTo>
                  <a:cubicBezTo>
                    <a:pt x="3596574" y="1973633"/>
                    <a:pt x="2193487" y="1991870"/>
                    <a:pt x="1571432" y="2089765"/>
                  </a:cubicBezTo>
                  <a:cubicBezTo>
                    <a:pt x="-65054" y="2002192"/>
                    <a:pt x="212332" y="1510072"/>
                    <a:pt x="716" y="1220631"/>
                  </a:cubicBezTo>
                  <a:cubicBezTo>
                    <a:pt x="-11343" y="1071615"/>
                    <a:pt x="130476" y="463305"/>
                    <a:pt x="301738" y="353116"/>
                  </a:cubicBezTo>
                  <a:cubicBezTo>
                    <a:pt x="601448" y="160282"/>
                    <a:pt x="1417779" y="4707"/>
                    <a:pt x="2000296" y="104"/>
                  </a:cubicBezTo>
                  <a:close/>
                </a:path>
              </a:pathLst>
            </a:custGeom>
            <a:solidFill>
              <a:srgbClr val="6B3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36" name="Ellipszis 119">
            <a:extLst>
              <a:ext uri="{FF2B5EF4-FFF2-40B4-BE49-F238E27FC236}">
                <a16:creationId xmlns:a16="http://schemas.microsoft.com/office/drawing/2014/main" id="{09780CF2-CC42-471C-9D2C-0622703D5151}"/>
              </a:ext>
            </a:extLst>
          </p:cNvPr>
          <p:cNvSpPr/>
          <p:nvPr/>
        </p:nvSpPr>
        <p:spPr>
          <a:xfrm rot="10920000" flipV="1">
            <a:off x="8225206" y="3623679"/>
            <a:ext cx="105436" cy="176185"/>
          </a:xfrm>
          <a:custGeom>
            <a:avLst/>
            <a:gdLst>
              <a:gd name="connsiteX0" fmla="*/ 0 w 90854"/>
              <a:gd name="connsiteY0" fmla="*/ 22860 h 45719"/>
              <a:gd name="connsiteX1" fmla="*/ 45427 w 90854"/>
              <a:gd name="connsiteY1" fmla="*/ 0 h 45719"/>
              <a:gd name="connsiteX2" fmla="*/ 90854 w 90854"/>
              <a:gd name="connsiteY2" fmla="*/ 22860 h 45719"/>
              <a:gd name="connsiteX3" fmla="*/ 45427 w 90854"/>
              <a:gd name="connsiteY3" fmla="*/ 45720 h 45719"/>
              <a:gd name="connsiteX4" fmla="*/ 0 w 90854"/>
              <a:gd name="connsiteY4" fmla="*/ 22860 h 45719"/>
              <a:gd name="connsiteX0" fmla="*/ 239 w 91093"/>
              <a:gd name="connsiteY0" fmla="*/ 312420 h 344968"/>
              <a:gd name="connsiteX1" fmla="*/ 62811 w 91093"/>
              <a:gd name="connsiteY1" fmla="*/ 0 h 344968"/>
              <a:gd name="connsiteX2" fmla="*/ 91093 w 91093"/>
              <a:gd name="connsiteY2" fmla="*/ 312420 h 344968"/>
              <a:gd name="connsiteX3" fmla="*/ 45666 w 91093"/>
              <a:gd name="connsiteY3" fmla="*/ 335280 h 344968"/>
              <a:gd name="connsiteX4" fmla="*/ 239 w 91093"/>
              <a:gd name="connsiteY4" fmla="*/ 312420 h 344968"/>
              <a:gd name="connsiteX0" fmla="*/ 31 w 90885"/>
              <a:gd name="connsiteY0" fmla="*/ 312420 h 335280"/>
              <a:gd name="connsiteX1" fmla="*/ 62603 w 90885"/>
              <a:gd name="connsiteY1" fmla="*/ 0 h 335280"/>
              <a:gd name="connsiteX2" fmla="*/ 90885 w 90885"/>
              <a:gd name="connsiteY2" fmla="*/ 312420 h 335280"/>
              <a:gd name="connsiteX3" fmla="*/ 45458 w 90885"/>
              <a:gd name="connsiteY3" fmla="*/ 335280 h 335280"/>
              <a:gd name="connsiteX4" fmla="*/ 31 w 90885"/>
              <a:gd name="connsiteY4" fmla="*/ 312420 h 335280"/>
              <a:gd name="connsiteX0" fmla="*/ 9071 w 99925"/>
              <a:gd name="connsiteY0" fmla="*/ 312420 h 335280"/>
              <a:gd name="connsiteX1" fmla="*/ 71643 w 99925"/>
              <a:gd name="connsiteY1" fmla="*/ 0 h 335280"/>
              <a:gd name="connsiteX2" fmla="*/ 99925 w 99925"/>
              <a:gd name="connsiteY2" fmla="*/ 312420 h 335280"/>
              <a:gd name="connsiteX3" fmla="*/ 54498 w 99925"/>
              <a:gd name="connsiteY3" fmla="*/ 335280 h 335280"/>
              <a:gd name="connsiteX4" fmla="*/ 9071 w 99925"/>
              <a:gd name="connsiteY4" fmla="*/ 312420 h 335280"/>
              <a:gd name="connsiteX0" fmla="*/ 9071 w 99925"/>
              <a:gd name="connsiteY0" fmla="*/ 312420 h 335280"/>
              <a:gd name="connsiteX1" fmla="*/ 71643 w 99925"/>
              <a:gd name="connsiteY1" fmla="*/ 0 h 335280"/>
              <a:gd name="connsiteX2" fmla="*/ 99925 w 99925"/>
              <a:gd name="connsiteY2" fmla="*/ 312420 h 335280"/>
              <a:gd name="connsiteX3" fmla="*/ 54498 w 99925"/>
              <a:gd name="connsiteY3" fmla="*/ 335280 h 335280"/>
              <a:gd name="connsiteX4" fmla="*/ 9071 w 99925"/>
              <a:gd name="connsiteY4" fmla="*/ 312420 h 335280"/>
              <a:gd name="connsiteX0" fmla="*/ 11393 w 73672"/>
              <a:gd name="connsiteY0" fmla="*/ 298680 h 335566"/>
              <a:gd name="connsiteX1" fmla="*/ 45390 w 73672"/>
              <a:gd name="connsiteY1" fmla="*/ 13 h 335566"/>
              <a:gd name="connsiteX2" fmla="*/ 73672 w 73672"/>
              <a:gd name="connsiteY2" fmla="*/ 312433 h 335566"/>
              <a:gd name="connsiteX3" fmla="*/ 28245 w 73672"/>
              <a:gd name="connsiteY3" fmla="*/ 335293 h 335566"/>
              <a:gd name="connsiteX4" fmla="*/ 11393 w 73672"/>
              <a:gd name="connsiteY4" fmla="*/ 298680 h 3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2" h="335566">
                <a:moveTo>
                  <a:pt x="11393" y="298680"/>
                </a:moveTo>
                <a:cubicBezTo>
                  <a:pt x="40921" y="287683"/>
                  <a:pt x="35010" y="-2279"/>
                  <a:pt x="45390" y="13"/>
                </a:cubicBezTo>
                <a:cubicBezTo>
                  <a:pt x="55770" y="2305"/>
                  <a:pt x="33667" y="272301"/>
                  <a:pt x="73672" y="312433"/>
                </a:cubicBezTo>
                <a:cubicBezTo>
                  <a:pt x="73672" y="325058"/>
                  <a:pt x="38625" y="337585"/>
                  <a:pt x="28245" y="335293"/>
                </a:cubicBezTo>
                <a:cubicBezTo>
                  <a:pt x="17865" y="333001"/>
                  <a:pt x="-18135" y="309677"/>
                  <a:pt x="11393" y="298680"/>
                </a:cubicBezTo>
                <a:close/>
              </a:path>
            </a:pathLst>
          </a:custGeom>
          <a:solidFill>
            <a:srgbClr val="EDB28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Csoportba foglalás 236"/>
          <p:cNvGrpSpPr/>
          <p:nvPr/>
        </p:nvGrpSpPr>
        <p:grpSpPr>
          <a:xfrm>
            <a:off x="6221653" y="3313956"/>
            <a:ext cx="1314225" cy="3327810"/>
            <a:chOff x="6221653" y="3313956"/>
            <a:chExt cx="1314225" cy="3327810"/>
          </a:xfrm>
        </p:grpSpPr>
        <p:grpSp>
          <p:nvGrpSpPr>
            <p:cNvPr id="238" name="Csoportba foglalás 237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 flipH="1">
              <a:off x="6221653" y="3313956"/>
              <a:ext cx="1314225" cy="3327810"/>
              <a:chOff x="6290078" y="1384211"/>
              <a:chExt cx="1903097" cy="5928713"/>
            </a:xfrm>
          </p:grpSpPr>
          <p:sp>
            <p:nvSpPr>
              <p:cNvPr id="240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869818" y="1472865"/>
                <a:ext cx="1037991" cy="738757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181552 w 1183700"/>
                  <a:gd name="connsiteY6" fmla="*/ 132909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256292 w 1183700"/>
                  <a:gd name="connsiteY6" fmla="*/ 79746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1162 w 1177417"/>
                  <a:gd name="connsiteY0" fmla="*/ 106329 h 608859"/>
                  <a:gd name="connsiteX1" fmla="*/ 937537 w 1177417"/>
                  <a:gd name="connsiteY1" fmla="*/ 106329 h 608859"/>
                  <a:gd name="connsiteX2" fmla="*/ 944808 w 1177417"/>
                  <a:gd name="connsiteY2" fmla="*/ 151768 h 608859"/>
                  <a:gd name="connsiteX3" fmla="*/ 901218 w 1177417"/>
                  <a:gd name="connsiteY3" fmla="*/ 287193 h 608859"/>
                  <a:gd name="connsiteX4" fmla="*/ 487661 w 1177417"/>
                  <a:gd name="connsiteY4" fmla="*/ 444076 h 608859"/>
                  <a:gd name="connsiteX5" fmla="*/ 201067 w 1177417"/>
                  <a:gd name="connsiteY5" fmla="*/ 191542 h 608859"/>
                  <a:gd name="connsiteX6" fmla="*/ 250009 w 1177417"/>
                  <a:gd name="connsiteY6" fmla="*/ 79746 h 608859"/>
                  <a:gd name="connsiteX7" fmla="*/ 299104 w 1177417"/>
                  <a:gd name="connsiteY7" fmla="*/ 0 h 608859"/>
                  <a:gd name="connsiteX8" fmla="*/ 83406 w 1177417"/>
                  <a:gd name="connsiteY8" fmla="*/ 20448 h 608859"/>
                  <a:gd name="connsiteX9" fmla="*/ 0 w 1177417"/>
                  <a:gd name="connsiteY9" fmla="*/ 130322 h 608859"/>
                  <a:gd name="connsiteX10" fmla="*/ 39455 w 1177417"/>
                  <a:gd name="connsiteY10" fmla="*/ 219994 h 608859"/>
                  <a:gd name="connsiteX11" fmla="*/ 477766 w 1177417"/>
                  <a:gd name="connsiteY11" fmla="*/ 606215 h 608859"/>
                  <a:gd name="connsiteX12" fmla="*/ 1110252 w 1177417"/>
                  <a:gd name="connsiteY12" fmla="*/ 366280 h 608859"/>
                  <a:gd name="connsiteX13" fmla="*/ 1176917 w 1177417"/>
                  <a:gd name="connsiteY13" fmla="*/ 159164 h 608859"/>
                  <a:gd name="connsiteX14" fmla="*/ 1171162 w 1177417"/>
                  <a:gd name="connsiteY14" fmla="*/ 106329 h 608859"/>
                  <a:gd name="connsiteX0" fmla="*/ 1066524 w 1177417"/>
                  <a:gd name="connsiteY0" fmla="*/ 0 h 612949"/>
                  <a:gd name="connsiteX1" fmla="*/ 937537 w 1177417"/>
                  <a:gd name="connsiteY1" fmla="*/ 110419 h 612949"/>
                  <a:gd name="connsiteX2" fmla="*/ 944808 w 1177417"/>
                  <a:gd name="connsiteY2" fmla="*/ 155858 h 612949"/>
                  <a:gd name="connsiteX3" fmla="*/ 901218 w 1177417"/>
                  <a:gd name="connsiteY3" fmla="*/ 291283 h 612949"/>
                  <a:gd name="connsiteX4" fmla="*/ 487661 w 1177417"/>
                  <a:gd name="connsiteY4" fmla="*/ 448166 h 612949"/>
                  <a:gd name="connsiteX5" fmla="*/ 201067 w 1177417"/>
                  <a:gd name="connsiteY5" fmla="*/ 195632 h 612949"/>
                  <a:gd name="connsiteX6" fmla="*/ 250009 w 1177417"/>
                  <a:gd name="connsiteY6" fmla="*/ 83836 h 612949"/>
                  <a:gd name="connsiteX7" fmla="*/ 299104 w 1177417"/>
                  <a:gd name="connsiteY7" fmla="*/ 4090 h 612949"/>
                  <a:gd name="connsiteX8" fmla="*/ 83406 w 1177417"/>
                  <a:gd name="connsiteY8" fmla="*/ 24538 h 612949"/>
                  <a:gd name="connsiteX9" fmla="*/ 0 w 1177417"/>
                  <a:gd name="connsiteY9" fmla="*/ 134412 h 612949"/>
                  <a:gd name="connsiteX10" fmla="*/ 39455 w 1177417"/>
                  <a:gd name="connsiteY10" fmla="*/ 224084 h 612949"/>
                  <a:gd name="connsiteX11" fmla="*/ 477766 w 1177417"/>
                  <a:gd name="connsiteY11" fmla="*/ 610305 h 612949"/>
                  <a:gd name="connsiteX12" fmla="*/ 1110252 w 1177417"/>
                  <a:gd name="connsiteY12" fmla="*/ 370370 h 612949"/>
                  <a:gd name="connsiteX13" fmla="*/ 1176917 w 1177417"/>
                  <a:gd name="connsiteY13" fmla="*/ 163254 h 612949"/>
                  <a:gd name="connsiteX14" fmla="*/ 1066524 w 1177417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02994 w 1251769"/>
                  <a:gd name="connsiteY0" fmla="*/ 0 h 682472"/>
                  <a:gd name="connsiteX1" fmla="*/ 937537 w 1251769"/>
                  <a:gd name="connsiteY1" fmla="*/ 179942 h 682472"/>
                  <a:gd name="connsiteX2" fmla="*/ 944808 w 1251769"/>
                  <a:gd name="connsiteY2" fmla="*/ 225381 h 682472"/>
                  <a:gd name="connsiteX3" fmla="*/ 901218 w 1251769"/>
                  <a:gd name="connsiteY3" fmla="*/ 360806 h 682472"/>
                  <a:gd name="connsiteX4" fmla="*/ 487661 w 1251769"/>
                  <a:gd name="connsiteY4" fmla="*/ 517689 h 682472"/>
                  <a:gd name="connsiteX5" fmla="*/ 201067 w 1251769"/>
                  <a:gd name="connsiteY5" fmla="*/ 265155 h 682472"/>
                  <a:gd name="connsiteX6" fmla="*/ 250009 w 1251769"/>
                  <a:gd name="connsiteY6" fmla="*/ 153359 h 682472"/>
                  <a:gd name="connsiteX7" fmla="*/ 299104 w 1251769"/>
                  <a:gd name="connsiteY7" fmla="*/ 73613 h 682472"/>
                  <a:gd name="connsiteX8" fmla="*/ 83406 w 1251769"/>
                  <a:gd name="connsiteY8" fmla="*/ 94061 h 682472"/>
                  <a:gd name="connsiteX9" fmla="*/ 0 w 1251769"/>
                  <a:gd name="connsiteY9" fmla="*/ 203935 h 682472"/>
                  <a:gd name="connsiteX10" fmla="*/ 39455 w 1251769"/>
                  <a:gd name="connsiteY10" fmla="*/ 293607 h 682472"/>
                  <a:gd name="connsiteX11" fmla="*/ 477766 w 1251769"/>
                  <a:gd name="connsiteY11" fmla="*/ 679828 h 682472"/>
                  <a:gd name="connsiteX12" fmla="*/ 1110252 w 1251769"/>
                  <a:gd name="connsiteY12" fmla="*/ 439893 h 682472"/>
                  <a:gd name="connsiteX13" fmla="*/ 1251657 w 1251769"/>
                  <a:gd name="connsiteY13" fmla="*/ 175524 h 682472"/>
                  <a:gd name="connsiteX14" fmla="*/ 1002994 w 1251769"/>
                  <a:gd name="connsiteY14" fmla="*/ 0 h 682472"/>
                  <a:gd name="connsiteX0" fmla="*/ 1002994 w 1251769"/>
                  <a:gd name="connsiteY0" fmla="*/ 126777 h 809249"/>
                  <a:gd name="connsiteX1" fmla="*/ 937537 w 1251769"/>
                  <a:gd name="connsiteY1" fmla="*/ 306719 h 809249"/>
                  <a:gd name="connsiteX2" fmla="*/ 944808 w 1251769"/>
                  <a:gd name="connsiteY2" fmla="*/ 352158 h 809249"/>
                  <a:gd name="connsiteX3" fmla="*/ 901218 w 1251769"/>
                  <a:gd name="connsiteY3" fmla="*/ 487583 h 809249"/>
                  <a:gd name="connsiteX4" fmla="*/ 487661 w 1251769"/>
                  <a:gd name="connsiteY4" fmla="*/ 644466 h 809249"/>
                  <a:gd name="connsiteX5" fmla="*/ 201067 w 1251769"/>
                  <a:gd name="connsiteY5" fmla="*/ 391932 h 809249"/>
                  <a:gd name="connsiteX6" fmla="*/ 250009 w 1251769"/>
                  <a:gd name="connsiteY6" fmla="*/ 280136 h 809249"/>
                  <a:gd name="connsiteX7" fmla="*/ 398099 w 1251769"/>
                  <a:gd name="connsiteY7" fmla="*/ 0 h 809249"/>
                  <a:gd name="connsiteX8" fmla="*/ 83406 w 1251769"/>
                  <a:gd name="connsiteY8" fmla="*/ 220838 h 809249"/>
                  <a:gd name="connsiteX9" fmla="*/ 0 w 1251769"/>
                  <a:gd name="connsiteY9" fmla="*/ 330712 h 809249"/>
                  <a:gd name="connsiteX10" fmla="*/ 39455 w 1251769"/>
                  <a:gd name="connsiteY10" fmla="*/ 420384 h 809249"/>
                  <a:gd name="connsiteX11" fmla="*/ 477766 w 1251769"/>
                  <a:gd name="connsiteY11" fmla="*/ 806605 h 809249"/>
                  <a:gd name="connsiteX12" fmla="*/ 1110252 w 1251769"/>
                  <a:gd name="connsiteY12" fmla="*/ 566670 h 809249"/>
                  <a:gd name="connsiteX13" fmla="*/ 1251657 w 1251769"/>
                  <a:gd name="connsiteY13" fmla="*/ 302301 h 809249"/>
                  <a:gd name="connsiteX14" fmla="*/ 1002994 w 1251769"/>
                  <a:gd name="connsiteY14" fmla="*/ 126777 h 809249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83406 w 1251769"/>
                  <a:gd name="connsiteY8" fmla="*/ 20856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769" h="796980">
                    <a:moveTo>
                      <a:pt x="975275" y="20448"/>
                    </a:moveTo>
                    <a:lnTo>
                      <a:pt x="937537" y="294450"/>
                    </a:lnTo>
                    <a:lnTo>
                      <a:pt x="944808" y="339889"/>
                    </a:lnTo>
                    <a:cubicBezTo>
                      <a:pt x="947268" y="390768"/>
                      <a:pt x="936163" y="437691"/>
                      <a:pt x="901218" y="475314"/>
                    </a:cubicBezTo>
                    <a:cubicBezTo>
                      <a:pt x="831327" y="550560"/>
                      <a:pt x="604353" y="648139"/>
                      <a:pt x="487661" y="632197"/>
                    </a:cubicBezTo>
                    <a:cubicBezTo>
                      <a:pt x="370970" y="616255"/>
                      <a:pt x="201820" y="468079"/>
                      <a:pt x="201067" y="379663"/>
                    </a:cubicBezTo>
                    <a:cubicBezTo>
                      <a:pt x="190872" y="358940"/>
                      <a:pt x="256821" y="286368"/>
                      <a:pt x="250009" y="267867"/>
                    </a:cubicBezTo>
                    <a:lnTo>
                      <a:pt x="449577" y="0"/>
                    </a:lnTo>
                    <a:lnTo>
                      <a:pt x="107165" y="102239"/>
                    </a:lnTo>
                    <a:lnTo>
                      <a:pt x="0" y="318443"/>
                    </a:lnTo>
                    <a:cubicBezTo>
                      <a:pt x="10418" y="346738"/>
                      <a:pt x="23863" y="376422"/>
                      <a:pt x="39455" y="408115"/>
                    </a:cubicBezTo>
                    <a:cubicBezTo>
                      <a:pt x="40606" y="543337"/>
                      <a:pt x="299300" y="769955"/>
                      <a:pt x="477766" y="794336"/>
                    </a:cubicBezTo>
                    <a:cubicBezTo>
                      <a:pt x="656232" y="818717"/>
                      <a:pt x="1003361" y="669481"/>
                      <a:pt x="1110252" y="554401"/>
                    </a:cubicBezTo>
                    <a:cubicBezTo>
                      <a:pt x="1163697" y="496862"/>
                      <a:pt x="1255420" y="367846"/>
                      <a:pt x="1251657" y="290032"/>
                    </a:cubicBezTo>
                    <a:cubicBezTo>
                      <a:pt x="1204894" y="201534"/>
                      <a:pt x="1215179" y="51692"/>
                      <a:pt x="975275" y="20448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41" name="Csoportba foglalás 240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6290078" y="1384211"/>
                <a:ext cx="1903097" cy="5928713"/>
                <a:chOff x="2132427" y="1485677"/>
                <a:chExt cx="1903097" cy="5928713"/>
              </a:xfrm>
            </p:grpSpPr>
            <p:sp>
              <p:nvSpPr>
                <p:cNvPr id="242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289115" y="2654823"/>
                  <a:ext cx="383667" cy="1440184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5" name="Csoportba foglalás 244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82149" y="1485677"/>
                  <a:ext cx="843775" cy="1201333"/>
                  <a:chOff x="1711926" y="717120"/>
                  <a:chExt cx="1183835" cy="2061890"/>
                </a:xfrm>
              </p:grpSpPr>
              <p:sp>
                <p:nvSpPr>
                  <p:cNvPr id="260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17093" y="2297513"/>
                    <a:ext cx="612186" cy="481497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1" name="Csoportba foglalás 260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711926" y="1768998"/>
                    <a:ext cx="269853" cy="308548"/>
                    <a:chOff x="2025915" y="3572679"/>
                    <a:chExt cx="411518" cy="391770"/>
                  </a:xfrm>
                </p:grpSpPr>
                <p:sp>
                  <p:nvSpPr>
                    <p:cNvPr id="293" name="Ellipszis 292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025915" y="3572679"/>
                      <a:ext cx="411518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4" name="Ellipszis 293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57594" y="3708732"/>
                      <a:ext cx="146568" cy="169482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2" name="Csoportba foglalás 261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625906" y="1779310"/>
                    <a:ext cx="269855" cy="308548"/>
                    <a:chOff x="2119841" y="3584655"/>
                    <a:chExt cx="411520" cy="391770"/>
                  </a:xfrm>
                </p:grpSpPr>
                <p:sp>
                  <p:nvSpPr>
                    <p:cNvPr id="291" name="Ellipszis 290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19841" y="3584655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Ellipszis 291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 flipH="1">
                      <a:off x="2287533" y="3718959"/>
                      <a:ext cx="168606" cy="198264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63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741708" y="717120"/>
                    <a:ext cx="1128661" cy="1876797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93795" y="2118919"/>
                    <a:ext cx="339202" cy="223274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5" name="Csoportba foglalás 264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522802" y="1575204"/>
                    <a:ext cx="290060" cy="299584"/>
                    <a:chOff x="4301092" y="3099339"/>
                    <a:chExt cx="406416" cy="520697"/>
                  </a:xfrm>
                </p:grpSpPr>
                <p:sp>
                  <p:nvSpPr>
                    <p:cNvPr id="279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1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3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4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" name="Ellipszis 285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Ellipszis 286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8" name="Ellipszis 287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9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0" name="Ellipszis 289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66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Ellipszis 272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Ellipszis 273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Ellipszis 274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19787090">
                    <a:off x="1772346" y="1369786"/>
                    <a:ext cx="367049" cy="311906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18700" y="1354758"/>
                    <a:ext cx="409781" cy="208769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6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3744001">
                  <a:off x="3112012" y="4331984"/>
                  <a:ext cx="608783" cy="63567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Ellipszis 246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11644" y="257932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18162839" flipH="1">
                  <a:off x="3178824" y="3801511"/>
                  <a:ext cx="1162418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3853592" flipH="1">
                  <a:off x="3083664" y="3737630"/>
                  <a:ext cx="677013" cy="556771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68432">
                  <a:off x="2132427" y="3688814"/>
                  <a:ext cx="1018649" cy="516082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9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10542469" flipV="1">
              <a:off x="6766884" y="3549660"/>
              <a:ext cx="105436" cy="176185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5">
                <a:lumMod val="60000"/>
                <a:lumOff val="40000"/>
              </a:schemeClr>
            </a:gs>
            <a:gs pos="49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0574" y="4398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56864" y="1872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grpSp>
        <p:nvGrpSpPr>
          <p:cNvPr id="76" name="Csoportba foglalás 75"/>
          <p:cNvGrpSpPr/>
          <p:nvPr/>
        </p:nvGrpSpPr>
        <p:grpSpPr>
          <a:xfrm>
            <a:off x="6741232" y="2898475"/>
            <a:ext cx="3762248" cy="4596148"/>
            <a:chOff x="4790942" y="2980661"/>
            <a:chExt cx="1367755" cy="1651057"/>
          </a:xfrm>
        </p:grpSpPr>
        <p:grpSp>
          <p:nvGrpSpPr>
            <p:cNvPr id="77" name="Csoportba foglalás 76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4790942" y="2980661"/>
              <a:ext cx="1367755" cy="1651057"/>
              <a:chOff x="5903626" y="1446257"/>
              <a:chExt cx="2814299" cy="3495515"/>
            </a:xfrm>
          </p:grpSpPr>
          <p:sp>
            <p:nvSpPr>
              <p:cNvPr id="79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767898" y="1988686"/>
                <a:ext cx="1183700" cy="510234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3700" h="502530">
                    <a:moveTo>
                      <a:pt x="1177445" y="0"/>
                    </a:moveTo>
                    <a:lnTo>
                      <a:pt x="943820" y="0"/>
                    </a:lnTo>
                    <a:lnTo>
                      <a:pt x="951091" y="45439"/>
                    </a:lnTo>
                    <a:cubicBezTo>
                      <a:pt x="953551" y="96318"/>
                      <a:pt x="942446" y="143241"/>
                      <a:pt x="907501" y="180864"/>
                    </a:cubicBezTo>
                    <a:cubicBezTo>
                      <a:pt x="837610" y="256110"/>
                      <a:pt x="610636" y="353689"/>
                      <a:pt x="493944" y="337747"/>
                    </a:cubicBezTo>
                    <a:cubicBezTo>
                      <a:pt x="377253" y="321805"/>
                      <a:pt x="208103" y="173629"/>
                      <a:pt x="207350" y="85213"/>
                    </a:cubicBezTo>
                    <a:cubicBezTo>
                      <a:pt x="197155" y="64490"/>
                      <a:pt x="188364" y="45081"/>
                      <a:pt x="181552" y="26580"/>
                    </a:cubicBezTo>
                    <a:lnTo>
                      <a:pt x="174591" y="0"/>
                    </a:lnTo>
                    <a:lnTo>
                      <a:pt x="0" y="0"/>
                    </a:lnTo>
                    <a:lnTo>
                      <a:pt x="6283" y="23993"/>
                    </a:lnTo>
                    <a:cubicBezTo>
                      <a:pt x="16701" y="52288"/>
                      <a:pt x="30146" y="81972"/>
                      <a:pt x="45738" y="113665"/>
                    </a:cubicBezTo>
                    <a:cubicBezTo>
                      <a:pt x="46889" y="248887"/>
                      <a:pt x="305583" y="475505"/>
                      <a:pt x="484049" y="499886"/>
                    </a:cubicBezTo>
                    <a:cubicBezTo>
                      <a:pt x="662515" y="524267"/>
                      <a:pt x="1009644" y="375031"/>
                      <a:pt x="1116535" y="259951"/>
                    </a:cubicBezTo>
                    <a:cubicBezTo>
                      <a:pt x="1169980" y="202412"/>
                      <a:pt x="1186963" y="130649"/>
                      <a:pt x="1183200" y="52835"/>
                    </a:cubicBezTo>
                    <a:lnTo>
                      <a:pt x="1177445" y="0"/>
                    </a:ln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0" name="Csoportba foglalás 79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5903626" y="1446257"/>
                <a:ext cx="2814299" cy="3495515"/>
                <a:chOff x="1745975" y="1547723"/>
                <a:chExt cx="2814299" cy="3495515"/>
              </a:xfrm>
            </p:grpSpPr>
            <p:sp>
              <p:nvSpPr>
                <p:cNvPr id="82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02328" y="2656957"/>
                  <a:ext cx="423770" cy="997410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72998" y="2534336"/>
                  <a:ext cx="1404237" cy="2508902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  <a:gd name="connsiteX0" fmla="*/ 111891 w 2028216"/>
                    <a:gd name="connsiteY0" fmla="*/ 172677 h 7098771"/>
                    <a:gd name="connsiteX1" fmla="*/ 1857095 w 2028216"/>
                    <a:gd name="connsiteY1" fmla="*/ 261380 h 7098771"/>
                    <a:gd name="connsiteX2" fmla="*/ 1767350 w 2028216"/>
                    <a:gd name="connsiteY2" fmla="*/ 2218744 h 7098771"/>
                    <a:gd name="connsiteX3" fmla="*/ 1898317 w 2028216"/>
                    <a:gd name="connsiteY3" fmla="*/ 7078310 h 7098771"/>
                    <a:gd name="connsiteX4" fmla="*/ 241467 w 2028216"/>
                    <a:gd name="connsiteY4" fmla="*/ 4648011 h 7098771"/>
                    <a:gd name="connsiteX5" fmla="*/ 164692 w 2028216"/>
                    <a:gd name="connsiteY5" fmla="*/ 2347522 h 7098771"/>
                    <a:gd name="connsiteX6" fmla="*/ 111891 w 2028216"/>
                    <a:gd name="connsiteY6" fmla="*/ 172677 h 7098771"/>
                    <a:gd name="connsiteX0" fmla="*/ 111891 w 1874706"/>
                    <a:gd name="connsiteY0" fmla="*/ 172677 h 4695619"/>
                    <a:gd name="connsiteX1" fmla="*/ 1857095 w 1874706"/>
                    <a:gd name="connsiteY1" fmla="*/ 261380 h 4695619"/>
                    <a:gd name="connsiteX2" fmla="*/ 1767350 w 1874706"/>
                    <a:gd name="connsiteY2" fmla="*/ 2218744 h 4695619"/>
                    <a:gd name="connsiteX3" fmla="*/ 1609584 w 1874706"/>
                    <a:gd name="connsiteY3" fmla="*/ 4091924 h 4695619"/>
                    <a:gd name="connsiteX4" fmla="*/ 241467 w 1874706"/>
                    <a:gd name="connsiteY4" fmla="*/ 4648011 h 4695619"/>
                    <a:gd name="connsiteX5" fmla="*/ 164692 w 1874706"/>
                    <a:gd name="connsiteY5" fmla="*/ 2347522 h 4695619"/>
                    <a:gd name="connsiteX6" fmla="*/ 111891 w 1874706"/>
                    <a:gd name="connsiteY6" fmla="*/ 172677 h 4695619"/>
                    <a:gd name="connsiteX0" fmla="*/ 165826 w 1928641"/>
                    <a:gd name="connsiteY0" fmla="*/ 172677 h 4180860"/>
                    <a:gd name="connsiteX1" fmla="*/ 1911030 w 1928641"/>
                    <a:gd name="connsiteY1" fmla="*/ 261380 h 4180860"/>
                    <a:gd name="connsiteX2" fmla="*/ 1821285 w 1928641"/>
                    <a:gd name="connsiteY2" fmla="*/ 2218744 h 4180860"/>
                    <a:gd name="connsiteX3" fmla="*/ 1663519 w 1928641"/>
                    <a:gd name="connsiteY3" fmla="*/ 4091924 h 4180860"/>
                    <a:gd name="connsiteX4" fmla="*/ 210481 w 1928641"/>
                    <a:gd name="connsiteY4" fmla="*/ 3746461 h 4180860"/>
                    <a:gd name="connsiteX5" fmla="*/ 218627 w 1928641"/>
                    <a:gd name="connsiteY5" fmla="*/ 2347522 h 4180860"/>
                    <a:gd name="connsiteX6" fmla="*/ 165826 w 1928641"/>
                    <a:gd name="connsiteY6" fmla="*/ 172677 h 4180860"/>
                    <a:gd name="connsiteX0" fmla="*/ 150958 w 1913773"/>
                    <a:gd name="connsiteY0" fmla="*/ 172677 h 4180859"/>
                    <a:gd name="connsiteX1" fmla="*/ 1896162 w 1913773"/>
                    <a:gd name="connsiteY1" fmla="*/ 261380 h 4180859"/>
                    <a:gd name="connsiteX2" fmla="*/ 1806417 w 1913773"/>
                    <a:gd name="connsiteY2" fmla="*/ 2218744 h 4180859"/>
                    <a:gd name="connsiteX3" fmla="*/ 1648651 w 1913773"/>
                    <a:gd name="connsiteY3" fmla="*/ 4091924 h 4180859"/>
                    <a:gd name="connsiteX4" fmla="*/ 195613 w 1913773"/>
                    <a:gd name="connsiteY4" fmla="*/ 3746461 h 4180859"/>
                    <a:gd name="connsiteX5" fmla="*/ 203759 w 1913773"/>
                    <a:gd name="connsiteY5" fmla="*/ 2347522 h 4180859"/>
                    <a:gd name="connsiteX6" fmla="*/ 150958 w 1913773"/>
                    <a:gd name="connsiteY6" fmla="*/ 172677 h 4180859"/>
                    <a:gd name="connsiteX0" fmla="*/ 150958 w 1913773"/>
                    <a:gd name="connsiteY0" fmla="*/ 172677 h 3849698"/>
                    <a:gd name="connsiteX1" fmla="*/ 1896162 w 1913773"/>
                    <a:gd name="connsiteY1" fmla="*/ 261380 h 3849698"/>
                    <a:gd name="connsiteX2" fmla="*/ 1806417 w 1913773"/>
                    <a:gd name="connsiteY2" fmla="*/ 2218744 h 3849698"/>
                    <a:gd name="connsiteX3" fmla="*/ 1733572 w 1913773"/>
                    <a:gd name="connsiteY3" fmla="*/ 3566020 h 3849698"/>
                    <a:gd name="connsiteX4" fmla="*/ 195613 w 1913773"/>
                    <a:gd name="connsiteY4" fmla="*/ 3746461 h 3849698"/>
                    <a:gd name="connsiteX5" fmla="*/ 203759 w 1913773"/>
                    <a:gd name="connsiteY5" fmla="*/ 2347522 h 3849698"/>
                    <a:gd name="connsiteX6" fmla="*/ 150958 w 1913773"/>
                    <a:gd name="connsiteY6" fmla="*/ 172677 h 3849698"/>
                    <a:gd name="connsiteX0" fmla="*/ 223841 w 1986656"/>
                    <a:gd name="connsiteY0" fmla="*/ 172677 h 3677276"/>
                    <a:gd name="connsiteX1" fmla="*/ 1969045 w 1986656"/>
                    <a:gd name="connsiteY1" fmla="*/ 261380 h 3677276"/>
                    <a:gd name="connsiteX2" fmla="*/ 1879300 w 1986656"/>
                    <a:gd name="connsiteY2" fmla="*/ 2218744 h 3677276"/>
                    <a:gd name="connsiteX3" fmla="*/ 1806455 w 1986656"/>
                    <a:gd name="connsiteY3" fmla="*/ 3566020 h 3677276"/>
                    <a:gd name="connsiteX4" fmla="*/ 166590 w 1986656"/>
                    <a:gd name="connsiteY4" fmla="*/ 3352032 h 3677276"/>
                    <a:gd name="connsiteX5" fmla="*/ 276642 w 1986656"/>
                    <a:gd name="connsiteY5" fmla="*/ 2347522 h 3677276"/>
                    <a:gd name="connsiteX6" fmla="*/ 223841 w 1986656"/>
                    <a:gd name="connsiteY6" fmla="*/ 172677 h 3677276"/>
                    <a:gd name="connsiteX0" fmla="*/ 102670 w 1865485"/>
                    <a:gd name="connsiteY0" fmla="*/ 172677 h 3677276"/>
                    <a:gd name="connsiteX1" fmla="*/ 1847874 w 1865485"/>
                    <a:gd name="connsiteY1" fmla="*/ 261380 h 3677276"/>
                    <a:gd name="connsiteX2" fmla="*/ 1758129 w 1865485"/>
                    <a:gd name="connsiteY2" fmla="*/ 2218744 h 3677276"/>
                    <a:gd name="connsiteX3" fmla="*/ 1685284 w 1865485"/>
                    <a:gd name="connsiteY3" fmla="*/ 3566020 h 3677276"/>
                    <a:gd name="connsiteX4" fmla="*/ 45419 w 1865485"/>
                    <a:gd name="connsiteY4" fmla="*/ 3352032 h 3677276"/>
                    <a:gd name="connsiteX5" fmla="*/ 155471 w 1865485"/>
                    <a:gd name="connsiteY5" fmla="*/ 2347522 h 3677276"/>
                    <a:gd name="connsiteX6" fmla="*/ 102670 w 1865485"/>
                    <a:gd name="connsiteY6" fmla="*/ 172677 h 3677276"/>
                    <a:gd name="connsiteX0" fmla="*/ 152805 w 1915620"/>
                    <a:gd name="connsiteY0" fmla="*/ 172677 h 3712092"/>
                    <a:gd name="connsiteX1" fmla="*/ 1898009 w 1915620"/>
                    <a:gd name="connsiteY1" fmla="*/ 261380 h 3712092"/>
                    <a:gd name="connsiteX2" fmla="*/ 1808264 w 1915620"/>
                    <a:gd name="connsiteY2" fmla="*/ 2218744 h 3712092"/>
                    <a:gd name="connsiteX3" fmla="*/ 1735419 w 1915620"/>
                    <a:gd name="connsiteY3" fmla="*/ 3566020 h 3712092"/>
                    <a:gd name="connsiteX4" fmla="*/ 27616 w 1915620"/>
                    <a:gd name="connsiteY4" fmla="*/ 3483509 h 3712092"/>
                    <a:gd name="connsiteX5" fmla="*/ 205606 w 1915620"/>
                    <a:gd name="connsiteY5" fmla="*/ 2347522 h 3712092"/>
                    <a:gd name="connsiteX6" fmla="*/ 152805 w 1915620"/>
                    <a:gd name="connsiteY6" fmla="*/ 172677 h 3712092"/>
                    <a:gd name="connsiteX0" fmla="*/ 152805 w 2040343"/>
                    <a:gd name="connsiteY0" fmla="*/ 172677 h 3751507"/>
                    <a:gd name="connsiteX1" fmla="*/ 1898009 w 2040343"/>
                    <a:gd name="connsiteY1" fmla="*/ 261380 h 3751507"/>
                    <a:gd name="connsiteX2" fmla="*/ 1808264 w 2040343"/>
                    <a:gd name="connsiteY2" fmla="*/ 2218744 h 3751507"/>
                    <a:gd name="connsiteX3" fmla="*/ 1905262 w 2040343"/>
                    <a:gd name="connsiteY3" fmla="*/ 3622367 h 3751507"/>
                    <a:gd name="connsiteX4" fmla="*/ 27616 w 2040343"/>
                    <a:gd name="connsiteY4" fmla="*/ 3483509 h 3751507"/>
                    <a:gd name="connsiteX5" fmla="*/ 205606 w 2040343"/>
                    <a:gd name="connsiteY5" fmla="*/ 2347522 h 3751507"/>
                    <a:gd name="connsiteX6" fmla="*/ 152805 w 2040343"/>
                    <a:gd name="connsiteY6" fmla="*/ 172677 h 3751507"/>
                    <a:gd name="connsiteX0" fmla="*/ 152805 w 1915620"/>
                    <a:gd name="connsiteY0" fmla="*/ 172677 h 3751506"/>
                    <a:gd name="connsiteX1" fmla="*/ 1898009 w 1915620"/>
                    <a:gd name="connsiteY1" fmla="*/ 261380 h 3751506"/>
                    <a:gd name="connsiteX2" fmla="*/ 1808264 w 1915620"/>
                    <a:gd name="connsiteY2" fmla="*/ 2218744 h 3751506"/>
                    <a:gd name="connsiteX3" fmla="*/ 1905262 w 1915620"/>
                    <a:gd name="connsiteY3" fmla="*/ 3622367 h 3751506"/>
                    <a:gd name="connsiteX4" fmla="*/ 27616 w 1915620"/>
                    <a:gd name="connsiteY4" fmla="*/ 3483509 h 3751506"/>
                    <a:gd name="connsiteX5" fmla="*/ 205606 w 1915620"/>
                    <a:gd name="connsiteY5" fmla="*/ 2347522 h 3751506"/>
                    <a:gd name="connsiteX6" fmla="*/ 152805 w 1915620"/>
                    <a:gd name="connsiteY6" fmla="*/ 172677 h 3751506"/>
                    <a:gd name="connsiteX0" fmla="*/ 152805 w 2024168"/>
                    <a:gd name="connsiteY0" fmla="*/ 172677 h 3765366"/>
                    <a:gd name="connsiteX1" fmla="*/ 1898009 w 2024168"/>
                    <a:gd name="connsiteY1" fmla="*/ 261380 h 3765366"/>
                    <a:gd name="connsiteX2" fmla="*/ 1808264 w 2024168"/>
                    <a:gd name="connsiteY2" fmla="*/ 2218744 h 3765366"/>
                    <a:gd name="connsiteX3" fmla="*/ 2024152 w 2024168"/>
                    <a:gd name="connsiteY3" fmla="*/ 3641149 h 3765366"/>
                    <a:gd name="connsiteX4" fmla="*/ 27616 w 2024168"/>
                    <a:gd name="connsiteY4" fmla="*/ 3483509 h 3765366"/>
                    <a:gd name="connsiteX5" fmla="*/ 205606 w 2024168"/>
                    <a:gd name="connsiteY5" fmla="*/ 2347522 h 3765366"/>
                    <a:gd name="connsiteX6" fmla="*/ 152805 w 2024168"/>
                    <a:gd name="connsiteY6" fmla="*/ 172677 h 3765366"/>
                    <a:gd name="connsiteX0" fmla="*/ 152805 w 2024152"/>
                    <a:gd name="connsiteY0" fmla="*/ 172677 h 3765366"/>
                    <a:gd name="connsiteX1" fmla="*/ 1898009 w 2024152"/>
                    <a:gd name="connsiteY1" fmla="*/ 261380 h 3765366"/>
                    <a:gd name="connsiteX2" fmla="*/ 1808264 w 2024152"/>
                    <a:gd name="connsiteY2" fmla="*/ 2218744 h 3765366"/>
                    <a:gd name="connsiteX3" fmla="*/ 2024152 w 2024152"/>
                    <a:gd name="connsiteY3" fmla="*/ 3641149 h 3765366"/>
                    <a:gd name="connsiteX4" fmla="*/ 27616 w 2024152"/>
                    <a:gd name="connsiteY4" fmla="*/ 3483509 h 3765366"/>
                    <a:gd name="connsiteX5" fmla="*/ 205606 w 2024152"/>
                    <a:gd name="connsiteY5" fmla="*/ 2347522 h 3765366"/>
                    <a:gd name="connsiteX6" fmla="*/ 152805 w 2024152"/>
                    <a:gd name="connsiteY6" fmla="*/ 172677 h 3765366"/>
                    <a:gd name="connsiteX0" fmla="*/ 152805 w 2092089"/>
                    <a:gd name="connsiteY0" fmla="*/ 172677 h 3724841"/>
                    <a:gd name="connsiteX1" fmla="*/ 1898009 w 2092089"/>
                    <a:gd name="connsiteY1" fmla="*/ 261380 h 3724841"/>
                    <a:gd name="connsiteX2" fmla="*/ 1808264 w 2092089"/>
                    <a:gd name="connsiteY2" fmla="*/ 2218744 h 3724841"/>
                    <a:gd name="connsiteX3" fmla="*/ 2092089 w 2092089"/>
                    <a:gd name="connsiteY3" fmla="*/ 3584802 h 3724841"/>
                    <a:gd name="connsiteX4" fmla="*/ 27616 w 2092089"/>
                    <a:gd name="connsiteY4" fmla="*/ 3483509 h 3724841"/>
                    <a:gd name="connsiteX5" fmla="*/ 205606 w 2092089"/>
                    <a:gd name="connsiteY5" fmla="*/ 2347522 h 3724841"/>
                    <a:gd name="connsiteX6" fmla="*/ 152805 w 2092089"/>
                    <a:gd name="connsiteY6" fmla="*/ 172677 h 3724841"/>
                    <a:gd name="connsiteX0" fmla="*/ 152805 w 2092089"/>
                    <a:gd name="connsiteY0" fmla="*/ 172677 h 3724841"/>
                    <a:gd name="connsiteX1" fmla="*/ 1898009 w 2092089"/>
                    <a:gd name="connsiteY1" fmla="*/ 261380 h 3724841"/>
                    <a:gd name="connsiteX2" fmla="*/ 1808264 w 2092089"/>
                    <a:gd name="connsiteY2" fmla="*/ 2218744 h 3724841"/>
                    <a:gd name="connsiteX3" fmla="*/ 2092089 w 2092089"/>
                    <a:gd name="connsiteY3" fmla="*/ 3584802 h 3724841"/>
                    <a:gd name="connsiteX4" fmla="*/ 27616 w 2092089"/>
                    <a:gd name="connsiteY4" fmla="*/ 3483509 h 3724841"/>
                    <a:gd name="connsiteX5" fmla="*/ 205606 w 2092089"/>
                    <a:gd name="connsiteY5" fmla="*/ 2347522 h 3724841"/>
                    <a:gd name="connsiteX6" fmla="*/ 152805 w 2092089"/>
                    <a:gd name="connsiteY6" fmla="*/ 172677 h 372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089" h="3724841">
                      <a:moveTo>
                        <a:pt x="152805" y="172677"/>
                      </a:moveTo>
                      <a:cubicBezTo>
                        <a:pt x="384434" y="29064"/>
                        <a:pt x="1676394" y="-168741"/>
                        <a:pt x="1898009" y="261380"/>
                      </a:cubicBezTo>
                      <a:cubicBezTo>
                        <a:pt x="1967653" y="1042860"/>
                        <a:pt x="1808264" y="1439473"/>
                        <a:pt x="1808264" y="2218744"/>
                      </a:cubicBezTo>
                      <a:cubicBezTo>
                        <a:pt x="1696563" y="2878449"/>
                        <a:pt x="1924940" y="2737134"/>
                        <a:pt x="2092089" y="3584802"/>
                      </a:cubicBezTo>
                      <a:cubicBezTo>
                        <a:pt x="1646968" y="3855409"/>
                        <a:pt x="265430" y="3685100"/>
                        <a:pt x="27616" y="3483509"/>
                      </a:cubicBezTo>
                      <a:cubicBezTo>
                        <a:pt x="-61986" y="3370319"/>
                        <a:pt x="84831" y="3362243"/>
                        <a:pt x="205606" y="2347522"/>
                      </a:cubicBezTo>
                      <a:cubicBezTo>
                        <a:pt x="145411" y="1613310"/>
                        <a:pt x="-78824" y="316290"/>
                        <a:pt x="152805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5" name="Csoportba foglalás 84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17298" y="1547723"/>
                  <a:ext cx="1010628" cy="1193960"/>
                  <a:chOff x="1568818" y="823614"/>
                  <a:chExt cx="1417936" cy="2049234"/>
                </a:xfrm>
              </p:grpSpPr>
              <p:sp>
                <p:nvSpPr>
                  <p:cNvPr id="92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40045" y="2391349"/>
                    <a:ext cx="476441" cy="481499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3" name="Csoportba foglalás 92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568818" y="1797330"/>
                    <a:ext cx="269855" cy="308548"/>
                    <a:chOff x="2247645" y="3557649"/>
                    <a:chExt cx="411520" cy="391770"/>
                  </a:xfrm>
                </p:grpSpPr>
                <p:sp>
                  <p:nvSpPr>
                    <p:cNvPr id="127" name="Ellipszis 126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47645" y="3557649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Ellipszis 127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32904" y="3662250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4" name="Csoportba foglalás 93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716899" y="1793887"/>
                    <a:ext cx="269855" cy="308548"/>
                    <a:chOff x="2259397" y="3570900"/>
                    <a:chExt cx="411520" cy="391770"/>
                  </a:xfrm>
                </p:grpSpPr>
                <p:sp>
                  <p:nvSpPr>
                    <p:cNvPr id="125" name="Ellipszis 124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59397" y="3570900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Ellipszis 125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50550" y="3682357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5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589559" y="823614"/>
                    <a:ext cx="135619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15791" y="2357300"/>
                    <a:ext cx="339202" cy="123967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7" name="Csoportba foglalás 96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522802" y="1575204"/>
                    <a:ext cx="290060" cy="299584"/>
                    <a:chOff x="4301092" y="3099339"/>
                    <a:chExt cx="406416" cy="520697"/>
                  </a:xfrm>
                </p:grpSpPr>
                <p:sp>
                  <p:nvSpPr>
                    <p:cNvPr id="111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Ellipszis 117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Ellipszis 118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Ellipszis 119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Ellipszis 121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527930" y="3292699"/>
                      <a:ext cx="26469" cy="40837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8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Ellipszis 104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Ellipszis 105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Ellipszis 106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20591341">
                    <a:off x="1729541" y="1434729"/>
                    <a:ext cx="367049" cy="147242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22076" y="1424746"/>
                    <a:ext cx="409781" cy="157741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6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9956882" flipH="1">
                  <a:off x="4079512" y="2233929"/>
                  <a:ext cx="480762" cy="575652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Ellipszis 86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47333"/>
                  <a:ext cx="13465" cy="1369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28151" y="254391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1129890">
                  <a:off x="1745975" y="2341766"/>
                  <a:ext cx="462983" cy="541886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6325379" flipH="1">
                  <a:off x="3499966" y="3089072"/>
                  <a:ext cx="1162419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4845124">
                  <a:off x="1643289" y="3073534"/>
                  <a:ext cx="1176010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Szabadkézi sokszög: alakzat 423">
                <a:extLst>
                  <a:ext uri="{FF2B5EF4-FFF2-40B4-BE49-F238E27FC236}">
                    <a16:creationId xmlns:a16="http://schemas.microsoft.com/office/drawing/2014/main" id="{0FD9AD9E-3107-4A94-9C2A-67360CEF93EB}"/>
                  </a:ext>
                </a:extLst>
              </p:cNvPr>
              <p:cNvSpPr/>
              <p:nvPr/>
            </p:nvSpPr>
            <p:spPr>
              <a:xfrm flipH="1">
                <a:off x="6773059" y="1492559"/>
                <a:ext cx="1187666" cy="537846"/>
              </a:xfrm>
              <a:custGeom>
                <a:avLst/>
                <a:gdLst>
                  <a:gd name="connsiteX0" fmla="*/ 646918 w 1194727"/>
                  <a:gd name="connsiteY0" fmla="*/ 82 h 513093"/>
                  <a:gd name="connsiteX1" fmla="*/ 438251 w 1194727"/>
                  <a:gd name="connsiteY1" fmla="*/ 14221 h 513093"/>
                  <a:gd name="connsiteX2" fmla="*/ 35193 w 1194727"/>
                  <a:gd name="connsiteY2" fmla="*/ 303260 h 513093"/>
                  <a:gd name="connsiteX3" fmla="*/ 2266 w 1194727"/>
                  <a:gd name="connsiteY3" fmla="*/ 455753 h 513093"/>
                  <a:gd name="connsiteX4" fmla="*/ 17282 w 1194727"/>
                  <a:gd name="connsiteY4" fmla="*/ 513093 h 513093"/>
                  <a:gd name="connsiteX5" fmla="*/ 191873 w 1194727"/>
                  <a:gd name="connsiteY5" fmla="*/ 513093 h 513093"/>
                  <a:gd name="connsiteX6" fmla="*/ 184907 w 1194727"/>
                  <a:gd name="connsiteY6" fmla="*/ 486493 h 513093"/>
                  <a:gd name="connsiteX7" fmla="*/ 206437 w 1194727"/>
                  <a:gd name="connsiteY7" fmla="*/ 386784 h 513093"/>
                  <a:gd name="connsiteX8" fmla="*/ 469981 w 1194727"/>
                  <a:gd name="connsiteY8" fmla="*/ 197794 h 513093"/>
                  <a:gd name="connsiteX9" fmla="*/ 606420 w 1194727"/>
                  <a:gd name="connsiteY9" fmla="*/ 188549 h 513093"/>
                  <a:gd name="connsiteX10" fmla="*/ 930573 w 1194727"/>
                  <a:gd name="connsiteY10" fmla="*/ 399367 h 513093"/>
                  <a:gd name="connsiteX11" fmla="*/ 955793 w 1194727"/>
                  <a:gd name="connsiteY11" fmla="*/ 479913 h 513093"/>
                  <a:gd name="connsiteX12" fmla="*/ 961102 w 1194727"/>
                  <a:gd name="connsiteY12" fmla="*/ 513093 h 513093"/>
                  <a:gd name="connsiteX13" fmla="*/ 1194727 w 1194727"/>
                  <a:gd name="connsiteY13" fmla="*/ 513093 h 513093"/>
                  <a:gd name="connsiteX14" fmla="*/ 1194015 w 1194727"/>
                  <a:gd name="connsiteY14" fmla="*/ 506560 h 513093"/>
                  <a:gd name="connsiteX15" fmla="*/ 1142671 w 1194727"/>
                  <a:gd name="connsiteY15" fmla="*/ 322503 h 513093"/>
                  <a:gd name="connsiteX16" fmla="*/ 646918 w 1194727"/>
                  <a:gd name="connsiteY16" fmla="*/ 82 h 513093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955793 w 1194727"/>
                  <a:gd name="connsiteY11" fmla="*/ 479913 h 519472"/>
                  <a:gd name="connsiteX12" fmla="*/ 1037302 w 1194727"/>
                  <a:gd name="connsiteY12" fmla="*/ 519472 h 519472"/>
                  <a:gd name="connsiteX13" fmla="*/ 1194727 w 1194727"/>
                  <a:gd name="connsiteY13" fmla="*/ 513093 h 519472"/>
                  <a:gd name="connsiteX14" fmla="*/ 1194015 w 1194727"/>
                  <a:gd name="connsiteY14" fmla="*/ 506560 h 519472"/>
                  <a:gd name="connsiteX15" fmla="*/ 1142671 w 1194727"/>
                  <a:gd name="connsiteY15" fmla="*/ 322503 h 519472"/>
                  <a:gd name="connsiteX16" fmla="*/ 646918 w 1194727"/>
                  <a:gd name="connsiteY16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444581 w 1194727"/>
                  <a:gd name="connsiteY7" fmla="*/ 181847 h 519472"/>
                  <a:gd name="connsiteX8" fmla="*/ 644520 w 1194727"/>
                  <a:gd name="connsiteY8" fmla="*/ 153464 h 519472"/>
                  <a:gd name="connsiteX9" fmla="*/ 990898 w 1194727"/>
                  <a:gd name="connsiteY9" fmla="*/ 335577 h 519472"/>
                  <a:gd name="connsiteX10" fmla="*/ 1037302 w 1194727"/>
                  <a:gd name="connsiteY10" fmla="*/ 519472 h 519472"/>
                  <a:gd name="connsiteX11" fmla="*/ 1194727 w 1194727"/>
                  <a:gd name="connsiteY11" fmla="*/ 513093 h 519472"/>
                  <a:gd name="connsiteX12" fmla="*/ 1194015 w 1194727"/>
                  <a:gd name="connsiteY12" fmla="*/ 506560 h 519472"/>
                  <a:gd name="connsiteX13" fmla="*/ 1142671 w 1194727"/>
                  <a:gd name="connsiteY13" fmla="*/ 322503 h 519472"/>
                  <a:gd name="connsiteX14" fmla="*/ 646918 w 1194727"/>
                  <a:gd name="connsiteY14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37302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71790 w 1194727"/>
                  <a:gd name="connsiteY11" fmla="*/ 50975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71790"/>
                  <a:gd name="connsiteY0" fmla="*/ 82 h 532230"/>
                  <a:gd name="connsiteX1" fmla="*/ 438251 w 1171790"/>
                  <a:gd name="connsiteY1" fmla="*/ 14221 h 532230"/>
                  <a:gd name="connsiteX2" fmla="*/ 35193 w 1171790"/>
                  <a:gd name="connsiteY2" fmla="*/ 303260 h 532230"/>
                  <a:gd name="connsiteX3" fmla="*/ 2266 w 1171790"/>
                  <a:gd name="connsiteY3" fmla="*/ 455753 h 532230"/>
                  <a:gd name="connsiteX4" fmla="*/ 17282 w 1171790"/>
                  <a:gd name="connsiteY4" fmla="*/ 513093 h 532230"/>
                  <a:gd name="connsiteX5" fmla="*/ 122023 w 1171790"/>
                  <a:gd name="connsiteY5" fmla="*/ 532230 h 532230"/>
                  <a:gd name="connsiteX6" fmla="*/ 393781 w 1171790"/>
                  <a:gd name="connsiteY6" fmla="*/ 146762 h 532230"/>
                  <a:gd name="connsiteX7" fmla="*/ 803270 w 1171790"/>
                  <a:gd name="connsiteY7" fmla="*/ 143896 h 532230"/>
                  <a:gd name="connsiteX8" fmla="*/ 1009948 w 1171790"/>
                  <a:gd name="connsiteY8" fmla="*/ 351525 h 532230"/>
                  <a:gd name="connsiteX9" fmla="*/ 1027777 w 1171790"/>
                  <a:gd name="connsiteY9" fmla="*/ 519472 h 532230"/>
                  <a:gd name="connsiteX10" fmla="*/ 1171790 w 1171790"/>
                  <a:gd name="connsiteY10" fmla="*/ 509750 h 532230"/>
                  <a:gd name="connsiteX11" fmla="*/ 1142671 w 1171790"/>
                  <a:gd name="connsiteY11" fmla="*/ 322503 h 532230"/>
                  <a:gd name="connsiteX12" fmla="*/ 646918 w 1171790"/>
                  <a:gd name="connsiteY12" fmla="*/ 82 h 532230"/>
                  <a:gd name="connsiteX0" fmla="*/ 646918 w 1187665"/>
                  <a:gd name="connsiteY0" fmla="*/ 82 h 532230"/>
                  <a:gd name="connsiteX1" fmla="*/ 438251 w 1187665"/>
                  <a:gd name="connsiteY1" fmla="*/ 14221 h 532230"/>
                  <a:gd name="connsiteX2" fmla="*/ 35193 w 1187665"/>
                  <a:gd name="connsiteY2" fmla="*/ 303260 h 532230"/>
                  <a:gd name="connsiteX3" fmla="*/ 2266 w 1187665"/>
                  <a:gd name="connsiteY3" fmla="*/ 455753 h 532230"/>
                  <a:gd name="connsiteX4" fmla="*/ 17282 w 1187665"/>
                  <a:gd name="connsiteY4" fmla="*/ 513093 h 532230"/>
                  <a:gd name="connsiteX5" fmla="*/ 122023 w 1187665"/>
                  <a:gd name="connsiteY5" fmla="*/ 532230 h 532230"/>
                  <a:gd name="connsiteX6" fmla="*/ 393781 w 1187665"/>
                  <a:gd name="connsiteY6" fmla="*/ 146762 h 532230"/>
                  <a:gd name="connsiteX7" fmla="*/ 803270 w 1187665"/>
                  <a:gd name="connsiteY7" fmla="*/ 143896 h 532230"/>
                  <a:gd name="connsiteX8" fmla="*/ 1009948 w 1187665"/>
                  <a:gd name="connsiteY8" fmla="*/ 351525 h 532230"/>
                  <a:gd name="connsiteX9" fmla="*/ 1027777 w 1187665"/>
                  <a:gd name="connsiteY9" fmla="*/ 519472 h 532230"/>
                  <a:gd name="connsiteX10" fmla="*/ 1187665 w 1187665"/>
                  <a:gd name="connsiteY10" fmla="*/ 509750 h 532230"/>
                  <a:gd name="connsiteX11" fmla="*/ 1142671 w 1187665"/>
                  <a:gd name="connsiteY11" fmla="*/ 322503 h 532230"/>
                  <a:gd name="connsiteX12" fmla="*/ 646918 w 1187665"/>
                  <a:gd name="connsiteY12" fmla="*/ 82 h 532230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7282 w 1187665"/>
                  <a:gd name="connsiteY4" fmla="*/ 513011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613 w 1187665"/>
                  <a:gd name="connsiteY4" fmla="*/ 510618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47720 w 1187665"/>
                  <a:gd name="connsiteY7" fmla="*/ 124676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7665" h="532148">
                    <a:moveTo>
                      <a:pt x="646918" y="0"/>
                    </a:moveTo>
                    <a:cubicBezTo>
                      <a:pt x="586103" y="645"/>
                      <a:pt x="516976" y="5136"/>
                      <a:pt x="438251" y="14139"/>
                    </a:cubicBezTo>
                    <a:cubicBezTo>
                      <a:pt x="206951" y="10655"/>
                      <a:pt x="97732" y="201089"/>
                      <a:pt x="35193" y="303178"/>
                    </a:cubicBezTo>
                    <a:cubicBezTo>
                      <a:pt x="3924" y="354223"/>
                      <a:pt x="-4712" y="403405"/>
                      <a:pt x="2266" y="455671"/>
                    </a:cubicBezTo>
                    <a:lnTo>
                      <a:pt x="19663" y="515403"/>
                    </a:lnTo>
                    <a:lnTo>
                      <a:pt x="122023" y="532148"/>
                    </a:lnTo>
                    <a:cubicBezTo>
                      <a:pt x="151226" y="221856"/>
                      <a:pt x="240753" y="204999"/>
                      <a:pt x="368381" y="133922"/>
                    </a:cubicBezTo>
                    <a:cubicBezTo>
                      <a:pt x="587858" y="68848"/>
                      <a:pt x="740792" y="88423"/>
                      <a:pt x="847720" y="124676"/>
                    </a:cubicBezTo>
                    <a:cubicBezTo>
                      <a:pt x="954648" y="160929"/>
                      <a:pt x="979939" y="285657"/>
                      <a:pt x="1009948" y="351443"/>
                    </a:cubicBezTo>
                    <a:cubicBezTo>
                      <a:pt x="1039958" y="417229"/>
                      <a:pt x="1037726" y="487678"/>
                      <a:pt x="1027777" y="519390"/>
                    </a:cubicBezTo>
                    <a:lnTo>
                      <a:pt x="1187665" y="509668"/>
                    </a:lnTo>
                    <a:cubicBezTo>
                      <a:pt x="1177800" y="449421"/>
                      <a:pt x="1164825" y="383730"/>
                      <a:pt x="1142671" y="322421"/>
                    </a:cubicBezTo>
                    <a:cubicBezTo>
                      <a:pt x="1090978" y="179367"/>
                      <a:pt x="993243" y="11429"/>
                      <a:pt x="646918" y="0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221136" flipH="1">
              <a:off x="5480003" y="3227333"/>
              <a:ext cx="51308" cy="134978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3" name="Csoportba foglalás 232"/>
          <p:cNvGrpSpPr/>
          <p:nvPr/>
        </p:nvGrpSpPr>
        <p:grpSpPr>
          <a:xfrm rot="19726236">
            <a:off x="376287" y="844747"/>
            <a:ext cx="752021" cy="1494123"/>
            <a:chOff x="4387850" y="1314450"/>
            <a:chExt cx="1660095" cy="4298950"/>
          </a:xfrm>
        </p:grpSpPr>
        <p:grpSp>
          <p:nvGrpSpPr>
            <p:cNvPr id="234" name="Csoportba foglalás 233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36" name="Szabadkézi sokszög 235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7" name="Szabadkézi sokszög 236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35" name="Szabadkézi sokszög 234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8" name="Csoportba foglalás 237"/>
          <p:cNvGrpSpPr/>
          <p:nvPr/>
        </p:nvGrpSpPr>
        <p:grpSpPr>
          <a:xfrm rot="170186">
            <a:off x="1085551" y="186003"/>
            <a:ext cx="752021" cy="1494123"/>
            <a:chOff x="4387850" y="1314450"/>
            <a:chExt cx="1660095" cy="4298950"/>
          </a:xfrm>
        </p:grpSpPr>
        <p:grpSp>
          <p:nvGrpSpPr>
            <p:cNvPr id="239" name="Csoportba foglalás 238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41" name="Szabadkézi sokszög 240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2" name="Szabadkézi sokszög 241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40" name="Szabadkézi sokszög 239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3" name="Csoportba foglalás 242"/>
          <p:cNvGrpSpPr/>
          <p:nvPr/>
        </p:nvGrpSpPr>
        <p:grpSpPr>
          <a:xfrm rot="1056542">
            <a:off x="2106130" y="119656"/>
            <a:ext cx="752021" cy="1494123"/>
            <a:chOff x="4387850" y="1314450"/>
            <a:chExt cx="1660095" cy="4298950"/>
          </a:xfrm>
        </p:grpSpPr>
        <p:grpSp>
          <p:nvGrpSpPr>
            <p:cNvPr id="244" name="Csoportba foglalás 243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46" name="Szabadkézi sokszög 245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45" name="Szabadkézi sokszög 244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8" name="Csoportba foglalás 247"/>
          <p:cNvGrpSpPr/>
          <p:nvPr/>
        </p:nvGrpSpPr>
        <p:grpSpPr>
          <a:xfrm rot="2523445">
            <a:off x="3307260" y="38579"/>
            <a:ext cx="752021" cy="1494123"/>
            <a:chOff x="4387850" y="1314450"/>
            <a:chExt cx="1660095" cy="4298950"/>
          </a:xfrm>
        </p:grpSpPr>
        <p:grpSp>
          <p:nvGrpSpPr>
            <p:cNvPr id="249" name="Csoportba foglalás 248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59" name="Szabadkézi sokszög 258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0" name="Szabadkézi sokszög 259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8" name="Szabadkézi sokszög 257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1" name="Csoportba foglalás 260"/>
          <p:cNvGrpSpPr/>
          <p:nvPr/>
        </p:nvGrpSpPr>
        <p:grpSpPr>
          <a:xfrm rot="1650045">
            <a:off x="8181981" y="92766"/>
            <a:ext cx="752021" cy="1494123"/>
            <a:chOff x="4387850" y="1314450"/>
            <a:chExt cx="1660095" cy="4298950"/>
          </a:xfrm>
        </p:grpSpPr>
        <p:grpSp>
          <p:nvGrpSpPr>
            <p:cNvPr id="262" name="Csoportba foglalás 261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64" name="Szabadkézi sokszög 263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5" name="Szabadkézi sokszög 264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63" name="Szabadkézi sokszög 262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6" name="Csoportba foglalás 265"/>
          <p:cNvGrpSpPr/>
          <p:nvPr/>
        </p:nvGrpSpPr>
        <p:grpSpPr>
          <a:xfrm rot="2774472">
            <a:off x="9276554" y="194116"/>
            <a:ext cx="752021" cy="1494123"/>
            <a:chOff x="4387850" y="1314450"/>
            <a:chExt cx="1660095" cy="4298950"/>
          </a:xfrm>
        </p:grpSpPr>
        <p:grpSp>
          <p:nvGrpSpPr>
            <p:cNvPr id="267" name="Csoportba foglalás 266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69" name="Szabadkézi sokszög 268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0" name="Szabadkézi sokszög 269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68" name="Szabadkézi sokszög 267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71" name="Csoportba foglalás 270"/>
          <p:cNvGrpSpPr/>
          <p:nvPr/>
        </p:nvGrpSpPr>
        <p:grpSpPr>
          <a:xfrm rot="521073">
            <a:off x="10389875" y="221424"/>
            <a:ext cx="752021" cy="1494123"/>
            <a:chOff x="4387850" y="1314450"/>
            <a:chExt cx="1660095" cy="4298950"/>
          </a:xfrm>
        </p:grpSpPr>
        <p:grpSp>
          <p:nvGrpSpPr>
            <p:cNvPr id="272" name="Csoportba foglalás 271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74" name="Szabadkézi sokszög 273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5" name="Szabadkézi sokszög 274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73" name="Szabadkézi sokszög 272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76" name="Csoportba foglalás 275"/>
          <p:cNvGrpSpPr/>
          <p:nvPr/>
        </p:nvGrpSpPr>
        <p:grpSpPr>
          <a:xfrm rot="5042644">
            <a:off x="6985197" y="136253"/>
            <a:ext cx="752021" cy="1494123"/>
            <a:chOff x="4387850" y="1314450"/>
            <a:chExt cx="1660095" cy="4298950"/>
          </a:xfrm>
        </p:grpSpPr>
        <p:grpSp>
          <p:nvGrpSpPr>
            <p:cNvPr id="277" name="Csoportba foglalás 276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79" name="Szabadkézi sokszög 278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0" name="Szabadkézi sokszög 279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78" name="Szabadkézi sokszög 277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1" name="Csoportba foglalás 280"/>
          <p:cNvGrpSpPr/>
          <p:nvPr/>
        </p:nvGrpSpPr>
        <p:grpSpPr>
          <a:xfrm rot="4185430">
            <a:off x="5658720" y="194079"/>
            <a:ext cx="752021" cy="1494123"/>
            <a:chOff x="4387850" y="1314450"/>
            <a:chExt cx="1660095" cy="4298950"/>
          </a:xfrm>
        </p:grpSpPr>
        <p:grpSp>
          <p:nvGrpSpPr>
            <p:cNvPr id="282" name="Csoportba foglalás 281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84" name="Szabadkézi sokszög 283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5" name="Szabadkézi sokszög 284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83" name="Szabadkézi sokszög 282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6" name="Csoportba foglalás 285"/>
          <p:cNvGrpSpPr/>
          <p:nvPr/>
        </p:nvGrpSpPr>
        <p:grpSpPr>
          <a:xfrm rot="2998015">
            <a:off x="4283993" y="45412"/>
            <a:ext cx="752021" cy="1494123"/>
            <a:chOff x="4387850" y="1314450"/>
            <a:chExt cx="1660095" cy="4298950"/>
          </a:xfrm>
        </p:grpSpPr>
        <p:grpSp>
          <p:nvGrpSpPr>
            <p:cNvPr id="287" name="Csoportba foglalás 286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89" name="Szabadkézi sokszög 288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0" name="Szabadkézi sokszög 289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88" name="Szabadkézi sokszög 287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1" name="Csoportba foglalás 290"/>
          <p:cNvGrpSpPr/>
          <p:nvPr/>
        </p:nvGrpSpPr>
        <p:grpSpPr>
          <a:xfrm rot="2187880">
            <a:off x="10985462" y="780172"/>
            <a:ext cx="752021" cy="1494123"/>
            <a:chOff x="4387850" y="1314450"/>
            <a:chExt cx="1660095" cy="4298950"/>
          </a:xfrm>
        </p:grpSpPr>
        <p:grpSp>
          <p:nvGrpSpPr>
            <p:cNvPr id="292" name="Csoportba foglalás 291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294" name="Szabadkézi sokszög 293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Szabadkézi sokszög 294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93" name="Szabadkézi sokszög 292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6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1771176" y="1023624"/>
            <a:ext cx="8649649" cy="1136371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2800" dirty="0">
                <a:solidFill>
                  <a:srgbClr val="242021"/>
                </a:solidFill>
                <a:latin typeface="+mj-lt"/>
              </a:rPr>
              <a:t>Ferenc mindenkinek hirdette Jézus szeretetét. </a:t>
            </a:r>
          </a:p>
          <a:p>
            <a:pPr algn="ctr"/>
            <a:r>
              <a:rPr lang="hu-HU" sz="2800" dirty="0">
                <a:solidFill>
                  <a:srgbClr val="242021"/>
                </a:solidFill>
                <a:latin typeface="+mj-lt"/>
              </a:rPr>
              <a:t>Az állatoknak is.</a:t>
            </a:r>
            <a:endParaRPr lang="hu-HU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19" name="Csoportba foglalás 318"/>
          <p:cNvGrpSpPr/>
          <p:nvPr/>
        </p:nvGrpSpPr>
        <p:grpSpPr>
          <a:xfrm>
            <a:off x="4841370" y="4981400"/>
            <a:ext cx="2206549" cy="2011142"/>
            <a:chOff x="1000682" y="2904323"/>
            <a:chExt cx="2608913" cy="2415158"/>
          </a:xfrm>
        </p:grpSpPr>
        <p:sp>
          <p:nvSpPr>
            <p:cNvPr id="322" name="Szabadkézi sokszög 321"/>
            <p:cNvSpPr/>
            <p:nvPr/>
          </p:nvSpPr>
          <p:spPr>
            <a:xfrm>
              <a:off x="2026018" y="3714501"/>
              <a:ext cx="733790" cy="1604980"/>
            </a:xfrm>
            <a:custGeom>
              <a:avLst/>
              <a:gdLst>
                <a:gd name="connsiteX0" fmla="*/ 341969 w 733790"/>
                <a:gd name="connsiteY0" fmla="*/ 1295 h 1604980"/>
                <a:gd name="connsiteX1" fmla="*/ 607452 w 733790"/>
                <a:gd name="connsiteY1" fmla="*/ 398092 h 1604980"/>
                <a:gd name="connsiteX2" fmla="*/ 667878 w 733790"/>
                <a:gd name="connsiteY2" fmla="*/ 1515990 h 1604980"/>
                <a:gd name="connsiteX3" fmla="*/ 608970 w 733790"/>
                <a:gd name="connsiteY3" fmla="*/ 1583014 h 1604980"/>
                <a:gd name="connsiteX4" fmla="*/ 606743 w 733790"/>
                <a:gd name="connsiteY4" fmla="*/ 1584666 h 1604980"/>
                <a:gd name="connsiteX5" fmla="*/ 588033 w 733790"/>
                <a:gd name="connsiteY5" fmla="*/ 1588249 h 1604980"/>
                <a:gd name="connsiteX6" fmla="*/ 366896 w 733790"/>
                <a:gd name="connsiteY6" fmla="*/ 1604980 h 1604980"/>
                <a:gd name="connsiteX7" fmla="*/ 145759 w 733790"/>
                <a:gd name="connsiteY7" fmla="*/ 1588249 h 1604980"/>
                <a:gd name="connsiteX8" fmla="*/ 137859 w 733790"/>
                <a:gd name="connsiteY8" fmla="*/ 1586736 h 1604980"/>
                <a:gd name="connsiteX9" fmla="*/ 110460 w 733790"/>
                <a:gd name="connsiteY9" fmla="*/ 1554530 h 1604980"/>
                <a:gd name="connsiteX10" fmla="*/ 76038 w 733790"/>
                <a:gd name="connsiteY10" fmla="*/ 1494944 h 1604980"/>
                <a:gd name="connsiteX11" fmla="*/ 72487 w 733790"/>
                <a:gd name="connsiteY11" fmla="*/ 1486049 h 1604980"/>
                <a:gd name="connsiteX12" fmla="*/ 48448 w 733790"/>
                <a:gd name="connsiteY12" fmla="*/ 1425833 h 1604980"/>
                <a:gd name="connsiteX13" fmla="*/ 3495 w 733790"/>
                <a:gd name="connsiteY13" fmla="*/ 1173325 h 1604980"/>
                <a:gd name="connsiteX14" fmla="*/ 3156 w 733790"/>
                <a:gd name="connsiteY14" fmla="*/ 1163925 h 1604980"/>
                <a:gd name="connsiteX15" fmla="*/ 56 w 733790"/>
                <a:gd name="connsiteY15" fmla="*/ 1078088 h 1604980"/>
                <a:gd name="connsiteX16" fmla="*/ 166863 w 733790"/>
                <a:gd name="connsiteY16" fmla="*/ 205346 h 1604980"/>
                <a:gd name="connsiteX17" fmla="*/ 341969 w 733790"/>
                <a:gd name="connsiteY17" fmla="*/ 1295 h 160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790" h="1604980">
                  <a:moveTo>
                    <a:pt x="341969" y="1295"/>
                  </a:moveTo>
                  <a:cubicBezTo>
                    <a:pt x="462274" y="-19031"/>
                    <a:pt x="560380" y="203913"/>
                    <a:pt x="607452" y="398092"/>
                  </a:cubicBezTo>
                  <a:cubicBezTo>
                    <a:pt x="721710" y="814404"/>
                    <a:pt x="792813" y="1261116"/>
                    <a:pt x="667878" y="1515990"/>
                  </a:cubicBezTo>
                  <a:cubicBezTo>
                    <a:pt x="649689" y="1541491"/>
                    <a:pt x="629905" y="1563772"/>
                    <a:pt x="608970" y="1583014"/>
                  </a:cubicBezTo>
                  <a:lnTo>
                    <a:pt x="606743" y="1584666"/>
                  </a:lnTo>
                  <a:lnTo>
                    <a:pt x="588033" y="1588249"/>
                  </a:lnTo>
                  <a:cubicBezTo>
                    <a:pt x="515929" y="1599266"/>
                    <a:pt x="442080" y="1604980"/>
                    <a:pt x="366896" y="1604980"/>
                  </a:cubicBezTo>
                  <a:cubicBezTo>
                    <a:pt x="291712" y="1604980"/>
                    <a:pt x="217863" y="1599266"/>
                    <a:pt x="145759" y="1588249"/>
                  </a:cubicBezTo>
                  <a:lnTo>
                    <a:pt x="137859" y="1586736"/>
                  </a:lnTo>
                  <a:lnTo>
                    <a:pt x="110460" y="1554530"/>
                  </a:lnTo>
                  <a:cubicBezTo>
                    <a:pt x="97812" y="1536389"/>
                    <a:pt x="86355" y="1516460"/>
                    <a:pt x="76038" y="1494944"/>
                  </a:cubicBezTo>
                  <a:lnTo>
                    <a:pt x="72487" y="1486049"/>
                  </a:lnTo>
                  <a:lnTo>
                    <a:pt x="48448" y="1425833"/>
                  </a:lnTo>
                  <a:cubicBezTo>
                    <a:pt x="24169" y="1352359"/>
                    <a:pt x="9662" y="1266395"/>
                    <a:pt x="3495" y="1173325"/>
                  </a:cubicBezTo>
                  <a:lnTo>
                    <a:pt x="3156" y="1163925"/>
                  </a:lnTo>
                  <a:lnTo>
                    <a:pt x="56" y="1078088"/>
                  </a:lnTo>
                  <a:cubicBezTo>
                    <a:pt x="-2239" y="786469"/>
                    <a:pt x="66241" y="447073"/>
                    <a:pt x="166863" y="205346"/>
                  </a:cubicBezTo>
                  <a:cubicBezTo>
                    <a:pt x="228013" y="70034"/>
                    <a:pt x="287284" y="10533"/>
                    <a:pt x="341969" y="1295"/>
                  </a:cubicBezTo>
                  <a:close/>
                </a:path>
              </a:pathLst>
            </a:custGeom>
            <a:gradFill>
              <a:gsLst>
                <a:gs pos="77000">
                  <a:schemeClr val="bg1"/>
                </a:gs>
                <a:gs pos="28000">
                  <a:schemeClr val="bg1">
                    <a:lumMod val="9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23" name="Csoportba foglalás 322"/>
            <p:cNvGrpSpPr/>
            <p:nvPr/>
          </p:nvGrpSpPr>
          <p:grpSpPr>
            <a:xfrm>
              <a:off x="1000682" y="2904323"/>
              <a:ext cx="2608913" cy="2256492"/>
              <a:chOff x="1872920" y="3574172"/>
              <a:chExt cx="3163683" cy="2675480"/>
            </a:xfrm>
          </p:grpSpPr>
          <p:sp>
            <p:nvSpPr>
              <p:cNvPr id="325" name="Szabadkézi sokszög 324"/>
              <p:cNvSpPr/>
              <p:nvPr/>
            </p:nvSpPr>
            <p:spPr>
              <a:xfrm rot="21418213">
                <a:off x="1872920" y="3574172"/>
                <a:ext cx="1246140" cy="779902"/>
              </a:xfrm>
              <a:custGeom>
                <a:avLst/>
                <a:gdLst>
                  <a:gd name="connsiteX0" fmla="*/ 584541 w 590102"/>
                  <a:gd name="connsiteY0" fmla="*/ 134470 h 358588"/>
                  <a:gd name="connsiteX1" fmla="*/ 459035 w 590102"/>
                  <a:gd name="connsiteY1" fmla="*/ 49306 h 358588"/>
                  <a:gd name="connsiteX2" fmla="*/ 432141 w 590102"/>
                  <a:gd name="connsiteY2" fmla="*/ 40341 h 358588"/>
                  <a:gd name="connsiteX3" fmla="*/ 405247 w 590102"/>
                  <a:gd name="connsiteY3" fmla="*/ 31376 h 358588"/>
                  <a:gd name="connsiteX4" fmla="*/ 364906 w 590102"/>
                  <a:gd name="connsiteY4" fmla="*/ 17929 h 358588"/>
                  <a:gd name="connsiteX5" fmla="*/ 315600 w 590102"/>
                  <a:gd name="connsiteY5" fmla="*/ 4482 h 358588"/>
                  <a:gd name="connsiteX6" fmla="*/ 279741 w 590102"/>
                  <a:gd name="connsiteY6" fmla="*/ 0 h 358588"/>
                  <a:gd name="connsiteX7" fmla="*/ 172165 w 590102"/>
                  <a:gd name="connsiteY7" fmla="*/ 4482 h 358588"/>
                  <a:gd name="connsiteX8" fmla="*/ 154235 w 590102"/>
                  <a:gd name="connsiteY8" fmla="*/ 8965 h 358588"/>
                  <a:gd name="connsiteX9" fmla="*/ 113894 w 590102"/>
                  <a:gd name="connsiteY9" fmla="*/ 17929 h 358588"/>
                  <a:gd name="connsiteX10" fmla="*/ 100447 w 590102"/>
                  <a:gd name="connsiteY10" fmla="*/ 26894 h 358588"/>
                  <a:gd name="connsiteX11" fmla="*/ 87000 w 590102"/>
                  <a:gd name="connsiteY11" fmla="*/ 31376 h 358588"/>
                  <a:gd name="connsiteX12" fmla="*/ 60106 w 590102"/>
                  <a:gd name="connsiteY12" fmla="*/ 49306 h 358588"/>
                  <a:gd name="connsiteX13" fmla="*/ 42177 w 590102"/>
                  <a:gd name="connsiteY13" fmla="*/ 76200 h 358588"/>
                  <a:gd name="connsiteX14" fmla="*/ 19765 w 590102"/>
                  <a:gd name="connsiteY14" fmla="*/ 103094 h 358588"/>
                  <a:gd name="connsiteX15" fmla="*/ 6318 w 590102"/>
                  <a:gd name="connsiteY15" fmla="*/ 129988 h 358588"/>
                  <a:gd name="connsiteX16" fmla="*/ 6318 w 590102"/>
                  <a:gd name="connsiteY16" fmla="*/ 295835 h 358588"/>
                  <a:gd name="connsiteX17" fmla="*/ 15282 w 590102"/>
                  <a:gd name="connsiteY17" fmla="*/ 322729 h 358588"/>
                  <a:gd name="connsiteX18" fmla="*/ 28730 w 590102"/>
                  <a:gd name="connsiteY18" fmla="*/ 336176 h 358588"/>
                  <a:gd name="connsiteX19" fmla="*/ 60106 w 590102"/>
                  <a:gd name="connsiteY19" fmla="*/ 354106 h 358588"/>
                  <a:gd name="connsiteX20" fmla="*/ 73553 w 590102"/>
                  <a:gd name="connsiteY20" fmla="*/ 358588 h 358588"/>
                  <a:gd name="connsiteX21" fmla="*/ 136306 w 590102"/>
                  <a:gd name="connsiteY21" fmla="*/ 354106 h 358588"/>
                  <a:gd name="connsiteX22" fmla="*/ 149753 w 590102"/>
                  <a:gd name="connsiteY22" fmla="*/ 349623 h 358588"/>
                  <a:gd name="connsiteX23" fmla="*/ 163200 w 590102"/>
                  <a:gd name="connsiteY23" fmla="*/ 336176 h 358588"/>
                  <a:gd name="connsiteX24" fmla="*/ 190094 w 590102"/>
                  <a:gd name="connsiteY24" fmla="*/ 313765 h 358588"/>
                  <a:gd name="connsiteX25" fmla="*/ 208024 w 590102"/>
                  <a:gd name="connsiteY25" fmla="*/ 286870 h 358588"/>
                  <a:gd name="connsiteX26" fmla="*/ 216988 w 590102"/>
                  <a:gd name="connsiteY26" fmla="*/ 273423 h 358588"/>
                  <a:gd name="connsiteX27" fmla="*/ 230435 w 590102"/>
                  <a:gd name="connsiteY27" fmla="*/ 259976 h 358588"/>
                  <a:gd name="connsiteX28" fmla="*/ 239400 w 590102"/>
                  <a:gd name="connsiteY28" fmla="*/ 246529 h 358588"/>
                  <a:gd name="connsiteX29" fmla="*/ 266294 w 590102"/>
                  <a:gd name="connsiteY29" fmla="*/ 228600 h 358588"/>
                  <a:gd name="connsiteX30" fmla="*/ 293188 w 590102"/>
                  <a:gd name="connsiteY30" fmla="*/ 206188 h 358588"/>
                  <a:gd name="connsiteX31" fmla="*/ 306635 w 590102"/>
                  <a:gd name="connsiteY31" fmla="*/ 201706 h 358588"/>
                  <a:gd name="connsiteX32" fmla="*/ 346977 w 590102"/>
                  <a:gd name="connsiteY32" fmla="*/ 183776 h 358588"/>
                  <a:gd name="connsiteX33" fmla="*/ 360424 w 590102"/>
                  <a:gd name="connsiteY33" fmla="*/ 179294 h 358588"/>
                  <a:gd name="connsiteX34" fmla="*/ 445588 w 590102"/>
                  <a:gd name="connsiteY34" fmla="*/ 183776 h 358588"/>
                  <a:gd name="connsiteX35" fmla="*/ 481447 w 590102"/>
                  <a:gd name="connsiteY35" fmla="*/ 192741 h 358588"/>
                  <a:gd name="connsiteX36" fmla="*/ 521788 w 590102"/>
                  <a:gd name="connsiteY36" fmla="*/ 183776 h 358588"/>
                  <a:gd name="connsiteX37" fmla="*/ 535235 w 590102"/>
                  <a:gd name="connsiteY37" fmla="*/ 174812 h 358588"/>
                  <a:gd name="connsiteX38" fmla="*/ 557647 w 590102"/>
                  <a:gd name="connsiteY38" fmla="*/ 134470 h 358588"/>
                  <a:gd name="connsiteX39" fmla="*/ 566612 w 590102"/>
                  <a:gd name="connsiteY39" fmla="*/ 121023 h 358588"/>
                  <a:gd name="connsiteX40" fmla="*/ 584541 w 590102"/>
                  <a:gd name="connsiteY40" fmla="*/ 134470 h 358588"/>
                  <a:gd name="connsiteX0" fmla="*/ 566612 w 566612"/>
                  <a:gd name="connsiteY0" fmla="*/ 121023 h 358588"/>
                  <a:gd name="connsiteX1" fmla="*/ 459035 w 566612"/>
                  <a:gd name="connsiteY1" fmla="*/ 49306 h 358588"/>
                  <a:gd name="connsiteX2" fmla="*/ 432141 w 566612"/>
                  <a:gd name="connsiteY2" fmla="*/ 40341 h 358588"/>
                  <a:gd name="connsiteX3" fmla="*/ 405247 w 566612"/>
                  <a:gd name="connsiteY3" fmla="*/ 31376 h 358588"/>
                  <a:gd name="connsiteX4" fmla="*/ 364906 w 566612"/>
                  <a:gd name="connsiteY4" fmla="*/ 17929 h 358588"/>
                  <a:gd name="connsiteX5" fmla="*/ 315600 w 566612"/>
                  <a:gd name="connsiteY5" fmla="*/ 4482 h 358588"/>
                  <a:gd name="connsiteX6" fmla="*/ 279741 w 566612"/>
                  <a:gd name="connsiteY6" fmla="*/ 0 h 358588"/>
                  <a:gd name="connsiteX7" fmla="*/ 172165 w 566612"/>
                  <a:gd name="connsiteY7" fmla="*/ 4482 h 358588"/>
                  <a:gd name="connsiteX8" fmla="*/ 154235 w 566612"/>
                  <a:gd name="connsiteY8" fmla="*/ 8965 h 358588"/>
                  <a:gd name="connsiteX9" fmla="*/ 113894 w 566612"/>
                  <a:gd name="connsiteY9" fmla="*/ 17929 h 358588"/>
                  <a:gd name="connsiteX10" fmla="*/ 100447 w 566612"/>
                  <a:gd name="connsiteY10" fmla="*/ 26894 h 358588"/>
                  <a:gd name="connsiteX11" fmla="*/ 87000 w 566612"/>
                  <a:gd name="connsiteY11" fmla="*/ 31376 h 358588"/>
                  <a:gd name="connsiteX12" fmla="*/ 60106 w 566612"/>
                  <a:gd name="connsiteY12" fmla="*/ 49306 h 358588"/>
                  <a:gd name="connsiteX13" fmla="*/ 42177 w 566612"/>
                  <a:gd name="connsiteY13" fmla="*/ 76200 h 358588"/>
                  <a:gd name="connsiteX14" fmla="*/ 19765 w 566612"/>
                  <a:gd name="connsiteY14" fmla="*/ 103094 h 358588"/>
                  <a:gd name="connsiteX15" fmla="*/ 6318 w 566612"/>
                  <a:gd name="connsiteY15" fmla="*/ 129988 h 358588"/>
                  <a:gd name="connsiteX16" fmla="*/ 6318 w 566612"/>
                  <a:gd name="connsiteY16" fmla="*/ 295835 h 358588"/>
                  <a:gd name="connsiteX17" fmla="*/ 15282 w 566612"/>
                  <a:gd name="connsiteY17" fmla="*/ 322729 h 358588"/>
                  <a:gd name="connsiteX18" fmla="*/ 28730 w 566612"/>
                  <a:gd name="connsiteY18" fmla="*/ 336176 h 358588"/>
                  <a:gd name="connsiteX19" fmla="*/ 60106 w 566612"/>
                  <a:gd name="connsiteY19" fmla="*/ 354106 h 358588"/>
                  <a:gd name="connsiteX20" fmla="*/ 73553 w 566612"/>
                  <a:gd name="connsiteY20" fmla="*/ 358588 h 358588"/>
                  <a:gd name="connsiteX21" fmla="*/ 136306 w 566612"/>
                  <a:gd name="connsiteY21" fmla="*/ 354106 h 358588"/>
                  <a:gd name="connsiteX22" fmla="*/ 149753 w 566612"/>
                  <a:gd name="connsiteY22" fmla="*/ 349623 h 358588"/>
                  <a:gd name="connsiteX23" fmla="*/ 163200 w 566612"/>
                  <a:gd name="connsiteY23" fmla="*/ 336176 h 358588"/>
                  <a:gd name="connsiteX24" fmla="*/ 190094 w 566612"/>
                  <a:gd name="connsiteY24" fmla="*/ 313765 h 358588"/>
                  <a:gd name="connsiteX25" fmla="*/ 208024 w 566612"/>
                  <a:gd name="connsiteY25" fmla="*/ 286870 h 358588"/>
                  <a:gd name="connsiteX26" fmla="*/ 216988 w 566612"/>
                  <a:gd name="connsiteY26" fmla="*/ 273423 h 358588"/>
                  <a:gd name="connsiteX27" fmla="*/ 230435 w 566612"/>
                  <a:gd name="connsiteY27" fmla="*/ 259976 h 358588"/>
                  <a:gd name="connsiteX28" fmla="*/ 239400 w 566612"/>
                  <a:gd name="connsiteY28" fmla="*/ 246529 h 358588"/>
                  <a:gd name="connsiteX29" fmla="*/ 266294 w 566612"/>
                  <a:gd name="connsiteY29" fmla="*/ 228600 h 358588"/>
                  <a:gd name="connsiteX30" fmla="*/ 293188 w 566612"/>
                  <a:gd name="connsiteY30" fmla="*/ 206188 h 358588"/>
                  <a:gd name="connsiteX31" fmla="*/ 306635 w 566612"/>
                  <a:gd name="connsiteY31" fmla="*/ 201706 h 358588"/>
                  <a:gd name="connsiteX32" fmla="*/ 346977 w 566612"/>
                  <a:gd name="connsiteY32" fmla="*/ 183776 h 358588"/>
                  <a:gd name="connsiteX33" fmla="*/ 360424 w 566612"/>
                  <a:gd name="connsiteY33" fmla="*/ 179294 h 358588"/>
                  <a:gd name="connsiteX34" fmla="*/ 445588 w 566612"/>
                  <a:gd name="connsiteY34" fmla="*/ 183776 h 358588"/>
                  <a:gd name="connsiteX35" fmla="*/ 481447 w 566612"/>
                  <a:gd name="connsiteY35" fmla="*/ 192741 h 358588"/>
                  <a:gd name="connsiteX36" fmla="*/ 521788 w 566612"/>
                  <a:gd name="connsiteY36" fmla="*/ 183776 h 358588"/>
                  <a:gd name="connsiteX37" fmla="*/ 535235 w 566612"/>
                  <a:gd name="connsiteY37" fmla="*/ 174812 h 358588"/>
                  <a:gd name="connsiteX38" fmla="*/ 557647 w 566612"/>
                  <a:gd name="connsiteY38" fmla="*/ 134470 h 358588"/>
                  <a:gd name="connsiteX39" fmla="*/ 566612 w 566612"/>
                  <a:gd name="connsiteY39" fmla="*/ 121023 h 358588"/>
                  <a:gd name="connsiteX0" fmla="*/ 596914 w 596914"/>
                  <a:gd name="connsiteY0" fmla="*/ 121023 h 358588"/>
                  <a:gd name="connsiteX1" fmla="*/ 489337 w 596914"/>
                  <a:gd name="connsiteY1" fmla="*/ 49306 h 358588"/>
                  <a:gd name="connsiteX2" fmla="*/ 462443 w 596914"/>
                  <a:gd name="connsiteY2" fmla="*/ 40341 h 358588"/>
                  <a:gd name="connsiteX3" fmla="*/ 435549 w 596914"/>
                  <a:gd name="connsiteY3" fmla="*/ 31376 h 358588"/>
                  <a:gd name="connsiteX4" fmla="*/ 395208 w 596914"/>
                  <a:gd name="connsiteY4" fmla="*/ 17929 h 358588"/>
                  <a:gd name="connsiteX5" fmla="*/ 345902 w 596914"/>
                  <a:gd name="connsiteY5" fmla="*/ 4482 h 358588"/>
                  <a:gd name="connsiteX6" fmla="*/ 310043 w 596914"/>
                  <a:gd name="connsiteY6" fmla="*/ 0 h 358588"/>
                  <a:gd name="connsiteX7" fmla="*/ 202467 w 596914"/>
                  <a:gd name="connsiteY7" fmla="*/ 4482 h 358588"/>
                  <a:gd name="connsiteX8" fmla="*/ 184537 w 596914"/>
                  <a:gd name="connsiteY8" fmla="*/ 8965 h 358588"/>
                  <a:gd name="connsiteX9" fmla="*/ 144196 w 596914"/>
                  <a:gd name="connsiteY9" fmla="*/ 17929 h 358588"/>
                  <a:gd name="connsiteX10" fmla="*/ 130749 w 596914"/>
                  <a:gd name="connsiteY10" fmla="*/ 26894 h 358588"/>
                  <a:gd name="connsiteX11" fmla="*/ 117302 w 596914"/>
                  <a:gd name="connsiteY11" fmla="*/ 31376 h 358588"/>
                  <a:gd name="connsiteX12" fmla="*/ 90408 w 596914"/>
                  <a:gd name="connsiteY12" fmla="*/ 49306 h 358588"/>
                  <a:gd name="connsiteX13" fmla="*/ 72479 w 596914"/>
                  <a:gd name="connsiteY13" fmla="*/ 76200 h 358588"/>
                  <a:gd name="connsiteX14" fmla="*/ 50067 w 596914"/>
                  <a:gd name="connsiteY14" fmla="*/ 103094 h 358588"/>
                  <a:gd name="connsiteX15" fmla="*/ 36620 w 596914"/>
                  <a:gd name="connsiteY15" fmla="*/ 129988 h 358588"/>
                  <a:gd name="connsiteX16" fmla="*/ 1429 w 596914"/>
                  <a:gd name="connsiteY16" fmla="*/ 283267 h 358588"/>
                  <a:gd name="connsiteX17" fmla="*/ 45584 w 596914"/>
                  <a:gd name="connsiteY17" fmla="*/ 322729 h 358588"/>
                  <a:gd name="connsiteX18" fmla="*/ 59032 w 596914"/>
                  <a:gd name="connsiteY18" fmla="*/ 336176 h 358588"/>
                  <a:gd name="connsiteX19" fmla="*/ 90408 w 596914"/>
                  <a:gd name="connsiteY19" fmla="*/ 354106 h 358588"/>
                  <a:gd name="connsiteX20" fmla="*/ 103855 w 596914"/>
                  <a:gd name="connsiteY20" fmla="*/ 358588 h 358588"/>
                  <a:gd name="connsiteX21" fmla="*/ 166608 w 596914"/>
                  <a:gd name="connsiteY21" fmla="*/ 354106 h 358588"/>
                  <a:gd name="connsiteX22" fmla="*/ 180055 w 596914"/>
                  <a:gd name="connsiteY22" fmla="*/ 349623 h 358588"/>
                  <a:gd name="connsiteX23" fmla="*/ 193502 w 596914"/>
                  <a:gd name="connsiteY23" fmla="*/ 336176 h 358588"/>
                  <a:gd name="connsiteX24" fmla="*/ 220396 w 596914"/>
                  <a:gd name="connsiteY24" fmla="*/ 313765 h 358588"/>
                  <a:gd name="connsiteX25" fmla="*/ 238326 w 596914"/>
                  <a:gd name="connsiteY25" fmla="*/ 286870 h 358588"/>
                  <a:gd name="connsiteX26" fmla="*/ 247290 w 596914"/>
                  <a:gd name="connsiteY26" fmla="*/ 273423 h 358588"/>
                  <a:gd name="connsiteX27" fmla="*/ 260737 w 596914"/>
                  <a:gd name="connsiteY27" fmla="*/ 259976 h 358588"/>
                  <a:gd name="connsiteX28" fmla="*/ 269702 w 596914"/>
                  <a:gd name="connsiteY28" fmla="*/ 246529 h 358588"/>
                  <a:gd name="connsiteX29" fmla="*/ 296596 w 596914"/>
                  <a:gd name="connsiteY29" fmla="*/ 228600 h 358588"/>
                  <a:gd name="connsiteX30" fmla="*/ 323490 w 596914"/>
                  <a:gd name="connsiteY30" fmla="*/ 206188 h 358588"/>
                  <a:gd name="connsiteX31" fmla="*/ 336937 w 596914"/>
                  <a:gd name="connsiteY31" fmla="*/ 201706 h 358588"/>
                  <a:gd name="connsiteX32" fmla="*/ 377279 w 596914"/>
                  <a:gd name="connsiteY32" fmla="*/ 183776 h 358588"/>
                  <a:gd name="connsiteX33" fmla="*/ 390726 w 596914"/>
                  <a:gd name="connsiteY33" fmla="*/ 179294 h 358588"/>
                  <a:gd name="connsiteX34" fmla="*/ 475890 w 596914"/>
                  <a:gd name="connsiteY34" fmla="*/ 183776 h 358588"/>
                  <a:gd name="connsiteX35" fmla="*/ 511749 w 596914"/>
                  <a:gd name="connsiteY35" fmla="*/ 192741 h 358588"/>
                  <a:gd name="connsiteX36" fmla="*/ 552090 w 596914"/>
                  <a:gd name="connsiteY36" fmla="*/ 183776 h 358588"/>
                  <a:gd name="connsiteX37" fmla="*/ 565537 w 596914"/>
                  <a:gd name="connsiteY37" fmla="*/ 174812 h 358588"/>
                  <a:gd name="connsiteX38" fmla="*/ 587949 w 596914"/>
                  <a:gd name="connsiteY38" fmla="*/ 134470 h 358588"/>
                  <a:gd name="connsiteX39" fmla="*/ 596914 w 596914"/>
                  <a:gd name="connsiteY39" fmla="*/ 121023 h 358588"/>
                  <a:gd name="connsiteX0" fmla="*/ 595497 w 595497"/>
                  <a:gd name="connsiteY0" fmla="*/ 121023 h 358588"/>
                  <a:gd name="connsiteX1" fmla="*/ 487920 w 595497"/>
                  <a:gd name="connsiteY1" fmla="*/ 49306 h 358588"/>
                  <a:gd name="connsiteX2" fmla="*/ 461026 w 595497"/>
                  <a:gd name="connsiteY2" fmla="*/ 40341 h 358588"/>
                  <a:gd name="connsiteX3" fmla="*/ 434132 w 595497"/>
                  <a:gd name="connsiteY3" fmla="*/ 31376 h 358588"/>
                  <a:gd name="connsiteX4" fmla="*/ 393791 w 595497"/>
                  <a:gd name="connsiteY4" fmla="*/ 17929 h 358588"/>
                  <a:gd name="connsiteX5" fmla="*/ 344485 w 595497"/>
                  <a:gd name="connsiteY5" fmla="*/ 4482 h 358588"/>
                  <a:gd name="connsiteX6" fmla="*/ 308626 w 595497"/>
                  <a:gd name="connsiteY6" fmla="*/ 0 h 358588"/>
                  <a:gd name="connsiteX7" fmla="*/ 201050 w 595497"/>
                  <a:gd name="connsiteY7" fmla="*/ 4482 h 358588"/>
                  <a:gd name="connsiteX8" fmla="*/ 183120 w 595497"/>
                  <a:gd name="connsiteY8" fmla="*/ 8965 h 358588"/>
                  <a:gd name="connsiteX9" fmla="*/ 142779 w 595497"/>
                  <a:gd name="connsiteY9" fmla="*/ 17929 h 358588"/>
                  <a:gd name="connsiteX10" fmla="*/ 129332 w 595497"/>
                  <a:gd name="connsiteY10" fmla="*/ 26894 h 358588"/>
                  <a:gd name="connsiteX11" fmla="*/ 115885 w 595497"/>
                  <a:gd name="connsiteY11" fmla="*/ 31376 h 358588"/>
                  <a:gd name="connsiteX12" fmla="*/ 88991 w 595497"/>
                  <a:gd name="connsiteY12" fmla="*/ 49306 h 358588"/>
                  <a:gd name="connsiteX13" fmla="*/ 71062 w 595497"/>
                  <a:gd name="connsiteY13" fmla="*/ 76200 h 358588"/>
                  <a:gd name="connsiteX14" fmla="*/ 48650 w 595497"/>
                  <a:gd name="connsiteY14" fmla="*/ 103094 h 358588"/>
                  <a:gd name="connsiteX15" fmla="*/ 12 w 595497"/>
                  <a:gd name="connsiteY15" fmla="*/ 283267 h 358588"/>
                  <a:gd name="connsiteX16" fmla="*/ 44167 w 595497"/>
                  <a:gd name="connsiteY16" fmla="*/ 322729 h 358588"/>
                  <a:gd name="connsiteX17" fmla="*/ 57615 w 595497"/>
                  <a:gd name="connsiteY17" fmla="*/ 336176 h 358588"/>
                  <a:gd name="connsiteX18" fmla="*/ 88991 w 595497"/>
                  <a:gd name="connsiteY18" fmla="*/ 354106 h 358588"/>
                  <a:gd name="connsiteX19" fmla="*/ 102438 w 595497"/>
                  <a:gd name="connsiteY19" fmla="*/ 358588 h 358588"/>
                  <a:gd name="connsiteX20" fmla="*/ 165191 w 595497"/>
                  <a:gd name="connsiteY20" fmla="*/ 354106 h 358588"/>
                  <a:gd name="connsiteX21" fmla="*/ 178638 w 595497"/>
                  <a:gd name="connsiteY21" fmla="*/ 349623 h 358588"/>
                  <a:gd name="connsiteX22" fmla="*/ 192085 w 595497"/>
                  <a:gd name="connsiteY22" fmla="*/ 336176 h 358588"/>
                  <a:gd name="connsiteX23" fmla="*/ 218979 w 595497"/>
                  <a:gd name="connsiteY23" fmla="*/ 313765 h 358588"/>
                  <a:gd name="connsiteX24" fmla="*/ 236909 w 595497"/>
                  <a:gd name="connsiteY24" fmla="*/ 286870 h 358588"/>
                  <a:gd name="connsiteX25" fmla="*/ 245873 w 595497"/>
                  <a:gd name="connsiteY25" fmla="*/ 273423 h 358588"/>
                  <a:gd name="connsiteX26" fmla="*/ 259320 w 595497"/>
                  <a:gd name="connsiteY26" fmla="*/ 259976 h 358588"/>
                  <a:gd name="connsiteX27" fmla="*/ 268285 w 595497"/>
                  <a:gd name="connsiteY27" fmla="*/ 246529 h 358588"/>
                  <a:gd name="connsiteX28" fmla="*/ 295179 w 595497"/>
                  <a:gd name="connsiteY28" fmla="*/ 228600 h 358588"/>
                  <a:gd name="connsiteX29" fmla="*/ 322073 w 595497"/>
                  <a:gd name="connsiteY29" fmla="*/ 206188 h 358588"/>
                  <a:gd name="connsiteX30" fmla="*/ 335520 w 595497"/>
                  <a:gd name="connsiteY30" fmla="*/ 201706 h 358588"/>
                  <a:gd name="connsiteX31" fmla="*/ 375862 w 595497"/>
                  <a:gd name="connsiteY31" fmla="*/ 183776 h 358588"/>
                  <a:gd name="connsiteX32" fmla="*/ 389309 w 595497"/>
                  <a:gd name="connsiteY32" fmla="*/ 179294 h 358588"/>
                  <a:gd name="connsiteX33" fmla="*/ 474473 w 595497"/>
                  <a:gd name="connsiteY33" fmla="*/ 183776 h 358588"/>
                  <a:gd name="connsiteX34" fmla="*/ 510332 w 595497"/>
                  <a:gd name="connsiteY34" fmla="*/ 192741 h 358588"/>
                  <a:gd name="connsiteX35" fmla="*/ 550673 w 595497"/>
                  <a:gd name="connsiteY35" fmla="*/ 183776 h 358588"/>
                  <a:gd name="connsiteX36" fmla="*/ 564120 w 595497"/>
                  <a:gd name="connsiteY36" fmla="*/ 174812 h 358588"/>
                  <a:gd name="connsiteX37" fmla="*/ 586532 w 595497"/>
                  <a:gd name="connsiteY37" fmla="*/ 134470 h 358588"/>
                  <a:gd name="connsiteX38" fmla="*/ 595497 w 595497"/>
                  <a:gd name="connsiteY38" fmla="*/ 121023 h 358588"/>
                  <a:gd name="connsiteX0" fmla="*/ 610575 w 610575"/>
                  <a:gd name="connsiteY0" fmla="*/ 121023 h 358588"/>
                  <a:gd name="connsiteX1" fmla="*/ 502998 w 610575"/>
                  <a:gd name="connsiteY1" fmla="*/ 49306 h 358588"/>
                  <a:gd name="connsiteX2" fmla="*/ 476104 w 610575"/>
                  <a:gd name="connsiteY2" fmla="*/ 40341 h 358588"/>
                  <a:gd name="connsiteX3" fmla="*/ 449210 w 610575"/>
                  <a:gd name="connsiteY3" fmla="*/ 31376 h 358588"/>
                  <a:gd name="connsiteX4" fmla="*/ 408869 w 610575"/>
                  <a:gd name="connsiteY4" fmla="*/ 17929 h 358588"/>
                  <a:gd name="connsiteX5" fmla="*/ 359563 w 610575"/>
                  <a:gd name="connsiteY5" fmla="*/ 4482 h 358588"/>
                  <a:gd name="connsiteX6" fmla="*/ 323704 w 610575"/>
                  <a:gd name="connsiteY6" fmla="*/ 0 h 358588"/>
                  <a:gd name="connsiteX7" fmla="*/ 216128 w 610575"/>
                  <a:gd name="connsiteY7" fmla="*/ 4482 h 358588"/>
                  <a:gd name="connsiteX8" fmla="*/ 198198 w 610575"/>
                  <a:gd name="connsiteY8" fmla="*/ 8965 h 358588"/>
                  <a:gd name="connsiteX9" fmla="*/ 157857 w 610575"/>
                  <a:gd name="connsiteY9" fmla="*/ 17929 h 358588"/>
                  <a:gd name="connsiteX10" fmla="*/ 144410 w 610575"/>
                  <a:gd name="connsiteY10" fmla="*/ 26894 h 358588"/>
                  <a:gd name="connsiteX11" fmla="*/ 130963 w 610575"/>
                  <a:gd name="connsiteY11" fmla="*/ 31376 h 358588"/>
                  <a:gd name="connsiteX12" fmla="*/ 104069 w 610575"/>
                  <a:gd name="connsiteY12" fmla="*/ 49306 h 358588"/>
                  <a:gd name="connsiteX13" fmla="*/ 86140 w 610575"/>
                  <a:gd name="connsiteY13" fmla="*/ 76200 h 358588"/>
                  <a:gd name="connsiteX14" fmla="*/ 63728 w 610575"/>
                  <a:gd name="connsiteY14" fmla="*/ 103094 h 358588"/>
                  <a:gd name="connsiteX15" fmla="*/ 8 w 610575"/>
                  <a:gd name="connsiteY15" fmla="*/ 217913 h 358588"/>
                  <a:gd name="connsiteX16" fmla="*/ 59245 w 610575"/>
                  <a:gd name="connsiteY16" fmla="*/ 322729 h 358588"/>
                  <a:gd name="connsiteX17" fmla="*/ 72693 w 610575"/>
                  <a:gd name="connsiteY17" fmla="*/ 336176 h 358588"/>
                  <a:gd name="connsiteX18" fmla="*/ 104069 w 610575"/>
                  <a:gd name="connsiteY18" fmla="*/ 354106 h 358588"/>
                  <a:gd name="connsiteX19" fmla="*/ 117516 w 610575"/>
                  <a:gd name="connsiteY19" fmla="*/ 358588 h 358588"/>
                  <a:gd name="connsiteX20" fmla="*/ 180269 w 610575"/>
                  <a:gd name="connsiteY20" fmla="*/ 354106 h 358588"/>
                  <a:gd name="connsiteX21" fmla="*/ 193716 w 610575"/>
                  <a:gd name="connsiteY21" fmla="*/ 349623 h 358588"/>
                  <a:gd name="connsiteX22" fmla="*/ 207163 w 610575"/>
                  <a:gd name="connsiteY22" fmla="*/ 336176 h 358588"/>
                  <a:gd name="connsiteX23" fmla="*/ 234057 w 610575"/>
                  <a:gd name="connsiteY23" fmla="*/ 313765 h 358588"/>
                  <a:gd name="connsiteX24" fmla="*/ 251987 w 610575"/>
                  <a:gd name="connsiteY24" fmla="*/ 286870 h 358588"/>
                  <a:gd name="connsiteX25" fmla="*/ 260951 w 610575"/>
                  <a:gd name="connsiteY25" fmla="*/ 273423 h 358588"/>
                  <a:gd name="connsiteX26" fmla="*/ 274398 w 610575"/>
                  <a:gd name="connsiteY26" fmla="*/ 259976 h 358588"/>
                  <a:gd name="connsiteX27" fmla="*/ 283363 w 610575"/>
                  <a:gd name="connsiteY27" fmla="*/ 246529 h 358588"/>
                  <a:gd name="connsiteX28" fmla="*/ 310257 w 610575"/>
                  <a:gd name="connsiteY28" fmla="*/ 228600 h 358588"/>
                  <a:gd name="connsiteX29" fmla="*/ 337151 w 610575"/>
                  <a:gd name="connsiteY29" fmla="*/ 206188 h 358588"/>
                  <a:gd name="connsiteX30" fmla="*/ 350598 w 610575"/>
                  <a:gd name="connsiteY30" fmla="*/ 201706 h 358588"/>
                  <a:gd name="connsiteX31" fmla="*/ 390940 w 610575"/>
                  <a:gd name="connsiteY31" fmla="*/ 183776 h 358588"/>
                  <a:gd name="connsiteX32" fmla="*/ 404387 w 610575"/>
                  <a:gd name="connsiteY32" fmla="*/ 179294 h 358588"/>
                  <a:gd name="connsiteX33" fmla="*/ 489551 w 610575"/>
                  <a:gd name="connsiteY33" fmla="*/ 183776 h 358588"/>
                  <a:gd name="connsiteX34" fmla="*/ 525410 w 610575"/>
                  <a:gd name="connsiteY34" fmla="*/ 192741 h 358588"/>
                  <a:gd name="connsiteX35" fmla="*/ 565751 w 610575"/>
                  <a:gd name="connsiteY35" fmla="*/ 183776 h 358588"/>
                  <a:gd name="connsiteX36" fmla="*/ 579198 w 610575"/>
                  <a:gd name="connsiteY36" fmla="*/ 174812 h 358588"/>
                  <a:gd name="connsiteX37" fmla="*/ 601610 w 610575"/>
                  <a:gd name="connsiteY37" fmla="*/ 134470 h 358588"/>
                  <a:gd name="connsiteX38" fmla="*/ 610575 w 610575"/>
                  <a:gd name="connsiteY38" fmla="*/ 121023 h 358588"/>
                  <a:gd name="connsiteX0" fmla="*/ 623142 w 623142"/>
                  <a:gd name="connsiteY0" fmla="*/ 121023 h 358588"/>
                  <a:gd name="connsiteX1" fmla="*/ 515565 w 623142"/>
                  <a:gd name="connsiteY1" fmla="*/ 49306 h 358588"/>
                  <a:gd name="connsiteX2" fmla="*/ 488671 w 623142"/>
                  <a:gd name="connsiteY2" fmla="*/ 40341 h 358588"/>
                  <a:gd name="connsiteX3" fmla="*/ 461777 w 623142"/>
                  <a:gd name="connsiteY3" fmla="*/ 31376 h 358588"/>
                  <a:gd name="connsiteX4" fmla="*/ 421436 w 623142"/>
                  <a:gd name="connsiteY4" fmla="*/ 17929 h 358588"/>
                  <a:gd name="connsiteX5" fmla="*/ 372130 w 623142"/>
                  <a:gd name="connsiteY5" fmla="*/ 4482 h 358588"/>
                  <a:gd name="connsiteX6" fmla="*/ 336271 w 623142"/>
                  <a:gd name="connsiteY6" fmla="*/ 0 h 358588"/>
                  <a:gd name="connsiteX7" fmla="*/ 228695 w 623142"/>
                  <a:gd name="connsiteY7" fmla="*/ 4482 h 358588"/>
                  <a:gd name="connsiteX8" fmla="*/ 210765 w 623142"/>
                  <a:gd name="connsiteY8" fmla="*/ 8965 h 358588"/>
                  <a:gd name="connsiteX9" fmla="*/ 170424 w 623142"/>
                  <a:gd name="connsiteY9" fmla="*/ 17929 h 358588"/>
                  <a:gd name="connsiteX10" fmla="*/ 156977 w 623142"/>
                  <a:gd name="connsiteY10" fmla="*/ 26894 h 358588"/>
                  <a:gd name="connsiteX11" fmla="*/ 143530 w 623142"/>
                  <a:gd name="connsiteY11" fmla="*/ 31376 h 358588"/>
                  <a:gd name="connsiteX12" fmla="*/ 116636 w 623142"/>
                  <a:gd name="connsiteY12" fmla="*/ 49306 h 358588"/>
                  <a:gd name="connsiteX13" fmla="*/ 98707 w 623142"/>
                  <a:gd name="connsiteY13" fmla="*/ 76200 h 358588"/>
                  <a:gd name="connsiteX14" fmla="*/ 76295 w 623142"/>
                  <a:gd name="connsiteY14" fmla="*/ 103094 h 358588"/>
                  <a:gd name="connsiteX15" fmla="*/ 7 w 623142"/>
                  <a:gd name="connsiteY15" fmla="*/ 238022 h 358588"/>
                  <a:gd name="connsiteX16" fmla="*/ 71812 w 623142"/>
                  <a:gd name="connsiteY16" fmla="*/ 322729 h 358588"/>
                  <a:gd name="connsiteX17" fmla="*/ 85260 w 623142"/>
                  <a:gd name="connsiteY17" fmla="*/ 336176 h 358588"/>
                  <a:gd name="connsiteX18" fmla="*/ 116636 w 623142"/>
                  <a:gd name="connsiteY18" fmla="*/ 354106 h 358588"/>
                  <a:gd name="connsiteX19" fmla="*/ 130083 w 623142"/>
                  <a:gd name="connsiteY19" fmla="*/ 358588 h 358588"/>
                  <a:gd name="connsiteX20" fmla="*/ 192836 w 623142"/>
                  <a:gd name="connsiteY20" fmla="*/ 354106 h 358588"/>
                  <a:gd name="connsiteX21" fmla="*/ 206283 w 623142"/>
                  <a:gd name="connsiteY21" fmla="*/ 349623 h 358588"/>
                  <a:gd name="connsiteX22" fmla="*/ 219730 w 623142"/>
                  <a:gd name="connsiteY22" fmla="*/ 336176 h 358588"/>
                  <a:gd name="connsiteX23" fmla="*/ 246624 w 623142"/>
                  <a:gd name="connsiteY23" fmla="*/ 313765 h 358588"/>
                  <a:gd name="connsiteX24" fmla="*/ 264554 w 623142"/>
                  <a:gd name="connsiteY24" fmla="*/ 286870 h 358588"/>
                  <a:gd name="connsiteX25" fmla="*/ 273518 w 623142"/>
                  <a:gd name="connsiteY25" fmla="*/ 273423 h 358588"/>
                  <a:gd name="connsiteX26" fmla="*/ 286965 w 623142"/>
                  <a:gd name="connsiteY26" fmla="*/ 259976 h 358588"/>
                  <a:gd name="connsiteX27" fmla="*/ 295930 w 623142"/>
                  <a:gd name="connsiteY27" fmla="*/ 246529 h 358588"/>
                  <a:gd name="connsiteX28" fmla="*/ 322824 w 623142"/>
                  <a:gd name="connsiteY28" fmla="*/ 228600 h 358588"/>
                  <a:gd name="connsiteX29" fmla="*/ 349718 w 623142"/>
                  <a:gd name="connsiteY29" fmla="*/ 206188 h 358588"/>
                  <a:gd name="connsiteX30" fmla="*/ 363165 w 623142"/>
                  <a:gd name="connsiteY30" fmla="*/ 201706 h 358588"/>
                  <a:gd name="connsiteX31" fmla="*/ 403507 w 623142"/>
                  <a:gd name="connsiteY31" fmla="*/ 183776 h 358588"/>
                  <a:gd name="connsiteX32" fmla="*/ 416954 w 623142"/>
                  <a:gd name="connsiteY32" fmla="*/ 179294 h 358588"/>
                  <a:gd name="connsiteX33" fmla="*/ 502118 w 623142"/>
                  <a:gd name="connsiteY33" fmla="*/ 183776 h 358588"/>
                  <a:gd name="connsiteX34" fmla="*/ 537977 w 623142"/>
                  <a:gd name="connsiteY34" fmla="*/ 192741 h 358588"/>
                  <a:gd name="connsiteX35" fmla="*/ 578318 w 623142"/>
                  <a:gd name="connsiteY35" fmla="*/ 183776 h 358588"/>
                  <a:gd name="connsiteX36" fmla="*/ 591765 w 623142"/>
                  <a:gd name="connsiteY36" fmla="*/ 174812 h 358588"/>
                  <a:gd name="connsiteX37" fmla="*/ 614177 w 623142"/>
                  <a:gd name="connsiteY37" fmla="*/ 134470 h 358588"/>
                  <a:gd name="connsiteX38" fmla="*/ 623142 w 623142"/>
                  <a:gd name="connsiteY38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43805 w 623417"/>
                  <a:gd name="connsiteY11" fmla="*/ 31376 h 358588"/>
                  <a:gd name="connsiteX12" fmla="*/ 116911 w 623417"/>
                  <a:gd name="connsiteY12" fmla="*/ 49306 h 358588"/>
                  <a:gd name="connsiteX13" fmla="*/ 98982 w 623417"/>
                  <a:gd name="connsiteY13" fmla="*/ 76200 h 358588"/>
                  <a:gd name="connsiteX14" fmla="*/ 76570 w 623417"/>
                  <a:gd name="connsiteY14" fmla="*/ 103094 h 358588"/>
                  <a:gd name="connsiteX15" fmla="*/ 282 w 623417"/>
                  <a:gd name="connsiteY15" fmla="*/ 238022 h 358588"/>
                  <a:gd name="connsiteX16" fmla="*/ 51978 w 623417"/>
                  <a:gd name="connsiteY16" fmla="*/ 322729 h 358588"/>
                  <a:gd name="connsiteX17" fmla="*/ 85535 w 623417"/>
                  <a:gd name="connsiteY17" fmla="*/ 336176 h 358588"/>
                  <a:gd name="connsiteX18" fmla="*/ 116911 w 623417"/>
                  <a:gd name="connsiteY18" fmla="*/ 354106 h 358588"/>
                  <a:gd name="connsiteX19" fmla="*/ 130358 w 623417"/>
                  <a:gd name="connsiteY19" fmla="*/ 358588 h 358588"/>
                  <a:gd name="connsiteX20" fmla="*/ 193111 w 623417"/>
                  <a:gd name="connsiteY20" fmla="*/ 354106 h 358588"/>
                  <a:gd name="connsiteX21" fmla="*/ 206558 w 623417"/>
                  <a:gd name="connsiteY21" fmla="*/ 349623 h 358588"/>
                  <a:gd name="connsiteX22" fmla="*/ 220005 w 623417"/>
                  <a:gd name="connsiteY22" fmla="*/ 336176 h 358588"/>
                  <a:gd name="connsiteX23" fmla="*/ 246899 w 623417"/>
                  <a:gd name="connsiteY23" fmla="*/ 313765 h 358588"/>
                  <a:gd name="connsiteX24" fmla="*/ 264829 w 623417"/>
                  <a:gd name="connsiteY24" fmla="*/ 286870 h 358588"/>
                  <a:gd name="connsiteX25" fmla="*/ 273793 w 623417"/>
                  <a:gd name="connsiteY25" fmla="*/ 273423 h 358588"/>
                  <a:gd name="connsiteX26" fmla="*/ 287240 w 623417"/>
                  <a:gd name="connsiteY26" fmla="*/ 259976 h 358588"/>
                  <a:gd name="connsiteX27" fmla="*/ 296205 w 623417"/>
                  <a:gd name="connsiteY27" fmla="*/ 246529 h 358588"/>
                  <a:gd name="connsiteX28" fmla="*/ 323099 w 623417"/>
                  <a:gd name="connsiteY28" fmla="*/ 228600 h 358588"/>
                  <a:gd name="connsiteX29" fmla="*/ 349993 w 623417"/>
                  <a:gd name="connsiteY29" fmla="*/ 206188 h 358588"/>
                  <a:gd name="connsiteX30" fmla="*/ 363440 w 623417"/>
                  <a:gd name="connsiteY30" fmla="*/ 201706 h 358588"/>
                  <a:gd name="connsiteX31" fmla="*/ 403782 w 623417"/>
                  <a:gd name="connsiteY31" fmla="*/ 183776 h 358588"/>
                  <a:gd name="connsiteX32" fmla="*/ 417229 w 623417"/>
                  <a:gd name="connsiteY32" fmla="*/ 179294 h 358588"/>
                  <a:gd name="connsiteX33" fmla="*/ 502393 w 623417"/>
                  <a:gd name="connsiteY33" fmla="*/ 183776 h 358588"/>
                  <a:gd name="connsiteX34" fmla="*/ 538252 w 623417"/>
                  <a:gd name="connsiteY34" fmla="*/ 192741 h 358588"/>
                  <a:gd name="connsiteX35" fmla="*/ 578593 w 623417"/>
                  <a:gd name="connsiteY35" fmla="*/ 183776 h 358588"/>
                  <a:gd name="connsiteX36" fmla="*/ 592040 w 623417"/>
                  <a:gd name="connsiteY36" fmla="*/ 174812 h 358588"/>
                  <a:gd name="connsiteX37" fmla="*/ 614452 w 623417"/>
                  <a:gd name="connsiteY37" fmla="*/ 134470 h 358588"/>
                  <a:gd name="connsiteX38" fmla="*/ 623417 w 623417"/>
                  <a:gd name="connsiteY38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43805 w 623417"/>
                  <a:gd name="connsiteY11" fmla="*/ 31376 h 358588"/>
                  <a:gd name="connsiteX12" fmla="*/ 116911 w 623417"/>
                  <a:gd name="connsiteY12" fmla="*/ 49306 h 358588"/>
                  <a:gd name="connsiteX13" fmla="*/ 76570 w 623417"/>
                  <a:gd name="connsiteY13" fmla="*/ 103094 h 358588"/>
                  <a:gd name="connsiteX14" fmla="*/ 282 w 623417"/>
                  <a:gd name="connsiteY14" fmla="*/ 238022 h 358588"/>
                  <a:gd name="connsiteX15" fmla="*/ 51978 w 623417"/>
                  <a:gd name="connsiteY15" fmla="*/ 322729 h 358588"/>
                  <a:gd name="connsiteX16" fmla="*/ 85535 w 623417"/>
                  <a:gd name="connsiteY16" fmla="*/ 336176 h 358588"/>
                  <a:gd name="connsiteX17" fmla="*/ 116911 w 623417"/>
                  <a:gd name="connsiteY17" fmla="*/ 354106 h 358588"/>
                  <a:gd name="connsiteX18" fmla="*/ 130358 w 623417"/>
                  <a:gd name="connsiteY18" fmla="*/ 358588 h 358588"/>
                  <a:gd name="connsiteX19" fmla="*/ 193111 w 623417"/>
                  <a:gd name="connsiteY19" fmla="*/ 354106 h 358588"/>
                  <a:gd name="connsiteX20" fmla="*/ 206558 w 623417"/>
                  <a:gd name="connsiteY20" fmla="*/ 349623 h 358588"/>
                  <a:gd name="connsiteX21" fmla="*/ 220005 w 623417"/>
                  <a:gd name="connsiteY21" fmla="*/ 336176 h 358588"/>
                  <a:gd name="connsiteX22" fmla="*/ 246899 w 623417"/>
                  <a:gd name="connsiteY22" fmla="*/ 313765 h 358588"/>
                  <a:gd name="connsiteX23" fmla="*/ 264829 w 623417"/>
                  <a:gd name="connsiteY23" fmla="*/ 286870 h 358588"/>
                  <a:gd name="connsiteX24" fmla="*/ 273793 w 623417"/>
                  <a:gd name="connsiteY24" fmla="*/ 273423 h 358588"/>
                  <a:gd name="connsiteX25" fmla="*/ 287240 w 623417"/>
                  <a:gd name="connsiteY25" fmla="*/ 259976 h 358588"/>
                  <a:gd name="connsiteX26" fmla="*/ 296205 w 623417"/>
                  <a:gd name="connsiteY26" fmla="*/ 246529 h 358588"/>
                  <a:gd name="connsiteX27" fmla="*/ 323099 w 623417"/>
                  <a:gd name="connsiteY27" fmla="*/ 228600 h 358588"/>
                  <a:gd name="connsiteX28" fmla="*/ 349993 w 623417"/>
                  <a:gd name="connsiteY28" fmla="*/ 206188 h 358588"/>
                  <a:gd name="connsiteX29" fmla="*/ 363440 w 623417"/>
                  <a:gd name="connsiteY29" fmla="*/ 201706 h 358588"/>
                  <a:gd name="connsiteX30" fmla="*/ 403782 w 623417"/>
                  <a:gd name="connsiteY30" fmla="*/ 183776 h 358588"/>
                  <a:gd name="connsiteX31" fmla="*/ 417229 w 623417"/>
                  <a:gd name="connsiteY31" fmla="*/ 179294 h 358588"/>
                  <a:gd name="connsiteX32" fmla="*/ 502393 w 623417"/>
                  <a:gd name="connsiteY32" fmla="*/ 183776 h 358588"/>
                  <a:gd name="connsiteX33" fmla="*/ 538252 w 623417"/>
                  <a:gd name="connsiteY33" fmla="*/ 192741 h 358588"/>
                  <a:gd name="connsiteX34" fmla="*/ 578593 w 623417"/>
                  <a:gd name="connsiteY34" fmla="*/ 183776 h 358588"/>
                  <a:gd name="connsiteX35" fmla="*/ 592040 w 623417"/>
                  <a:gd name="connsiteY35" fmla="*/ 174812 h 358588"/>
                  <a:gd name="connsiteX36" fmla="*/ 614452 w 623417"/>
                  <a:gd name="connsiteY36" fmla="*/ 134470 h 358588"/>
                  <a:gd name="connsiteX37" fmla="*/ 623417 w 623417"/>
                  <a:gd name="connsiteY37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16911 w 623417"/>
                  <a:gd name="connsiteY11" fmla="*/ 49306 h 358588"/>
                  <a:gd name="connsiteX12" fmla="*/ 76570 w 623417"/>
                  <a:gd name="connsiteY12" fmla="*/ 103094 h 358588"/>
                  <a:gd name="connsiteX13" fmla="*/ 282 w 623417"/>
                  <a:gd name="connsiteY13" fmla="*/ 238022 h 358588"/>
                  <a:gd name="connsiteX14" fmla="*/ 51978 w 623417"/>
                  <a:gd name="connsiteY14" fmla="*/ 322729 h 358588"/>
                  <a:gd name="connsiteX15" fmla="*/ 85535 w 623417"/>
                  <a:gd name="connsiteY15" fmla="*/ 336176 h 358588"/>
                  <a:gd name="connsiteX16" fmla="*/ 116911 w 623417"/>
                  <a:gd name="connsiteY16" fmla="*/ 354106 h 358588"/>
                  <a:gd name="connsiteX17" fmla="*/ 130358 w 623417"/>
                  <a:gd name="connsiteY17" fmla="*/ 358588 h 358588"/>
                  <a:gd name="connsiteX18" fmla="*/ 193111 w 623417"/>
                  <a:gd name="connsiteY18" fmla="*/ 354106 h 358588"/>
                  <a:gd name="connsiteX19" fmla="*/ 206558 w 623417"/>
                  <a:gd name="connsiteY19" fmla="*/ 349623 h 358588"/>
                  <a:gd name="connsiteX20" fmla="*/ 220005 w 623417"/>
                  <a:gd name="connsiteY20" fmla="*/ 336176 h 358588"/>
                  <a:gd name="connsiteX21" fmla="*/ 246899 w 623417"/>
                  <a:gd name="connsiteY21" fmla="*/ 313765 h 358588"/>
                  <a:gd name="connsiteX22" fmla="*/ 264829 w 623417"/>
                  <a:gd name="connsiteY22" fmla="*/ 286870 h 358588"/>
                  <a:gd name="connsiteX23" fmla="*/ 273793 w 623417"/>
                  <a:gd name="connsiteY23" fmla="*/ 273423 h 358588"/>
                  <a:gd name="connsiteX24" fmla="*/ 287240 w 623417"/>
                  <a:gd name="connsiteY24" fmla="*/ 259976 h 358588"/>
                  <a:gd name="connsiteX25" fmla="*/ 296205 w 623417"/>
                  <a:gd name="connsiteY25" fmla="*/ 246529 h 358588"/>
                  <a:gd name="connsiteX26" fmla="*/ 323099 w 623417"/>
                  <a:gd name="connsiteY26" fmla="*/ 228600 h 358588"/>
                  <a:gd name="connsiteX27" fmla="*/ 349993 w 623417"/>
                  <a:gd name="connsiteY27" fmla="*/ 206188 h 358588"/>
                  <a:gd name="connsiteX28" fmla="*/ 363440 w 623417"/>
                  <a:gd name="connsiteY28" fmla="*/ 201706 h 358588"/>
                  <a:gd name="connsiteX29" fmla="*/ 403782 w 623417"/>
                  <a:gd name="connsiteY29" fmla="*/ 183776 h 358588"/>
                  <a:gd name="connsiteX30" fmla="*/ 417229 w 623417"/>
                  <a:gd name="connsiteY30" fmla="*/ 179294 h 358588"/>
                  <a:gd name="connsiteX31" fmla="*/ 502393 w 623417"/>
                  <a:gd name="connsiteY31" fmla="*/ 183776 h 358588"/>
                  <a:gd name="connsiteX32" fmla="*/ 538252 w 623417"/>
                  <a:gd name="connsiteY32" fmla="*/ 192741 h 358588"/>
                  <a:gd name="connsiteX33" fmla="*/ 578593 w 623417"/>
                  <a:gd name="connsiteY33" fmla="*/ 183776 h 358588"/>
                  <a:gd name="connsiteX34" fmla="*/ 592040 w 623417"/>
                  <a:gd name="connsiteY34" fmla="*/ 174812 h 358588"/>
                  <a:gd name="connsiteX35" fmla="*/ 614452 w 623417"/>
                  <a:gd name="connsiteY35" fmla="*/ 134470 h 358588"/>
                  <a:gd name="connsiteX36" fmla="*/ 623417 w 623417"/>
                  <a:gd name="connsiteY36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46899 w 623417"/>
                  <a:gd name="connsiteY20" fmla="*/ 313765 h 358588"/>
                  <a:gd name="connsiteX21" fmla="*/ 264829 w 623417"/>
                  <a:gd name="connsiteY21" fmla="*/ 286870 h 358588"/>
                  <a:gd name="connsiteX22" fmla="*/ 273793 w 623417"/>
                  <a:gd name="connsiteY22" fmla="*/ 273423 h 358588"/>
                  <a:gd name="connsiteX23" fmla="*/ 287240 w 623417"/>
                  <a:gd name="connsiteY23" fmla="*/ 259976 h 358588"/>
                  <a:gd name="connsiteX24" fmla="*/ 296205 w 623417"/>
                  <a:gd name="connsiteY24" fmla="*/ 246529 h 358588"/>
                  <a:gd name="connsiteX25" fmla="*/ 323099 w 623417"/>
                  <a:gd name="connsiteY25" fmla="*/ 228600 h 358588"/>
                  <a:gd name="connsiteX26" fmla="*/ 349993 w 623417"/>
                  <a:gd name="connsiteY26" fmla="*/ 206188 h 358588"/>
                  <a:gd name="connsiteX27" fmla="*/ 363440 w 623417"/>
                  <a:gd name="connsiteY27" fmla="*/ 201706 h 358588"/>
                  <a:gd name="connsiteX28" fmla="*/ 403782 w 623417"/>
                  <a:gd name="connsiteY28" fmla="*/ 183776 h 358588"/>
                  <a:gd name="connsiteX29" fmla="*/ 417229 w 623417"/>
                  <a:gd name="connsiteY29" fmla="*/ 179294 h 358588"/>
                  <a:gd name="connsiteX30" fmla="*/ 502393 w 623417"/>
                  <a:gd name="connsiteY30" fmla="*/ 183776 h 358588"/>
                  <a:gd name="connsiteX31" fmla="*/ 538252 w 623417"/>
                  <a:gd name="connsiteY31" fmla="*/ 192741 h 358588"/>
                  <a:gd name="connsiteX32" fmla="*/ 578593 w 623417"/>
                  <a:gd name="connsiteY32" fmla="*/ 183776 h 358588"/>
                  <a:gd name="connsiteX33" fmla="*/ 592040 w 623417"/>
                  <a:gd name="connsiteY33" fmla="*/ 174812 h 358588"/>
                  <a:gd name="connsiteX34" fmla="*/ 614452 w 623417"/>
                  <a:gd name="connsiteY34" fmla="*/ 134470 h 358588"/>
                  <a:gd name="connsiteX35" fmla="*/ 623417 w 623417"/>
                  <a:gd name="connsiteY35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46899 w 623417"/>
                  <a:gd name="connsiteY20" fmla="*/ 313765 h 358588"/>
                  <a:gd name="connsiteX21" fmla="*/ 264829 w 623417"/>
                  <a:gd name="connsiteY21" fmla="*/ 286870 h 358588"/>
                  <a:gd name="connsiteX22" fmla="*/ 273793 w 623417"/>
                  <a:gd name="connsiteY22" fmla="*/ 273423 h 358588"/>
                  <a:gd name="connsiteX23" fmla="*/ 296205 w 623417"/>
                  <a:gd name="connsiteY23" fmla="*/ 246529 h 358588"/>
                  <a:gd name="connsiteX24" fmla="*/ 323099 w 623417"/>
                  <a:gd name="connsiteY24" fmla="*/ 228600 h 358588"/>
                  <a:gd name="connsiteX25" fmla="*/ 349993 w 623417"/>
                  <a:gd name="connsiteY25" fmla="*/ 206188 h 358588"/>
                  <a:gd name="connsiteX26" fmla="*/ 363440 w 623417"/>
                  <a:gd name="connsiteY26" fmla="*/ 201706 h 358588"/>
                  <a:gd name="connsiteX27" fmla="*/ 403782 w 623417"/>
                  <a:gd name="connsiteY27" fmla="*/ 183776 h 358588"/>
                  <a:gd name="connsiteX28" fmla="*/ 417229 w 623417"/>
                  <a:gd name="connsiteY28" fmla="*/ 179294 h 358588"/>
                  <a:gd name="connsiteX29" fmla="*/ 502393 w 623417"/>
                  <a:gd name="connsiteY29" fmla="*/ 183776 h 358588"/>
                  <a:gd name="connsiteX30" fmla="*/ 538252 w 623417"/>
                  <a:gd name="connsiteY30" fmla="*/ 192741 h 358588"/>
                  <a:gd name="connsiteX31" fmla="*/ 578593 w 623417"/>
                  <a:gd name="connsiteY31" fmla="*/ 183776 h 358588"/>
                  <a:gd name="connsiteX32" fmla="*/ 592040 w 623417"/>
                  <a:gd name="connsiteY32" fmla="*/ 174812 h 358588"/>
                  <a:gd name="connsiteX33" fmla="*/ 614452 w 623417"/>
                  <a:gd name="connsiteY33" fmla="*/ 134470 h 358588"/>
                  <a:gd name="connsiteX34" fmla="*/ 623417 w 623417"/>
                  <a:gd name="connsiteY34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64829 w 623417"/>
                  <a:gd name="connsiteY20" fmla="*/ 286870 h 358588"/>
                  <a:gd name="connsiteX21" fmla="*/ 273793 w 623417"/>
                  <a:gd name="connsiteY21" fmla="*/ 273423 h 358588"/>
                  <a:gd name="connsiteX22" fmla="*/ 296205 w 623417"/>
                  <a:gd name="connsiteY22" fmla="*/ 246529 h 358588"/>
                  <a:gd name="connsiteX23" fmla="*/ 323099 w 623417"/>
                  <a:gd name="connsiteY23" fmla="*/ 228600 h 358588"/>
                  <a:gd name="connsiteX24" fmla="*/ 349993 w 623417"/>
                  <a:gd name="connsiteY24" fmla="*/ 206188 h 358588"/>
                  <a:gd name="connsiteX25" fmla="*/ 363440 w 623417"/>
                  <a:gd name="connsiteY25" fmla="*/ 201706 h 358588"/>
                  <a:gd name="connsiteX26" fmla="*/ 403782 w 623417"/>
                  <a:gd name="connsiteY26" fmla="*/ 183776 h 358588"/>
                  <a:gd name="connsiteX27" fmla="*/ 417229 w 623417"/>
                  <a:gd name="connsiteY27" fmla="*/ 179294 h 358588"/>
                  <a:gd name="connsiteX28" fmla="*/ 502393 w 623417"/>
                  <a:gd name="connsiteY28" fmla="*/ 183776 h 358588"/>
                  <a:gd name="connsiteX29" fmla="*/ 538252 w 623417"/>
                  <a:gd name="connsiteY29" fmla="*/ 192741 h 358588"/>
                  <a:gd name="connsiteX30" fmla="*/ 578593 w 623417"/>
                  <a:gd name="connsiteY30" fmla="*/ 183776 h 358588"/>
                  <a:gd name="connsiteX31" fmla="*/ 592040 w 623417"/>
                  <a:gd name="connsiteY31" fmla="*/ 174812 h 358588"/>
                  <a:gd name="connsiteX32" fmla="*/ 614452 w 623417"/>
                  <a:gd name="connsiteY32" fmla="*/ 134470 h 358588"/>
                  <a:gd name="connsiteX33" fmla="*/ 623417 w 623417"/>
                  <a:gd name="connsiteY33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64829 w 623417"/>
                  <a:gd name="connsiteY20" fmla="*/ 286870 h 358588"/>
                  <a:gd name="connsiteX21" fmla="*/ 273793 w 623417"/>
                  <a:gd name="connsiteY21" fmla="*/ 273423 h 358588"/>
                  <a:gd name="connsiteX22" fmla="*/ 296205 w 623417"/>
                  <a:gd name="connsiteY22" fmla="*/ 246529 h 358588"/>
                  <a:gd name="connsiteX23" fmla="*/ 323099 w 623417"/>
                  <a:gd name="connsiteY23" fmla="*/ 228600 h 358588"/>
                  <a:gd name="connsiteX24" fmla="*/ 349993 w 623417"/>
                  <a:gd name="connsiteY24" fmla="*/ 206188 h 358588"/>
                  <a:gd name="connsiteX25" fmla="*/ 363440 w 623417"/>
                  <a:gd name="connsiteY25" fmla="*/ 201706 h 358588"/>
                  <a:gd name="connsiteX26" fmla="*/ 403782 w 623417"/>
                  <a:gd name="connsiteY26" fmla="*/ 183776 h 358588"/>
                  <a:gd name="connsiteX27" fmla="*/ 417229 w 623417"/>
                  <a:gd name="connsiteY27" fmla="*/ 179294 h 358588"/>
                  <a:gd name="connsiteX28" fmla="*/ 502393 w 623417"/>
                  <a:gd name="connsiteY28" fmla="*/ 183776 h 358588"/>
                  <a:gd name="connsiteX29" fmla="*/ 538252 w 623417"/>
                  <a:gd name="connsiteY29" fmla="*/ 192741 h 358588"/>
                  <a:gd name="connsiteX30" fmla="*/ 578593 w 623417"/>
                  <a:gd name="connsiteY30" fmla="*/ 183776 h 358588"/>
                  <a:gd name="connsiteX31" fmla="*/ 614452 w 623417"/>
                  <a:gd name="connsiteY31" fmla="*/ 134470 h 358588"/>
                  <a:gd name="connsiteX32" fmla="*/ 623417 w 623417"/>
                  <a:gd name="connsiteY32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62052 w 623417"/>
                  <a:gd name="connsiteY2" fmla="*/ 31376 h 358588"/>
                  <a:gd name="connsiteX3" fmla="*/ 372405 w 623417"/>
                  <a:gd name="connsiteY3" fmla="*/ 4482 h 358588"/>
                  <a:gd name="connsiteX4" fmla="*/ 336546 w 623417"/>
                  <a:gd name="connsiteY4" fmla="*/ 0 h 358588"/>
                  <a:gd name="connsiteX5" fmla="*/ 228970 w 623417"/>
                  <a:gd name="connsiteY5" fmla="*/ 4482 h 358588"/>
                  <a:gd name="connsiteX6" fmla="*/ 211040 w 623417"/>
                  <a:gd name="connsiteY6" fmla="*/ 8965 h 358588"/>
                  <a:gd name="connsiteX7" fmla="*/ 170699 w 623417"/>
                  <a:gd name="connsiteY7" fmla="*/ 17929 h 358588"/>
                  <a:gd name="connsiteX8" fmla="*/ 157252 w 623417"/>
                  <a:gd name="connsiteY8" fmla="*/ 26894 h 358588"/>
                  <a:gd name="connsiteX9" fmla="*/ 116911 w 623417"/>
                  <a:gd name="connsiteY9" fmla="*/ 49306 h 358588"/>
                  <a:gd name="connsiteX10" fmla="*/ 76570 w 623417"/>
                  <a:gd name="connsiteY10" fmla="*/ 103094 h 358588"/>
                  <a:gd name="connsiteX11" fmla="*/ 282 w 623417"/>
                  <a:gd name="connsiteY11" fmla="*/ 238022 h 358588"/>
                  <a:gd name="connsiteX12" fmla="*/ 51978 w 623417"/>
                  <a:gd name="connsiteY12" fmla="*/ 322729 h 358588"/>
                  <a:gd name="connsiteX13" fmla="*/ 85535 w 623417"/>
                  <a:gd name="connsiteY13" fmla="*/ 336176 h 358588"/>
                  <a:gd name="connsiteX14" fmla="*/ 116911 w 623417"/>
                  <a:gd name="connsiteY14" fmla="*/ 354106 h 358588"/>
                  <a:gd name="connsiteX15" fmla="*/ 130358 w 623417"/>
                  <a:gd name="connsiteY15" fmla="*/ 358588 h 358588"/>
                  <a:gd name="connsiteX16" fmla="*/ 193111 w 623417"/>
                  <a:gd name="connsiteY16" fmla="*/ 354106 h 358588"/>
                  <a:gd name="connsiteX17" fmla="*/ 206558 w 623417"/>
                  <a:gd name="connsiteY17" fmla="*/ 349623 h 358588"/>
                  <a:gd name="connsiteX18" fmla="*/ 220005 w 623417"/>
                  <a:gd name="connsiteY18" fmla="*/ 336176 h 358588"/>
                  <a:gd name="connsiteX19" fmla="*/ 264829 w 623417"/>
                  <a:gd name="connsiteY19" fmla="*/ 286870 h 358588"/>
                  <a:gd name="connsiteX20" fmla="*/ 273793 w 623417"/>
                  <a:gd name="connsiteY20" fmla="*/ 273423 h 358588"/>
                  <a:gd name="connsiteX21" fmla="*/ 296205 w 623417"/>
                  <a:gd name="connsiteY21" fmla="*/ 246529 h 358588"/>
                  <a:gd name="connsiteX22" fmla="*/ 323099 w 623417"/>
                  <a:gd name="connsiteY22" fmla="*/ 228600 h 358588"/>
                  <a:gd name="connsiteX23" fmla="*/ 349993 w 623417"/>
                  <a:gd name="connsiteY23" fmla="*/ 206188 h 358588"/>
                  <a:gd name="connsiteX24" fmla="*/ 363440 w 623417"/>
                  <a:gd name="connsiteY24" fmla="*/ 201706 h 358588"/>
                  <a:gd name="connsiteX25" fmla="*/ 403782 w 623417"/>
                  <a:gd name="connsiteY25" fmla="*/ 183776 h 358588"/>
                  <a:gd name="connsiteX26" fmla="*/ 417229 w 623417"/>
                  <a:gd name="connsiteY26" fmla="*/ 179294 h 358588"/>
                  <a:gd name="connsiteX27" fmla="*/ 502393 w 623417"/>
                  <a:gd name="connsiteY27" fmla="*/ 183776 h 358588"/>
                  <a:gd name="connsiteX28" fmla="*/ 538252 w 623417"/>
                  <a:gd name="connsiteY28" fmla="*/ 192741 h 358588"/>
                  <a:gd name="connsiteX29" fmla="*/ 578593 w 623417"/>
                  <a:gd name="connsiteY29" fmla="*/ 183776 h 358588"/>
                  <a:gd name="connsiteX30" fmla="*/ 614452 w 623417"/>
                  <a:gd name="connsiteY30" fmla="*/ 134470 h 358588"/>
                  <a:gd name="connsiteX31" fmla="*/ 623417 w 623417"/>
                  <a:gd name="connsiteY31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210784 w 623161"/>
                  <a:gd name="connsiteY6" fmla="*/ 8965 h 358588"/>
                  <a:gd name="connsiteX7" fmla="*/ 170443 w 623161"/>
                  <a:gd name="connsiteY7" fmla="*/ 17929 h 358588"/>
                  <a:gd name="connsiteX8" fmla="*/ 156996 w 623161"/>
                  <a:gd name="connsiteY8" fmla="*/ 26894 h 358588"/>
                  <a:gd name="connsiteX9" fmla="*/ 116655 w 623161"/>
                  <a:gd name="connsiteY9" fmla="*/ 49306 h 358588"/>
                  <a:gd name="connsiteX10" fmla="*/ 58719 w 623161"/>
                  <a:gd name="connsiteY10" fmla="*/ 108121 h 358588"/>
                  <a:gd name="connsiteX11" fmla="*/ 26 w 623161"/>
                  <a:gd name="connsiteY11" fmla="*/ 238022 h 358588"/>
                  <a:gd name="connsiteX12" fmla="*/ 51722 w 623161"/>
                  <a:gd name="connsiteY12" fmla="*/ 322729 h 358588"/>
                  <a:gd name="connsiteX13" fmla="*/ 85279 w 623161"/>
                  <a:gd name="connsiteY13" fmla="*/ 336176 h 358588"/>
                  <a:gd name="connsiteX14" fmla="*/ 116655 w 623161"/>
                  <a:gd name="connsiteY14" fmla="*/ 354106 h 358588"/>
                  <a:gd name="connsiteX15" fmla="*/ 130102 w 623161"/>
                  <a:gd name="connsiteY15" fmla="*/ 358588 h 358588"/>
                  <a:gd name="connsiteX16" fmla="*/ 192855 w 623161"/>
                  <a:gd name="connsiteY16" fmla="*/ 354106 h 358588"/>
                  <a:gd name="connsiteX17" fmla="*/ 206302 w 623161"/>
                  <a:gd name="connsiteY17" fmla="*/ 349623 h 358588"/>
                  <a:gd name="connsiteX18" fmla="*/ 219749 w 623161"/>
                  <a:gd name="connsiteY18" fmla="*/ 336176 h 358588"/>
                  <a:gd name="connsiteX19" fmla="*/ 264573 w 623161"/>
                  <a:gd name="connsiteY19" fmla="*/ 286870 h 358588"/>
                  <a:gd name="connsiteX20" fmla="*/ 273537 w 623161"/>
                  <a:gd name="connsiteY20" fmla="*/ 273423 h 358588"/>
                  <a:gd name="connsiteX21" fmla="*/ 295949 w 623161"/>
                  <a:gd name="connsiteY21" fmla="*/ 246529 h 358588"/>
                  <a:gd name="connsiteX22" fmla="*/ 322843 w 623161"/>
                  <a:gd name="connsiteY22" fmla="*/ 228600 h 358588"/>
                  <a:gd name="connsiteX23" fmla="*/ 349737 w 623161"/>
                  <a:gd name="connsiteY23" fmla="*/ 206188 h 358588"/>
                  <a:gd name="connsiteX24" fmla="*/ 363184 w 623161"/>
                  <a:gd name="connsiteY24" fmla="*/ 201706 h 358588"/>
                  <a:gd name="connsiteX25" fmla="*/ 403526 w 623161"/>
                  <a:gd name="connsiteY25" fmla="*/ 183776 h 358588"/>
                  <a:gd name="connsiteX26" fmla="*/ 416973 w 623161"/>
                  <a:gd name="connsiteY26" fmla="*/ 179294 h 358588"/>
                  <a:gd name="connsiteX27" fmla="*/ 502137 w 623161"/>
                  <a:gd name="connsiteY27" fmla="*/ 183776 h 358588"/>
                  <a:gd name="connsiteX28" fmla="*/ 537996 w 623161"/>
                  <a:gd name="connsiteY28" fmla="*/ 192741 h 358588"/>
                  <a:gd name="connsiteX29" fmla="*/ 578337 w 623161"/>
                  <a:gd name="connsiteY29" fmla="*/ 183776 h 358588"/>
                  <a:gd name="connsiteX30" fmla="*/ 614196 w 623161"/>
                  <a:gd name="connsiteY30" fmla="*/ 134470 h 358588"/>
                  <a:gd name="connsiteX31" fmla="*/ 623161 w 623161"/>
                  <a:gd name="connsiteY31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210784 w 623161"/>
                  <a:gd name="connsiteY6" fmla="*/ 8965 h 358588"/>
                  <a:gd name="connsiteX7" fmla="*/ 170443 w 623161"/>
                  <a:gd name="connsiteY7" fmla="*/ 17929 h 358588"/>
                  <a:gd name="connsiteX8" fmla="*/ 116655 w 623161"/>
                  <a:gd name="connsiteY8" fmla="*/ 49306 h 358588"/>
                  <a:gd name="connsiteX9" fmla="*/ 58719 w 623161"/>
                  <a:gd name="connsiteY9" fmla="*/ 108121 h 358588"/>
                  <a:gd name="connsiteX10" fmla="*/ 26 w 623161"/>
                  <a:gd name="connsiteY10" fmla="*/ 238022 h 358588"/>
                  <a:gd name="connsiteX11" fmla="*/ 51722 w 623161"/>
                  <a:gd name="connsiteY11" fmla="*/ 322729 h 358588"/>
                  <a:gd name="connsiteX12" fmla="*/ 85279 w 623161"/>
                  <a:gd name="connsiteY12" fmla="*/ 336176 h 358588"/>
                  <a:gd name="connsiteX13" fmla="*/ 116655 w 623161"/>
                  <a:gd name="connsiteY13" fmla="*/ 354106 h 358588"/>
                  <a:gd name="connsiteX14" fmla="*/ 130102 w 623161"/>
                  <a:gd name="connsiteY14" fmla="*/ 358588 h 358588"/>
                  <a:gd name="connsiteX15" fmla="*/ 192855 w 623161"/>
                  <a:gd name="connsiteY15" fmla="*/ 354106 h 358588"/>
                  <a:gd name="connsiteX16" fmla="*/ 206302 w 623161"/>
                  <a:gd name="connsiteY16" fmla="*/ 349623 h 358588"/>
                  <a:gd name="connsiteX17" fmla="*/ 219749 w 623161"/>
                  <a:gd name="connsiteY17" fmla="*/ 336176 h 358588"/>
                  <a:gd name="connsiteX18" fmla="*/ 264573 w 623161"/>
                  <a:gd name="connsiteY18" fmla="*/ 286870 h 358588"/>
                  <a:gd name="connsiteX19" fmla="*/ 273537 w 623161"/>
                  <a:gd name="connsiteY19" fmla="*/ 273423 h 358588"/>
                  <a:gd name="connsiteX20" fmla="*/ 295949 w 623161"/>
                  <a:gd name="connsiteY20" fmla="*/ 246529 h 358588"/>
                  <a:gd name="connsiteX21" fmla="*/ 322843 w 623161"/>
                  <a:gd name="connsiteY21" fmla="*/ 228600 h 358588"/>
                  <a:gd name="connsiteX22" fmla="*/ 349737 w 623161"/>
                  <a:gd name="connsiteY22" fmla="*/ 206188 h 358588"/>
                  <a:gd name="connsiteX23" fmla="*/ 363184 w 623161"/>
                  <a:gd name="connsiteY23" fmla="*/ 201706 h 358588"/>
                  <a:gd name="connsiteX24" fmla="*/ 403526 w 623161"/>
                  <a:gd name="connsiteY24" fmla="*/ 183776 h 358588"/>
                  <a:gd name="connsiteX25" fmla="*/ 416973 w 623161"/>
                  <a:gd name="connsiteY25" fmla="*/ 179294 h 358588"/>
                  <a:gd name="connsiteX26" fmla="*/ 502137 w 623161"/>
                  <a:gd name="connsiteY26" fmla="*/ 183776 h 358588"/>
                  <a:gd name="connsiteX27" fmla="*/ 537996 w 623161"/>
                  <a:gd name="connsiteY27" fmla="*/ 192741 h 358588"/>
                  <a:gd name="connsiteX28" fmla="*/ 578337 w 623161"/>
                  <a:gd name="connsiteY28" fmla="*/ 183776 h 358588"/>
                  <a:gd name="connsiteX29" fmla="*/ 614196 w 623161"/>
                  <a:gd name="connsiteY29" fmla="*/ 134470 h 358588"/>
                  <a:gd name="connsiteX30" fmla="*/ 623161 w 623161"/>
                  <a:gd name="connsiteY30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170443 w 623161"/>
                  <a:gd name="connsiteY6" fmla="*/ 17929 h 358588"/>
                  <a:gd name="connsiteX7" fmla="*/ 116655 w 623161"/>
                  <a:gd name="connsiteY7" fmla="*/ 49306 h 358588"/>
                  <a:gd name="connsiteX8" fmla="*/ 58719 w 623161"/>
                  <a:gd name="connsiteY8" fmla="*/ 108121 h 358588"/>
                  <a:gd name="connsiteX9" fmla="*/ 26 w 623161"/>
                  <a:gd name="connsiteY9" fmla="*/ 238022 h 358588"/>
                  <a:gd name="connsiteX10" fmla="*/ 51722 w 623161"/>
                  <a:gd name="connsiteY10" fmla="*/ 322729 h 358588"/>
                  <a:gd name="connsiteX11" fmla="*/ 85279 w 623161"/>
                  <a:gd name="connsiteY11" fmla="*/ 336176 h 358588"/>
                  <a:gd name="connsiteX12" fmla="*/ 116655 w 623161"/>
                  <a:gd name="connsiteY12" fmla="*/ 354106 h 358588"/>
                  <a:gd name="connsiteX13" fmla="*/ 130102 w 623161"/>
                  <a:gd name="connsiteY13" fmla="*/ 358588 h 358588"/>
                  <a:gd name="connsiteX14" fmla="*/ 192855 w 623161"/>
                  <a:gd name="connsiteY14" fmla="*/ 354106 h 358588"/>
                  <a:gd name="connsiteX15" fmla="*/ 206302 w 623161"/>
                  <a:gd name="connsiteY15" fmla="*/ 349623 h 358588"/>
                  <a:gd name="connsiteX16" fmla="*/ 219749 w 623161"/>
                  <a:gd name="connsiteY16" fmla="*/ 336176 h 358588"/>
                  <a:gd name="connsiteX17" fmla="*/ 264573 w 623161"/>
                  <a:gd name="connsiteY17" fmla="*/ 286870 h 358588"/>
                  <a:gd name="connsiteX18" fmla="*/ 273537 w 623161"/>
                  <a:gd name="connsiteY18" fmla="*/ 273423 h 358588"/>
                  <a:gd name="connsiteX19" fmla="*/ 295949 w 623161"/>
                  <a:gd name="connsiteY19" fmla="*/ 246529 h 358588"/>
                  <a:gd name="connsiteX20" fmla="*/ 322843 w 623161"/>
                  <a:gd name="connsiteY20" fmla="*/ 228600 h 358588"/>
                  <a:gd name="connsiteX21" fmla="*/ 349737 w 623161"/>
                  <a:gd name="connsiteY21" fmla="*/ 206188 h 358588"/>
                  <a:gd name="connsiteX22" fmla="*/ 363184 w 623161"/>
                  <a:gd name="connsiteY22" fmla="*/ 201706 h 358588"/>
                  <a:gd name="connsiteX23" fmla="*/ 403526 w 623161"/>
                  <a:gd name="connsiteY23" fmla="*/ 183776 h 358588"/>
                  <a:gd name="connsiteX24" fmla="*/ 416973 w 623161"/>
                  <a:gd name="connsiteY24" fmla="*/ 179294 h 358588"/>
                  <a:gd name="connsiteX25" fmla="*/ 502137 w 623161"/>
                  <a:gd name="connsiteY25" fmla="*/ 183776 h 358588"/>
                  <a:gd name="connsiteX26" fmla="*/ 537996 w 623161"/>
                  <a:gd name="connsiteY26" fmla="*/ 192741 h 358588"/>
                  <a:gd name="connsiteX27" fmla="*/ 578337 w 623161"/>
                  <a:gd name="connsiteY27" fmla="*/ 183776 h 358588"/>
                  <a:gd name="connsiteX28" fmla="*/ 614196 w 623161"/>
                  <a:gd name="connsiteY28" fmla="*/ 134470 h 358588"/>
                  <a:gd name="connsiteX29" fmla="*/ 623161 w 623161"/>
                  <a:gd name="connsiteY29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170443 w 623161"/>
                  <a:gd name="connsiteY5" fmla="*/ 17929 h 358588"/>
                  <a:gd name="connsiteX6" fmla="*/ 116655 w 623161"/>
                  <a:gd name="connsiteY6" fmla="*/ 49306 h 358588"/>
                  <a:gd name="connsiteX7" fmla="*/ 58719 w 623161"/>
                  <a:gd name="connsiteY7" fmla="*/ 108121 h 358588"/>
                  <a:gd name="connsiteX8" fmla="*/ 26 w 623161"/>
                  <a:gd name="connsiteY8" fmla="*/ 238022 h 358588"/>
                  <a:gd name="connsiteX9" fmla="*/ 51722 w 623161"/>
                  <a:gd name="connsiteY9" fmla="*/ 322729 h 358588"/>
                  <a:gd name="connsiteX10" fmla="*/ 85279 w 623161"/>
                  <a:gd name="connsiteY10" fmla="*/ 336176 h 358588"/>
                  <a:gd name="connsiteX11" fmla="*/ 116655 w 623161"/>
                  <a:gd name="connsiteY11" fmla="*/ 354106 h 358588"/>
                  <a:gd name="connsiteX12" fmla="*/ 130102 w 623161"/>
                  <a:gd name="connsiteY12" fmla="*/ 358588 h 358588"/>
                  <a:gd name="connsiteX13" fmla="*/ 192855 w 623161"/>
                  <a:gd name="connsiteY13" fmla="*/ 354106 h 358588"/>
                  <a:gd name="connsiteX14" fmla="*/ 206302 w 623161"/>
                  <a:gd name="connsiteY14" fmla="*/ 349623 h 358588"/>
                  <a:gd name="connsiteX15" fmla="*/ 219749 w 623161"/>
                  <a:gd name="connsiteY15" fmla="*/ 336176 h 358588"/>
                  <a:gd name="connsiteX16" fmla="*/ 264573 w 623161"/>
                  <a:gd name="connsiteY16" fmla="*/ 286870 h 358588"/>
                  <a:gd name="connsiteX17" fmla="*/ 273537 w 623161"/>
                  <a:gd name="connsiteY17" fmla="*/ 273423 h 358588"/>
                  <a:gd name="connsiteX18" fmla="*/ 295949 w 623161"/>
                  <a:gd name="connsiteY18" fmla="*/ 246529 h 358588"/>
                  <a:gd name="connsiteX19" fmla="*/ 322843 w 623161"/>
                  <a:gd name="connsiteY19" fmla="*/ 228600 h 358588"/>
                  <a:gd name="connsiteX20" fmla="*/ 349737 w 623161"/>
                  <a:gd name="connsiteY20" fmla="*/ 206188 h 358588"/>
                  <a:gd name="connsiteX21" fmla="*/ 363184 w 623161"/>
                  <a:gd name="connsiteY21" fmla="*/ 201706 h 358588"/>
                  <a:gd name="connsiteX22" fmla="*/ 403526 w 623161"/>
                  <a:gd name="connsiteY22" fmla="*/ 183776 h 358588"/>
                  <a:gd name="connsiteX23" fmla="*/ 416973 w 623161"/>
                  <a:gd name="connsiteY23" fmla="*/ 179294 h 358588"/>
                  <a:gd name="connsiteX24" fmla="*/ 502137 w 623161"/>
                  <a:gd name="connsiteY24" fmla="*/ 183776 h 358588"/>
                  <a:gd name="connsiteX25" fmla="*/ 537996 w 623161"/>
                  <a:gd name="connsiteY25" fmla="*/ 192741 h 358588"/>
                  <a:gd name="connsiteX26" fmla="*/ 578337 w 623161"/>
                  <a:gd name="connsiteY26" fmla="*/ 183776 h 358588"/>
                  <a:gd name="connsiteX27" fmla="*/ 614196 w 623161"/>
                  <a:gd name="connsiteY27" fmla="*/ 134470 h 358588"/>
                  <a:gd name="connsiteX28" fmla="*/ 623161 w 623161"/>
                  <a:gd name="connsiteY28" fmla="*/ 121023 h 358588"/>
                  <a:gd name="connsiteX0" fmla="*/ 623161 w 623161"/>
                  <a:gd name="connsiteY0" fmla="*/ 133591 h 371156"/>
                  <a:gd name="connsiteX1" fmla="*/ 515584 w 623161"/>
                  <a:gd name="connsiteY1" fmla="*/ 61874 h 371156"/>
                  <a:gd name="connsiteX2" fmla="*/ 461796 w 623161"/>
                  <a:gd name="connsiteY2" fmla="*/ 43944 h 371156"/>
                  <a:gd name="connsiteX3" fmla="*/ 372149 w 623161"/>
                  <a:gd name="connsiteY3" fmla="*/ 17050 h 371156"/>
                  <a:gd name="connsiteX4" fmla="*/ 283505 w 623161"/>
                  <a:gd name="connsiteY4" fmla="*/ 0 h 371156"/>
                  <a:gd name="connsiteX5" fmla="*/ 170443 w 623161"/>
                  <a:gd name="connsiteY5" fmla="*/ 30497 h 371156"/>
                  <a:gd name="connsiteX6" fmla="*/ 116655 w 623161"/>
                  <a:gd name="connsiteY6" fmla="*/ 61874 h 371156"/>
                  <a:gd name="connsiteX7" fmla="*/ 58719 w 623161"/>
                  <a:gd name="connsiteY7" fmla="*/ 120689 h 371156"/>
                  <a:gd name="connsiteX8" fmla="*/ 26 w 623161"/>
                  <a:gd name="connsiteY8" fmla="*/ 250590 h 371156"/>
                  <a:gd name="connsiteX9" fmla="*/ 51722 w 623161"/>
                  <a:gd name="connsiteY9" fmla="*/ 335297 h 371156"/>
                  <a:gd name="connsiteX10" fmla="*/ 85279 w 623161"/>
                  <a:gd name="connsiteY10" fmla="*/ 348744 h 371156"/>
                  <a:gd name="connsiteX11" fmla="*/ 116655 w 623161"/>
                  <a:gd name="connsiteY11" fmla="*/ 366674 h 371156"/>
                  <a:gd name="connsiteX12" fmla="*/ 130102 w 623161"/>
                  <a:gd name="connsiteY12" fmla="*/ 371156 h 371156"/>
                  <a:gd name="connsiteX13" fmla="*/ 192855 w 623161"/>
                  <a:gd name="connsiteY13" fmla="*/ 366674 h 371156"/>
                  <a:gd name="connsiteX14" fmla="*/ 206302 w 623161"/>
                  <a:gd name="connsiteY14" fmla="*/ 362191 h 371156"/>
                  <a:gd name="connsiteX15" fmla="*/ 219749 w 623161"/>
                  <a:gd name="connsiteY15" fmla="*/ 348744 h 371156"/>
                  <a:gd name="connsiteX16" fmla="*/ 264573 w 623161"/>
                  <a:gd name="connsiteY16" fmla="*/ 299438 h 371156"/>
                  <a:gd name="connsiteX17" fmla="*/ 273537 w 623161"/>
                  <a:gd name="connsiteY17" fmla="*/ 285991 h 371156"/>
                  <a:gd name="connsiteX18" fmla="*/ 295949 w 623161"/>
                  <a:gd name="connsiteY18" fmla="*/ 259097 h 371156"/>
                  <a:gd name="connsiteX19" fmla="*/ 322843 w 623161"/>
                  <a:gd name="connsiteY19" fmla="*/ 241168 h 371156"/>
                  <a:gd name="connsiteX20" fmla="*/ 349737 w 623161"/>
                  <a:gd name="connsiteY20" fmla="*/ 218756 h 371156"/>
                  <a:gd name="connsiteX21" fmla="*/ 363184 w 623161"/>
                  <a:gd name="connsiteY21" fmla="*/ 214274 h 371156"/>
                  <a:gd name="connsiteX22" fmla="*/ 403526 w 623161"/>
                  <a:gd name="connsiteY22" fmla="*/ 196344 h 371156"/>
                  <a:gd name="connsiteX23" fmla="*/ 416973 w 623161"/>
                  <a:gd name="connsiteY23" fmla="*/ 191862 h 371156"/>
                  <a:gd name="connsiteX24" fmla="*/ 502137 w 623161"/>
                  <a:gd name="connsiteY24" fmla="*/ 196344 h 371156"/>
                  <a:gd name="connsiteX25" fmla="*/ 537996 w 623161"/>
                  <a:gd name="connsiteY25" fmla="*/ 205309 h 371156"/>
                  <a:gd name="connsiteX26" fmla="*/ 578337 w 623161"/>
                  <a:gd name="connsiteY26" fmla="*/ 196344 h 371156"/>
                  <a:gd name="connsiteX27" fmla="*/ 614196 w 623161"/>
                  <a:gd name="connsiteY27" fmla="*/ 147038 h 371156"/>
                  <a:gd name="connsiteX28" fmla="*/ 623161 w 623161"/>
                  <a:gd name="connsiteY28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06305 w 623164"/>
                  <a:gd name="connsiteY13" fmla="*/ 362191 h 371156"/>
                  <a:gd name="connsiteX14" fmla="*/ 219752 w 623164"/>
                  <a:gd name="connsiteY14" fmla="*/ 348744 h 371156"/>
                  <a:gd name="connsiteX15" fmla="*/ 264576 w 623164"/>
                  <a:gd name="connsiteY15" fmla="*/ 299438 h 371156"/>
                  <a:gd name="connsiteX16" fmla="*/ 273540 w 623164"/>
                  <a:gd name="connsiteY16" fmla="*/ 285991 h 371156"/>
                  <a:gd name="connsiteX17" fmla="*/ 295952 w 623164"/>
                  <a:gd name="connsiteY17" fmla="*/ 259097 h 371156"/>
                  <a:gd name="connsiteX18" fmla="*/ 322846 w 623164"/>
                  <a:gd name="connsiteY18" fmla="*/ 241168 h 371156"/>
                  <a:gd name="connsiteX19" fmla="*/ 349740 w 623164"/>
                  <a:gd name="connsiteY19" fmla="*/ 218756 h 371156"/>
                  <a:gd name="connsiteX20" fmla="*/ 363187 w 623164"/>
                  <a:gd name="connsiteY20" fmla="*/ 214274 h 371156"/>
                  <a:gd name="connsiteX21" fmla="*/ 403529 w 623164"/>
                  <a:gd name="connsiteY21" fmla="*/ 196344 h 371156"/>
                  <a:gd name="connsiteX22" fmla="*/ 416976 w 623164"/>
                  <a:gd name="connsiteY22" fmla="*/ 191862 h 371156"/>
                  <a:gd name="connsiteX23" fmla="*/ 502140 w 623164"/>
                  <a:gd name="connsiteY23" fmla="*/ 196344 h 371156"/>
                  <a:gd name="connsiteX24" fmla="*/ 537999 w 623164"/>
                  <a:gd name="connsiteY24" fmla="*/ 205309 h 371156"/>
                  <a:gd name="connsiteX25" fmla="*/ 578340 w 623164"/>
                  <a:gd name="connsiteY25" fmla="*/ 196344 h 371156"/>
                  <a:gd name="connsiteX26" fmla="*/ 614199 w 623164"/>
                  <a:gd name="connsiteY26" fmla="*/ 147038 h 371156"/>
                  <a:gd name="connsiteX27" fmla="*/ 623164 w 623164"/>
                  <a:gd name="connsiteY27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73540 w 623164"/>
                  <a:gd name="connsiteY15" fmla="*/ 285991 h 371156"/>
                  <a:gd name="connsiteX16" fmla="*/ 295952 w 623164"/>
                  <a:gd name="connsiteY16" fmla="*/ 259097 h 371156"/>
                  <a:gd name="connsiteX17" fmla="*/ 322846 w 623164"/>
                  <a:gd name="connsiteY17" fmla="*/ 241168 h 371156"/>
                  <a:gd name="connsiteX18" fmla="*/ 349740 w 623164"/>
                  <a:gd name="connsiteY18" fmla="*/ 218756 h 371156"/>
                  <a:gd name="connsiteX19" fmla="*/ 363187 w 623164"/>
                  <a:gd name="connsiteY19" fmla="*/ 214274 h 371156"/>
                  <a:gd name="connsiteX20" fmla="*/ 403529 w 623164"/>
                  <a:gd name="connsiteY20" fmla="*/ 196344 h 371156"/>
                  <a:gd name="connsiteX21" fmla="*/ 416976 w 623164"/>
                  <a:gd name="connsiteY21" fmla="*/ 191862 h 371156"/>
                  <a:gd name="connsiteX22" fmla="*/ 502140 w 623164"/>
                  <a:gd name="connsiteY22" fmla="*/ 196344 h 371156"/>
                  <a:gd name="connsiteX23" fmla="*/ 537999 w 623164"/>
                  <a:gd name="connsiteY23" fmla="*/ 205309 h 371156"/>
                  <a:gd name="connsiteX24" fmla="*/ 578340 w 623164"/>
                  <a:gd name="connsiteY24" fmla="*/ 196344 h 371156"/>
                  <a:gd name="connsiteX25" fmla="*/ 614199 w 623164"/>
                  <a:gd name="connsiteY25" fmla="*/ 147038 h 371156"/>
                  <a:gd name="connsiteX26" fmla="*/ 623164 w 623164"/>
                  <a:gd name="connsiteY26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95952 w 623164"/>
                  <a:gd name="connsiteY15" fmla="*/ 259097 h 371156"/>
                  <a:gd name="connsiteX16" fmla="*/ 322846 w 623164"/>
                  <a:gd name="connsiteY16" fmla="*/ 241168 h 371156"/>
                  <a:gd name="connsiteX17" fmla="*/ 349740 w 623164"/>
                  <a:gd name="connsiteY17" fmla="*/ 218756 h 371156"/>
                  <a:gd name="connsiteX18" fmla="*/ 363187 w 623164"/>
                  <a:gd name="connsiteY18" fmla="*/ 214274 h 371156"/>
                  <a:gd name="connsiteX19" fmla="*/ 403529 w 623164"/>
                  <a:gd name="connsiteY19" fmla="*/ 196344 h 371156"/>
                  <a:gd name="connsiteX20" fmla="*/ 416976 w 623164"/>
                  <a:gd name="connsiteY20" fmla="*/ 191862 h 371156"/>
                  <a:gd name="connsiteX21" fmla="*/ 502140 w 623164"/>
                  <a:gd name="connsiteY21" fmla="*/ 196344 h 371156"/>
                  <a:gd name="connsiteX22" fmla="*/ 537999 w 623164"/>
                  <a:gd name="connsiteY22" fmla="*/ 205309 h 371156"/>
                  <a:gd name="connsiteX23" fmla="*/ 578340 w 623164"/>
                  <a:gd name="connsiteY23" fmla="*/ 196344 h 371156"/>
                  <a:gd name="connsiteX24" fmla="*/ 614199 w 623164"/>
                  <a:gd name="connsiteY24" fmla="*/ 147038 h 371156"/>
                  <a:gd name="connsiteX25" fmla="*/ 623164 w 623164"/>
                  <a:gd name="connsiteY25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95952 w 623164"/>
                  <a:gd name="connsiteY15" fmla="*/ 259097 h 371156"/>
                  <a:gd name="connsiteX16" fmla="*/ 322846 w 623164"/>
                  <a:gd name="connsiteY16" fmla="*/ 241168 h 371156"/>
                  <a:gd name="connsiteX17" fmla="*/ 349740 w 623164"/>
                  <a:gd name="connsiteY17" fmla="*/ 218756 h 371156"/>
                  <a:gd name="connsiteX18" fmla="*/ 403529 w 623164"/>
                  <a:gd name="connsiteY18" fmla="*/ 196344 h 371156"/>
                  <a:gd name="connsiteX19" fmla="*/ 416976 w 623164"/>
                  <a:gd name="connsiteY19" fmla="*/ 191862 h 371156"/>
                  <a:gd name="connsiteX20" fmla="*/ 502140 w 623164"/>
                  <a:gd name="connsiteY20" fmla="*/ 196344 h 371156"/>
                  <a:gd name="connsiteX21" fmla="*/ 537999 w 623164"/>
                  <a:gd name="connsiteY21" fmla="*/ 205309 h 371156"/>
                  <a:gd name="connsiteX22" fmla="*/ 578340 w 623164"/>
                  <a:gd name="connsiteY22" fmla="*/ 196344 h 371156"/>
                  <a:gd name="connsiteX23" fmla="*/ 614199 w 623164"/>
                  <a:gd name="connsiteY23" fmla="*/ 147038 h 371156"/>
                  <a:gd name="connsiteX24" fmla="*/ 623164 w 623164"/>
                  <a:gd name="connsiteY24" fmla="*/ 133591 h 3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3164" h="371156">
                    <a:moveTo>
                      <a:pt x="623164" y="133591"/>
                    </a:moveTo>
                    <a:cubicBezTo>
                      <a:pt x="606729" y="119397"/>
                      <a:pt x="542481" y="76815"/>
                      <a:pt x="515587" y="61874"/>
                    </a:cubicBezTo>
                    <a:cubicBezTo>
                      <a:pt x="488693" y="46933"/>
                      <a:pt x="485705" y="51415"/>
                      <a:pt x="461799" y="43944"/>
                    </a:cubicBezTo>
                    <a:cubicBezTo>
                      <a:pt x="437893" y="36473"/>
                      <a:pt x="401867" y="24374"/>
                      <a:pt x="372152" y="17050"/>
                    </a:cubicBezTo>
                    <a:cubicBezTo>
                      <a:pt x="342437" y="9726"/>
                      <a:pt x="313056" y="5683"/>
                      <a:pt x="283508" y="0"/>
                    </a:cubicBezTo>
                    <a:cubicBezTo>
                      <a:pt x="249890" y="2241"/>
                      <a:pt x="207052" y="22279"/>
                      <a:pt x="170446" y="30497"/>
                    </a:cubicBezTo>
                    <a:cubicBezTo>
                      <a:pt x="133840" y="38715"/>
                      <a:pt x="135279" y="46842"/>
                      <a:pt x="116658" y="61874"/>
                    </a:cubicBezTo>
                    <a:cubicBezTo>
                      <a:pt x="98037" y="76906"/>
                      <a:pt x="78160" y="89236"/>
                      <a:pt x="58722" y="120689"/>
                    </a:cubicBezTo>
                    <a:cubicBezTo>
                      <a:pt x="39284" y="152142"/>
                      <a:pt x="1195" y="214822"/>
                      <a:pt x="29" y="250590"/>
                    </a:cubicBezTo>
                    <a:cubicBezTo>
                      <a:pt x="-1137" y="286358"/>
                      <a:pt x="32287" y="315950"/>
                      <a:pt x="51725" y="335297"/>
                    </a:cubicBezTo>
                    <a:cubicBezTo>
                      <a:pt x="71163" y="354644"/>
                      <a:pt x="103595" y="360698"/>
                      <a:pt x="116658" y="366674"/>
                    </a:cubicBezTo>
                    <a:cubicBezTo>
                      <a:pt x="129721" y="372650"/>
                      <a:pt x="125623" y="369662"/>
                      <a:pt x="130105" y="371156"/>
                    </a:cubicBezTo>
                    <a:cubicBezTo>
                      <a:pt x="151023" y="369662"/>
                      <a:pt x="177917" y="370409"/>
                      <a:pt x="192858" y="366674"/>
                    </a:cubicBezTo>
                    <a:cubicBezTo>
                      <a:pt x="207799" y="362939"/>
                      <a:pt x="207799" y="359950"/>
                      <a:pt x="219752" y="348744"/>
                    </a:cubicBezTo>
                    <a:cubicBezTo>
                      <a:pt x="231705" y="337538"/>
                      <a:pt x="251876" y="314379"/>
                      <a:pt x="264576" y="299438"/>
                    </a:cubicBezTo>
                    <a:cubicBezTo>
                      <a:pt x="277276" y="284497"/>
                      <a:pt x="286240" y="268809"/>
                      <a:pt x="295952" y="259097"/>
                    </a:cubicBezTo>
                    <a:cubicBezTo>
                      <a:pt x="305664" y="249385"/>
                      <a:pt x="315228" y="248786"/>
                      <a:pt x="322846" y="241168"/>
                    </a:cubicBezTo>
                    <a:cubicBezTo>
                      <a:pt x="332758" y="231256"/>
                      <a:pt x="336293" y="226227"/>
                      <a:pt x="349740" y="218756"/>
                    </a:cubicBezTo>
                    <a:cubicBezTo>
                      <a:pt x="363187" y="211285"/>
                      <a:pt x="392323" y="200826"/>
                      <a:pt x="403529" y="196344"/>
                    </a:cubicBezTo>
                    <a:cubicBezTo>
                      <a:pt x="414735" y="191862"/>
                      <a:pt x="412494" y="193356"/>
                      <a:pt x="416976" y="191862"/>
                    </a:cubicBezTo>
                    <a:cubicBezTo>
                      <a:pt x="445364" y="193356"/>
                      <a:pt x="473887" y="193205"/>
                      <a:pt x="502140" y="196344"/>
                    </a:cubicBezTo>
                    <a:cubicBezTo>
                      <a:pt x="514386" y="197705"/>
                      <a:pt x="537999" y="205309"/>
                      <a:pt x="537999" y="205309"/>
                    </a:cubicBezTo>
                    <a:cubicBezTo>
                      <a:pt x="548336" y="203586"/>
                      <a:pt x="565640" y="206056"/>
                      <a:pt x="578340" y="196344"/>
                    </a:cubicBezTo>
                    <a:cubicBezTo>
                      <a:pt x="591040" y="186632"/>
                      <a:pt x="606728" y="157497"/>
                      <a:pt x="614199" y="147038"/>
                    </a:cubicBezTo>
                    <a:lnTo>
                      <a:pt x="623164" y="133591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6" name="Szabadkézi sokszög 325"/>
              <p:cNvSpPr/>
              <p:nvPr/>
            </p:nvSpPr>
            <p:spPr>
              <a:xfrm rot="324697" flipH="1">
                <a:off x="3852017" y="3666595"/>
                <a:ext cx="1184586" cy="795361"/>
              </a:xfrm>
              <a:custGeom>
                <a:avLst/>
                <a:gdLst>
                  <a:gd name="connsiteX0" fmla="*/ 584541 w 590102"/>
                  <a:gd name="connsiteY0" fmla="*/ 134470 h 358588"/>
                  <a:gd name="connsiteX1" fmla="*/ 459035 w 590102"/>
                  <a:gd name="connsiteY1" fmla="*/ 49306 h 358588"/>
                  <a:gd name="connsiteX2" fmla="*/ 432141 w 590102"/>
                  <a:gd name="connsiteY2" fmla="*/ 40341 h 358588"/>
                  <a:gd name="connsiteX3" fmla="*/ 405247 w 590102"/>
                  <a:gd name="connsiteY3" fmla="*/ 31376 h 358588"/>
                  <a:gd name="connsiteX4" fmla="*/ 364906 w 590102"/>
                  <a:gd name="connsiteY4" fmla="*/ 17929 h 358588"/>
                  <a:gd name="connsiteX5" fmla="*/ 315600 w 590102"/>
                  <a:gd name="connsiteY5" fmla="*/ 4482 h 358588"/>
                  <a:gd name="connsiteX6" fmla="*/ 279741 w 590102"/>
                  <a:gd name="connsiteY6" fmla="*/ 0 h 358588"/>
                  <a:gd name="connsiteX7" fmla="*/ 172165 w 590102"/>
                  <a:gd name="connsiteY7" fmla="*/ 4482 h 358588"/>
                  <a:gd name="connsiteX8" fmla="*/ 154235 w 590102"/>
                  <a:gd name="connsiteY8" fmla="*/ 8965 h 358588"/>
                  <a:gd name="connsiteX9" fmla="*/ 113894 w 590102"/>
                  <a:gd name="connsiteY9" fmla="*/ 17929 h 358588"/>
                  <a:gd name="connsiteX10" fmla="*/ 100447 w 590102"/>
                  <a:gd name="connsiteY10" fmla="*/ 26894 h 358588"/>
                  <a:gd name="connsiteX11" fmla="*/ 87000 w 590102"/>
                  <a:gd name="connsiteY11" fmla="*/ 31376 h 358588"/>
                  <a:gd name="connsiteX12" fmla="*/ 60106 w 590102"/>
                  <a:gd name="connsiteY12" fmla="*/ 49306 h 358588"/>
                  <a:gd name="connsiteX13" fmla="*/ 42177 w 590102"/>
                  <a:gd name="connsiteY13" fmla="*/ 76200 h 358588"/>
                  <a:gd name="connsiteX14" fmla="*/ 19765 w 590102"/>
                  <a:gd name="connsiteY14" fmla="*/ 103094 h 358588"/>
                  <a:gd name="connsiteX15" fmla="*/ 6318 w 590102"/>
                  <a:gd name="connsiteY15" fmla="*/ 129988 h 358588"/>
                  <a:gd name="connsiteX16" fmla="*/ 6318 w 590102"/>
                  <a:gd name="connsiteY16" fmla="*/ 295835 h 358588"/>
                  <a:gd name="connsiteX17" fmla="*/ 15282 w 590102"/>
                  <a:gd name="connsiteY17" fmla="*/ 322729 h 358588"/>
                  <a:gd name="connsiteX18" fmla="*/ 28730 w 590102"/>
                  <a:gd name="connsiteY18" fmla="*/ 336176 h 358588"/>
                  <a:gd name="connsiteX19" fmla="*/ 60106 w 590102"/>
                  <a:gd name="connsiteY19" fmla="*/ 354106 h 358588"/>
                  <a:gd name="connsiteX20" fmla="*/ 73553 w 590102"/>
                  <a:gd name="connsiteY20" fmla="*/ 358588 h 358588"/>
                  <a:gd name="connsiteX21" fmla="*/ 136306 w 590102"/>
                  <a:gd name="connsiteY21" fmla="*/ 354106 h 358588"/>
                  <a:gd name="connsiteX22" fmla="*/ 149753 w 590102"/>
                  <a:gd name="connsiteY22" fmla="*/ 349623 h 358588"/>
                  <a:gd name="connsiteX23" fmla="*/ 163200 w 590102"/>
                  <a:gd name="connsiteY23" fmla="*/ 336176 h 358588"/>
                  <a:gd name="connsiteX24" fmla="*/ 190094 w 590102"/>
                  <a:gd name="connsiteY24" fmla="*/ 313765 h 358588"/>
                  <a:gd name="connsiteX25" fmla="*/ 208024 w 590102"/>
                  <a:gd name="connsiteY25" fmla="*/ 286870 h 358588"/>
                  <a:gd name="connsiteX26" fmla="*/ 216988 w 590102"/>
                  <a:gd name="connsiteY26" fmla="*/ 273423 h 358588"/>
                  <a:gd name="connsiteX27" fmla="*/ 230435 w 590102"/>
                  <a:gd name="connsiteY27" fmla="*/ 259976 h 358588"/>
                  <a:gd name="connsiteX28" fmla="*/ 239400 w 590102"/>
                  <a:gd name="connsiteY28" fmla="*/ 246529 h 358588"/>
                  <a:gd name="connsiteX29" fmla="*/ 266294 w 590102"/>
                  <a:gd name="connsiteY29" fmla="*/ 228600 h 358588"/>
                  <a:gd name="connsiteX30" fmla="*/ 293188 w 590102"/>
                  <a:gd name="connsiteY30" fmla="*/ 206188 h 358588"/>
                  <a:gd name="connsiteX31" fmla="*/ 306635 w 590102"/>
                  <a:gd name="connsiteY31" fmla="*/ 201706 h 358588"/>
                  <a:gd name="connsiteX32" fmla="*/ 346977 w 590102"/>
                  <a:gd name="connsiteY32" fmla="*/ 183776 h 358588"/>
                  <a:gd name="connsiteX33" fmla="*/ 360424 w 590102"/>
                  <a:gd name="connsiteY33" fmla="*/ 179294 h 358588"/>
                  <a:gd name="connsiteX34" fmla="*/ 445588 w 590102"/>
                  <a:gd name="connsiteY34" fmla="*/ 183776 h 358588"/>
                  <a:gd name="connsiteX35" fmla="*/ 481447 w 590102"/>
                  <a:gd name="connsiteY35" fmla="*/ 192741 h 358588"/>
                  <a:gd name="connsiteX36" fmla="*/ 521788 w 590102"/>
                  <a:gd name="connsiteY36" fmla="*/ 183776 h 358588"/>
                  <a:gd name="connsiteX37" fmla="*/ 535235 w 590102"/>
                  <a:gd name="connsiteY37" fmla="*/ 174812 h 358588"/>
                  <a:gd name="connsiteX38" fmla="*/ 557647 w 590102"/>
                  <a:gd name="connsiteY38" fmla="*/ 134470 h 358588"/>
                  <a:gd name="connsiteX39" fmla="*/ 566612 w 590102"/>
                  <a:gd name="connsiteY39" fmla="*/ 121023 h 358588"/>
                  <a:gd name="connsiteX40" fmla="*/ 584541 w 590102"/>
                  <a:gd name="connsiteY40" fmla="*/ 134470 h 358588"/>
                  <a:gd name="connsiteX0" fmla="*/ 566612 w 566612"/>
                  <a:gd name="connsiteY0" fmla="*/ 121023 h 358588"/>
                  <a:gd name="connsiteX1" fmla="*/ 459035 w 566612"/>
                  <a:gd name="connsiteY1" fmla="*/ 49306 h 358588"/>
                  <a:gd name="connsiteX2" fmla="*/ 432141 w 566612"/>
                  <a:gd name="connsiteY2" fmla="*/ 40341 h 358588"/>
                  <a:gd name="connsiteX3" fmla="*/ 405247 w 566612"/>
                  <a:gd name="connsiteY3" fmla="*/ 31376 h 358588"/>
                  <a:gd name="connsiteX4" fmla="*/ 364906 w 566612"/>
                  <a:gd name="connsiteY4" fmla="*/ 17929 h 358588"/>
                  <a:gd name="connsiteX5" fmla="*/ 315600 w 566612"/>
                  <a:gd name="connsiteY5" fmla="*/ 4482 h 358588"/>
                  <a:gd name="connsiteX6" fmla="*/ 279741 w 566612"/>
                  <a:gd name="connsiteY6" fmla="*/ 0 h 358588"/>
                  <a:gd name="connsiteX7" fmla="*/ 172165 w 566612"/>
                  <a:gd name="connsiteY7" fmla="*/ 4482 h 358588"/>
                  <a:gd name="connsiteX8" fmla="*/ 154235 w 566612"/>
                  <a:gd name="connsiteY8" fmla="*/ 8965 h 358588"/>
                  <a:gd name="connsiteX9" fmla="*/ 113894 w 566612"/>
                  <a:gd name="connsiteY9" fmla="*/ 17929 h 358588"/>
                  <a:gd name="connsiteX10" fmla="*/ 100447 w 566612"/>
                  <a:gd name="connsiteY10" fmla="*/ 26894 h 358588"/>
                  <a:gd name="connsiteX11" fmla="*/ 87000 w 566612"/>
                  <a:gd name="connsiteY11" fmla="*/ 31376 h 358588"/>
                  <a:gd name="connsiteX12" fmla="*/ 60106 w 566612"/>
                  <a:gd name="connsiteY12" fmla="*/ 49306 h 358588"/>
                  <a:gd name="connsiteX13" fmla="*/ 42177 w 566612"/>
                  <a:gd name="connsiteY13" fmla="*/ 76200 h 358588"/>
                  <a:gd name="connsiteX14" fmla="*/ 19765 w 566612"/>
                  <a:gd name="connsiteY14" fmla="*/ 103094 h 358588"/>
                  <a:gd name="connsiteX15" fmla="*/ 6318 w 566612"/>
                  <a:gd name="connsiteY15" fmla="*/ 129988 h 358588"/>
                  <a:gd name="connsiteX16" fmla="*/ 6318 w 566612"/>
                  <a:gd name="connsiteY16" fmla="*/ 295835 h 358588"/>
                  <a:gd name="connsiteX17" fmla="*/ 15282 w 566612"/>
                  <a:gd name="connsiteY17" fmla="*/ 322729 h 358588"/>
                  <a:gd name="connsiteX18" fmla="*/ 28730 w 566612"/>
                  <a:gd name="connsiteY18" fmla="*/ 336176 h 358588"/>
                  <a:gd name="connsiteX19" fmla="*/ 60106 w 566612"/>
                  <a:gd name="connsiteY19" fmla="*/ 354106 h 358588"/>
                  <a:gd name="connsiteX20" fmla="*/ 73553 w 566612"/>
                  <a:gd name="connsiteY20" fmla="*/ 358588 h 358588"/>
                  <a:gd name="connsiteX21" fmla="*/ 136306 w 566612"/>
                  <a:gd name="connsiteY21" fmla="*/ 354106 h 358588"/>
                  <a:gd name="connsiteX22" fmla="*/ 149753 w 566612"/>
                  <a:gd name="connsiteY22" fmla="*/ 349623 h 358588"/>
                  <a:gd name="connsiteX23" fmla="*/ 163200 w 566612"/>
                  <a:gd name="connsiteY23" fmla="*/ 336176 h 358588"/>
                  <a:gd name="connsiteX24" fmla="*/ 190094 w 566612"/>
                  <a:gd name="connsiteY24" fmla="*/ 313765 h 358588"/>
                  <a:gd name="connsiteX25" fmla="*/ 208024 w 566612"/>
                  <a:gd name="connsiteY25" fmla="*/ 286870 h 358588"/>
                  <a:gd name="connsiteX26" fmla="*/ 216988 w 566612"/>
                  <a:gd name="connsiteY26" fmla="*/ 273423 h 358588"/>
                  <a:gd name="connsiteX27" fmla="*/ 230435 w 566612"/>
                  <a:gd name="connsiteY27" fmla="*/ 259976 h 358588"/>
                  <a:gd name="connsiteX28" fmla="*/ 239400 w 566612"/>
                  <a:gd name="connsiteY28" fmla="*/ 246529 h 358588"/>
                  <a:gd name="connsiteX29" fmla="*/ 266294 w 566612"/>
                  <a:gd name="connsiteY29" fmla="*/ 228600 h 358588"/>
                  <a:gd name="connsiteX30" fmla="*/ 293188 w 566612"/>
                  <a:gd name="connsiteY30" fmla="*/ 206188 h 358588"/>
                  <a:gd name="connsiteX31" fmla="*/ 306635 w 566612"/>
                  <a:gd name="connsiteY31" fmla="*/ 201706 h 358588"/>
                  <a:gd name="connsiteX32" fmla="*/ 346977 w 566612"/>
                  <a:gd name="connsiteY32" fmla="*/ 183776 h 358588"/>
                  <a:gd name="connsiteX33" fmla="*/ 360424 w 566612"/>
                  <a:gd name="connsiteY33" fmla="*/ 179294 h 358588"/>
                  <a:gd name="connsiteX34" fmla="*/ 445588 w 566612"/>
                  <a:gd name="connsiteY34" fmla="*/ 183776 h 358588"/>
                  <a:gd name="connsiteX35" fmla="*/ 481447 w 566612"/>
                  <a:gd name="connsiteY35" fmla="*/ 192741 h 358588"/>
                  <a:gd name="connsiteX36" fmla="*/ 521788 w 566612"/>
                  <a:gd name="connsiteY36" fmla="*/ 183776 h 358588"/>
                  <a:gd name="connsiteX37" fmla="*/ 535235 w 566612"/>
                  <a:gd name="connsiteY37" fmla="*/ 174812 h 358588"/>
                  <a:gd name="connsiteX38" fmla="*/ 557647 w 566612"/>
                  <a:gd name="connsiteY38" fmla="*/ 134470 h 358588"/>
                  <a:gd name="connsiteX39" fmla="*/ 566612 w 566612"/>
                  <a:gd name="connsiteY39" fmla="*/ 121023 h 358588"/>
                  <a:gd name="connsiteX0" fmla="*/ 596914 w 596914"/>
                  <a:gd name="connsiteY0" fmla="*/ 121023 h 358588"/>
                  <a:gd name="connsiteX1" fmla="*/ 489337 w 596914"/>
                  <a:gd name="connsiteY1" fmla="*/ 49306 h 358588"/>
                  <a:gd name="connsiteX2" fmla="*/ 462443 w 596914"/>
                  <a:gd name="connsiteY2" fmla="*/ 40341 h 358588"/>
                  <a:gd name="connsiteX3" fmla="*/ 435549 w 596914"/>
                  <a:gd name="connsiteY3" fmla="*/ 31376 h 358588"/>
                  <a:gd name="connsiteX4" fmla="*/ 395208 w 596914"/>
                  <a:gd name="connsiteY4" fmla="*/ 17929 h 358588"/>
                  <a:gd name="connsiteX5" fmla="*/ 345902 w 596914"/>
                  <a:gd name="connsiteY5" fmla="*/ 4482 h 358588"/>
                  <a:gd name="connsiteX6" fmla="*/ 310043 w 596914"/>
                  <a:gd name="connsiteY6" fmla="*/ 0 h 358588"/>
                  <a:gd name="connsiteX7" fmla="*/ 202467 w 596914"/>
                  <a:gd name="connsiteY7" fmla="*/ 4482 h 358588"/>
                  <a:gd name="connsiteX8" fmla="*/ 184537 w 596914"/>
                  <a:gd name="connsiteY8" fmla="*/ 8965 h 358588"/>
                  <a:gd name="connsiteX9" fmla="*/ 144196 w 596914"/>
                  <a:gd name="connsiteY9" fmla="*/ 17929 h 358588"/>
                  <a:gd name="connsiteX10" fmla="*/ 130749 w 596914"/>
                  <a:gd name="connsiteY10" fmla="*/ 26894 h 358588"/>
                  <a:gd name="connsiteX11" fmla="*/ 117302 w 596914"/>
                  <a:gd name="connsiteY11" fmla="*/ 31376 h 358588"/>
                  <a:gd name="connsiteX12" fmla="*/ 90408 w 596914"/>
                  <a:gd name="connsiteY12" fmla="*/ 49306 h 358588"/>
                  <a:gd name="connsiteX13" fmla="*/ 72479 w 596914"/>
                  <a:gd name="connsiteY13" fmla="*/ 76200 h 358588"/>
                  <a:gd name="connsiteX14" fmla="*/ 50067 w 596914"/>
                  <a:gd name="connsiteY14" fmla="*/ 103094 h 358588"/>
                  <a:gd name="connsiteX15" fmla="*/ 36620 w 596914"/>
                  <a:gd name="connsiteY15" fmla="*/ 129988 h 358588"/>
                  <a:gd name="connsiteX16" fmla="*/ 1429 w 596914"/>
                  <a:gd name="connsiteY16" fmla="*/ 283267 h 358588"/>
                  <a:gd name="connsiteX17" fmla="*/ 45584 w 596914"/>
                  <a:gd name="connsiteY17" fmla="*/ 322729 h 358588"/>
                  <a:gd name="connsiteX18" fmla="*/ 59032 w 596914"/>
                  <a:gd name="connsiteY18" fmla="*/ 336176 h 358588"/>
                  <a:gd name="connsiteX19" fmla="*/ 90408 w 596914"/>
                  <a:gd name="connsiteY19" fmla="*/ 354106 h 358588"/>
                  <a:gd name="connsiteX20" fmla="*/ 103855 w 596914"/>
                  <a:gd name="connsiteY20" fmla="*/ 358588 h 358588"/>
                  <a:gd name="connsiteX21" fmla="*/ 166608 w 596914"/>
                  <a:gd name="connsiteY21" fmla="*/ 354106 h 358588"/>
                  <a:gd name="connsiteX22" fmla="*/ 180055 w 596914"/>
                  <a:gd name="connsiteY22" fmla="*/ 349623 h 358588"/>
                  <a:gd name="connsiteX23" fmla="*/ 193502 w 596914"/>
                  <a:gd name="connsiteY23" fmla="*/ 336176 h 358588"/>
                  <a:gd name="connsiteX24" fmla="*/ 220396 w 596914"/>
                  <a:gd name="connsiteY24" fmla="*/ 313765 h 358588"/>
                  <a:gd name="connsiteX25" fmla="*/ 238326 w 596914"/>
                  <a:gd name="connsiteY25" fmla="*/ 286870 h 358588"/>
                  <a:gd name="connsiteX26" fmla="*/ 247290 w 596914"/>
                  <a:gd name="connsiteY26" fmla="*/ 273423 h 358588"/>
                  <a:gd name="connsiteX27" fmla="*/ 260737 w 596914"/>
                  <a:gd name="connsiteY27" fmla="*/ 259976 h 358588"/>
                  <a:gd name="connsiteX28" fmla="*/ 269702 w 596914"/>
                  <a:gd name="connsiteY28" fmla="*/ 246529 h 358588"/>
                  <a:gd name="connsiteX29" fmla="*/ 296596 w 596914"/>
                  <a:gd name="connsiteY29" fmla="*/ 228600 h 358588"/>
                  <a:gd name="connsiteX30" fmla="*/ 323490 w 596914"/>
                  <a:gd name="connsiteY30" fmla="*/ 206188 h 358588"/>
                  <a:gd name="connsiteX31" fmla="*/ 336937 w 596914"/>
                  <a:gd name="connsiteY31" fmla="*/ 201706 h 358588"/>
                  <a:gd name="connsiteX32" fmla="*/ 377279 w 596914"/>
                  <a:gd name="connsiteY32" fmla="*/ 183776 h 358588"/>
                  <a:gd name="connsiteX33" fmla="*/ 390726 w 596914"/>
                  <a:gd name="connsiteY33" fmla="*/ 179294 h 358588"/>
                  <a:gd name="connsiteX34" fmla="*/ 475890 w 596914"/>
                  <a:gd name="connsiteY34" fmla="*/ 183776 h 358588"/>
                  <a:gd name="connsiteX35" fmla="*/ 511749 w 596914"/>
                  <a:gd name="connsiteY35" fmla="*/ 192741 h 358588"/>
                  <a:gd name="connsiteX36" fmla="*/ 552090 w 596914"/>
                  <a:gd name="connsiteY36" fmla="*/ 183776 h 358588"/>
                  <a:gd name="connsiteX37" fmla="*/ 565537 w 596914"/>
                  <a:gd name="connsiteY37" fmla="*/ 174812 h 358588"/>
                  <a:gd name="connsiteX38" fmla="*/ 587949 w 596914"/>
                  <a:gd name="connsiteY38" fmla="*/ 134470 h 358588"/>
                  <a:gd name="connsiteX39" fmla="*/ 596914 w 596914"/>
                  <a:gd name="connsiteY39" fmla="*/ 121023 h 358588"/>
                  <a:gd name="connsiteX0" fmla="*/ 595497 w 595497"/>
                  <a:gd name="connsiteY0" fmla="*/ 121023 h 358588"/>
                  <a:gd name="connsiteX1" fmla="*/ 487920 w 595497"/>
                  <a:gd name="connsiteY1" fmla="*/ 49306 h 358588"/>
                  <a:gd name="connsiteX2" fmla="*/ 461026 w 595497"/>
                  <a:gd name="connsiteY2" fmla="*/ 40341 h 358588"/>
                  <a:gd name="connsiteX3" fmla="*/ 434132 w 595497"/>
                  <a:gd name="connsiteY3" fmla="*/ 31376 h 358588"/>
                  <a:gd name="connsiteX4" fmla="*/ 393791 w 595497"/>
                  <a:gd name="connsiteY4" fmla="*/ 17929 h 358588"/>
                  <a:gd name="connsiteX5" fmla="*/ 344485 w 595497"/>
                  <a:gd name="connsiteY5" fmla="*/ 4482 h 358588"/>
                  <a:gd name="connsiteX6" fmla="*/ 308626 w 595497"/>
                  <a:gd name="connsiteY6" fmla="*/ 0 h 358588"/>
                  <a:gd name="connsiteX7" fmla="*/ 201050 w 595497"/>
                  <a:gd name="connsiteY7" fmla="*/ 4482 h 358588"/>
                  <a:gd name="connsiteX8" fmla="*/ 183120 w 595497"/>
                  <a:gd name="connsiteY8" fmla="*/ 8965 h 358588"/>
                  <a:gd name="connsiteX9" fmla="*/ 142779 w 595497"/>
                  <a:gd name="connsiteY9" fmla="*/ 17929 h 358588"/>
                  <a:gd name="connsiteX10" fmla="*/ 129332 w 595497"/>
                  <a:gd name="connsiteY10" fmla="*/ 26894 h 358588"/>
                  <a:gd name="connsiteX11" fmla="*/ 115885 w 595497"/>
                  <a:gd name="connsiteY11" fmla="*/ 31376 h 358588"/>
                  <a:gd name="connsiteX12" fmla="*/ 88991 w 595497"/>
                  <a:gd name="connsiteY12" fmla="*/ 49306 h 358588"/>
                  <a:gd name="connsiteX13" fmla="*/ 71062 w 595497"/>
                  <a:gd name="connsiteY13" fmla="*/ 76200 h 358588"/>
                  <a:gd name="connsiteX14" fmla="*/ 48650 w 595497"/>
                  <a:gd name="connsiteY14" fmla="*/ 103094 h 358588"/>
                  <a:gd name="connsiteX15" fmla="*/ 12 w 595497"/>
                  <a:gd name="connsiteY15" fmla="*/ 283267 h 358588"/>
                  <a:gd name="connsiteX16" fmla="*/ 44167 w 595497"/>
                  <a:gd name="connsiteY16" fmla="*/ 322729 h 358588"/>
                  <a:gd name="connsiteX17" fmla="*/ 57615 w 595497"/>
                  <a:gd name="connsiteY17" fmla="*/ 336176 h 358588"/>
                  <a:gd name="connsiteX18" fmla="*/ 88991 w 595497"/>
                  <a:gd name="connsiteY18" fmla="*/ 354106 h 358588"/>
                  <a:gd name="connsiteX19" fmla="*/ 102438 w 595497"/>
                  <a:gd name="connsiteY19" fmla="*/ 358588 h 358588"/>
                  <a:gd name="connsiteX20" fmla="*/ 165191 w 595497"/>
                  <a:gd name="connsiteY20" fmla="*/ 354106 h 358588"/>
                  <a:gd name="connsiteX21" fmla="*/ 178638 w 595497"/>
                  <a:gd name="connsiteY21" fmla="*/ 349623 h 358588"/>
                  <a:gd name="connsiteX22" fmla="*/ 192085 w 595497"/>
                  <a:gd name="connsiteY22" fmla="*/ 336176 h 358588"/>
                  <a:gd name="connsiteX23" fmla="*/ 218979 w 595497"/>
                  <a:gd name="connsiteY23" fmla="*/ 313765 h 358588"/>
                  <a:gd name="connsiteX24" fmla="*/ 236909 w 595497"/>
                  <a:gd name="connsiteY24" fmla="*/ 286870 h 358588"/>
                  <a:gd name="connsiteX25" fmla="*/ 245873 w 595497"/>
                  <a:gd name="connsiteY25" fmla="*/ 273423 h 358588"/>
                  <a:gd name="connsiteX26" fmla="*/ 259320 w 595497"/>
                  <a:gd name="connsiteY26" fmla="*/ 259976 h 358588"/>
                  <a:gd name="connsiteX27" fmla="*/ 268285 w 595497"/>
                  <a:gd name="connsiteY27" fmla="*/ 246529 h 358588"/>
                  <a:gd name="connsiteX28" fmla="*/ 295179 w 595497"/>
                  <a:gd name="connsiteY28" fmla="*/ 228600 h 358588"/>
                  <a:gd name="connsiteX29" fmla="*/ 322073 w 595497"/>
                  <a:gd name="connsiteY29" fmla="*/ 206188 h 358588"/>
                  <a:gd name="connsiteX30" fmla="*/ 335520 w 595497"/>
                  <a:gd name="connsiteY30" fmla="*/ 201706 h 358588"/>
                  <a:gd name="connsiteX31" fmla="*/ 375862 w 595497"/>
                  <a:gd name="connsiteY31" fmla="*/ 183776 h 358588"/>
                  <a:gd name="connsiteX32" fmla="*/ 389309 w 595497"/>
                  <a:gd name="connsiteY32" fmla="*/ 179294 h 358588"/>
                  <a:gd name="connsiteX33" fmla="*/ 474473 w 595497"/>
                  <a:gd name="connsiteY33" fmla="*/ 183776 h 358588"/>
                  <a:gd name="connsiteX34" fmla="*/ 510332 w 595497"/>
                  <a:gd name="connsiteY34" fmla="*/ 192741 h 358588"/>
                  <a:gd name="connsiteX35" fmla="*/ 550673 w 595497"/>
                  <a:gd name="connsiteY35" fmla="*/ 183776 h 358588"/>
                  <a:gd name="connsiteX36" fmla="*/ 564120 w 595497"/>
                  <a:gd name="connsiteY36" fmla="*/ 174812 h 358588"/>
                  <a:gd name="connsiteX37" fmla="*/ 586532 w 595497"/>
                  <a:gd name="connsiteY37" fmla="*/ 134470 h 358588"/>
                  <a:gd name="connsiteX38" fmla="*/ 595497 w 595497"/>
                  <a:gd name="connsiteY38" fmla="*/ 121023 h 358588"/>
                  <a:gd name="connsiteX0" fmla="*/ 610575 w 610575"/>
                  <a:gd name="connsiteY0" fmla="*/ 121023 h 358588"/>
                  <a:gd name="connsiteX1" fmla="*/ 502998 w 610575"/>
                  <a:gd name="connsiteY1" fmla="*/ 49306 h 358588"/>
                  <a:gd name="connsiteX2" fmla="*/ 476104 w 610575"/>
                  <a:gd name="connsiteY2" fmla="*/ 40341 h 358588"/>
                  <a:gd name="connsiteX3" fmla="*/ 449210 w 610575"/>
                  <a:gd name="connsiteY3" fmla="*/ 31376 h 358588"/>
                  <a:gd name="connsiteX4" fmla="*/ 408869 w 610575"/>
                  <a:gd name="connsiteY4" fmla="*/ 17929 h 358588"/>
                  <a:gd name="connsiteX5" fmla="*/ 359563 w 610575"/>
                  <a:gd name="connsiteY5" fmla="*/ 4482 h 358588"/>
                  <a:gd name="connsiteX6" fmla="*/ 323704 w 610575"/>
                  <a:gd name="connsiteY6" fmla="*/ 0 h 358588"/>
                  <a:gd name="connsiteX7" fmla="*/ 216128 w 610575"/>
                  <a:gd name="connsiteY7" fmla="*/ 4482 h 358588"/>
                  <a:gd name="connsiteX8" fmla="*/ 198198 w 610575"/>
                  <a:gd name="connsiteY8" fmla="*/ 8965 h 358588"/>
                  <a:gd name="connsiteX9" fmla="*/ 157857 w 610575"/>
                  <a:gd name="connsiteY9" fmla="*/ 17929 h 358588"/>
                  <a:gd name="connsiteX10" fmla="*/ 144410 w 610575"/>
                  <a:gd name="connsiteY10" fmla="*/ 26894 h 358588"/>
                  <a:gd name="connsiteX11" fmla="*/ 130963 w 610575"/>
                  <a:gd name="connsiteY11" fmla="*/ 31376 h 358588"/>
                  <a:gd name="connsiteX12" fmla="*/ 104069 w 610575"/>
                  <a:gd name="connsiteY12" fmla="*/ 49306 h 358588"/>
                  <a:gd name="connsiteX13" fmla="*/ 86140 w 610575"/>
                  <a:gd name="connsiteY13" fmla="*/ 76200 h 358588"/>
                  <a:gd name="connsiteX14" fmla="*/ 63728 w 610575"/>
                  <a:gd name="connsiteY14" fmla="*/ 103094 h 358588"/>
                  <a:gd name="connsiteX15" fmla="*/ 8 w 610575"/>
                  <a:gd name="connsiteY15" fmla="*/ 217913 h 358588"/>
                  <a:gd name="connsiteX16" fmla="*/ 59245 w 610575"/>
                  <a:gd name="connsiteY16" fmla="*/ 322729 h 358588"/>
                  <a:gd name="connsiteX17" fmla="*/ 72693 w 610575"/>
                  <a:gd name="connsiteY17" fmla="*/ 336176 h 358588"/>
                  <a:gd name="connsiteX18" fmla="*/ 104069 w 610575"/>
                  <a:gd name="connsiteY18" fmla="*/ 354106 h 358588"/>
                  <a:gd name="connsiteX19" fmla="*/ 117516 w 610575"/>
                  <a:gd name="connsiteY19" fmla="*/ 358588 h 358588"/>
                  <a:gd name="connsiteX20" fmla="*/ 180269 w 610575"/>
                  <a:gd name="connsiteY20" fmla="*/ 354106 h 358588"/>
                  <a:gd name="connsiteX21" fmla="*/ 193716 w 610575"/>
                  <a:gd name="connsiteY21" fmla="*/ 349623 h 358588"/>
                  <a:gd name="connsiteX22" fmla="*/ 207163 w 610575"/>
                  <a:gd name="connsiteY22" fmla="*/ 336176 h 358588"/>
                  <a:gd name="connsiteX23" fmla="*/ 234057 w 610575"/>
                  <a:gd name="connsiteY23" fmla="*/ 313765 h 358588"/>
                  <a:gd name="connsiteX24" fmla="*/ 251987 w 610575"/>
                  <a:gd name="connsiteY24" fmla="*/ 286870 h 358588"/>
                  <a:gd name="connsiteX25" fmla="*/ 260951 w 610575"/>
                  <a:gd name="connsiteY25" fmla="*/ 273423 h 358588"/>
                  <a:gd name="connsiteX26" fmla="*/ 274398 w 610575"/>
                  <a:gd name="connsiteY26" fmla="*/ 259976 h 358588"/>
                  <a:gd name="connsiteX27" fmla="*/ 283363 w 610575"/>
                  <a:gd name="connsiteY27" fmla="*/ 246529 h 358588"/>
                  <a:gd name="connsiteX28" fmla="*/ 310257 w 610575"/>
                  <a:gd name="connsiteY28" fmla="*/ 228600 h 358588"/>
                  <a:gd name="connsiteX29" fmla="*/ 337151 w 610575"/>
                  <a:gd name="connsiteY29" fmla="*/ 206188 h 358588"/>
                  <a:gd name="connsiteX30" fmla="*/ 350598 w 610575"/>
                  <a:gd name="connsiteY30" fmla="*/ 201706 h 358588"/>
                  <a:gd name="connsiteX31" fmla="*/ 390940 w 610575"/>
                  <a:gd name="connsiteY31" fmla="*/ 183776 h 358588"/>
                  <a:gd name="connsiteX32" fmla="*/ 404387 w 610575"/>
                  <a:gd name="connsiteY32" fmla="*/ 179294 h 358588"/>
                  <a:gd name="connsiteX33" fmla="*/ 489551 w 610575"/>
                  <a:gd name="connsiteY33" fmla="*/ 183776 h 358588"/>
                  <a:gd name="connsiteX34" fmla="*/ 525410 w 610575"/>
                  <a:gd name="connsiteY34" fmla="*/ 192741 h 358588"/>
                  <a:gd name="connsiteX35" fmla="*/ 565751 w 610575"/>
                  <a:gd name="connsiteY35" fmla="*/ 183776 h 358588"/>
                  <a:gd name="connsiteX36" fmla="*/ 579198 w 610575"/>
                  <a:gd name="connsiteY36" fmla="*/ 174812 h 358588"/>
                  <a:gd name="connsiteX37" fmla="*/ 601610 w 610575"/>
                  <a:gd name="connsiteY37" fmla="*/ 134470 h 358588"/>
                  <a:gd name="connsiteX38" fmla="*/ 610575 w 610575"/>
                  <a:gd name="connsiteY38" fmla="*/ 121023 h 358588"/>
                  <a:gd name="connsiteX0" fmla="*/ 623142 w 623142"/>
                  <a:gd name="connsiteY0" fmla="*/ 121023 h 358588"/>
                  <a:gd name="connsiteX1" fmla="*/ 515565 w 623142"/>
                  <a:gd name="connsiteY1" fmla="*/ 49306 h 358588"/>
                  <a:gd name="connsiteX2" fmla="*/ 488671 w 623142"/>
                  <a:gd name="connsiteY2" fmla="*/ 40341 h 358588"/>
                  <a:gd name="connsiteX3" fmla="*/ 461777 w 623142"/>
                  <a:gd name="connsiteY3" fmla="*/ 31376 h 358588"/>
                  <a:gd name="connsiteX4" fmla="*/ 421436 w 623142"/>
                  <a:gd name="connsiteY4" fmla="*/ 17929 h 358588"/>
                  <a:gd name="connsiteX5" fmla="*/ 372130 w 623142"/>
                  <a:gd name="connsiteY5" fmla="*/ 4482 h 358588"/>
                  <a:gd name="connsiteX6" fmla="*/ 336271 w 623142"/>
                  <a:gd name="connsiteY6" fmla="*/ 0 h 358588"/>
                  <a:gd name="connsiteX7" fmla="*/ 228695 w 623142"/>
                  <a:gd name="connsiteY7" fmla="*/ 4482 h 358588"/>
                  <a:gd name="connsiteX8" fmla="*/ 210765 w 623142"/>
                  <a:gd name="connsiteY8" fmla="*/ 8965 h 358588"/>
                  <a:gd name="connsiteX9" fmla="*/ 170424 w 623142"/>
                  <a:gd name="connsiteY9" fmla="*/ 17929 h 358588"/>
                  <a:gd name="connsiteX10" fmla="*/ 156977 w 623142"/>
                  <a:gd name="connsiteY10" fmla="*/ 26894 h 358588"/>
                  <a:gd name="connsiteX11" fmla="*/ 143530 w 623142"/>
                  <a:gd name="connsiteY11" fmla="*/ 31376 h 358588"/>
                  <a:gd name="connsiteX12" fmla="*/ 116636 w 623142"/>
                  <a:gd name="connsiteY12" fmla="*/ 49306 h 358588"/>
                  <a:gd name="connsiteX13" fmla="*/ 98707 w 623142"/>
                  <a:gd name="connsiteY13" fmla="*/ 76200 h 358588"/>
                  <a:gd name="connsiteX14" fmla="*/ 76295 w 623142"/>
                  <a:gd name="connsiteY14" fmla="*/ 103094 h 358588"/>
                  <a:gd name="connsiteX15" fmla="*/ 7 w 623142"/>
                  <a:gd name="connsiteY15" fmla="*/ 238022 h 358588"/>
                  <a:gd name="connsiteX16" fmla="*/ 71812 w 623142"/>
                  <a:gd name="connsiteY16" fmla="*/ 322729 h 358588"/>
                  <a:gd name="connsiteX17" fmla="*/ 85260 w 623142"/>
                  <a:gd name="connsiteY17" fmla="*/ 336176 h 358588"/>
                  <a:gd name="connsiteX18" fmla="*/ 116636 w 623142"/>
                  <a:gd name="connsiteY18" fmla="*/ 354106 h 358588"/>
                  <a:gd name="connsiteX19" fmla="*/ 130083 w 623142"/>
                  <a:gd name="connsiteY19" fmla="*/ 358588 h 358588"/>
                  <a:gd name="connsiteX20" fmla="*/ 192836 w 623142"/>
                  <a:gd name="connsiteY20" fmla="*/ 354106 h 358588"/>
                  <a:gd name="connsiteX21" fmla="*/ 206283 w 623142"/>
                  <a:gd name="connsiteY21" fmla="*/ 349623 h 358588"/>
                  <a:gd name="connsiteX22" fmla="*/ 219730 w 623142"/>
                  <a:gd name="connsiteY22" fmla="*/ 336176 h 358588"/>
                  <a:gd name="connsiteX23" fmla="*/ 246624 w 623142"/>
                  <a:gd name="connsiteY23" fmla="*/ 313765 h 358588"/>
                  <a:gd name="connsiteX24" fmla="*/ 264554 w 623142"/>
                  <a:gd name="connsiteY24" fmla="*/ 286870 h 358588"/>
                  <a:gd name="connsiteX25" fmla="*/ 273518 w 623142"/>
                  <a:gd name="connsiteY25" fmla="*/ 273423 h 358588"/>
                  <a:gd name="connsiteX26" fmla="*/ 286965 w 623142"/>
                  <a:gd name="connsiteY26" fmla="*/ 259976 h 358588"/>
                  <a:gd name="connsiteX27" fmla="*/ 295930 w 623142"/>
                  <a:gd name="connsiteY27" fmla="*/ 246529 h 358588"/>
                  <a:gd name="connsiteX28" fmla="*/ 322824 w 623142"/>
                  <a:gd name="connsiteY28" fmla="*/ 228600 h 358588"/>
                  <a:gd name="connsiteX29" fmla="*/ 349718 w 623142"/>
                  <a:gd name="connsiteY29" fmla="*/ 206188 h 358588"/>
                  <a:gd name="connsiteX30" fmla="*/ 363165 w 623142"/>
                  <a:gd name="connsiteY30" fmla="*/ 201706 h 358588"/>
                  <a:gd name="connsiteX31" fmla="*/ 403507 w 623142"/>
                  <a:gd name="connsiteY31" fmla="*/ 183776 h 358588"/>
                  <a:gd name="connsiteX32" fmla="*/ 416954 w 623142"/>
                  <a:gd name="connsiteY32" fmla="*/ 179294 h 358588"/>
                  <a:gd name="connsiteX33" fmla="*/ 502118 w 623142"/>
                  <a:gd name="connsiteY33" fmla="*/ 183776 h 358588"/>
                  <a:gd name="connsiteX34" fmla="*/ 537977 w 623142"/>
                  <a:gd name="connsiteY34" fmla="*/ 192741 h 358588"/>
                  <a:gd name="connsiteX35" fmla="*/ 578318 w 623142"/>
                  <a:gd name="connsiteY35" fmla="*/ 183776 h 358588"/>
                  <a:gd name="connsiteX36" fmla="*/ 591765 w 623142"/>
                  <a:gd name="connsiteY36" fmla="*/ 174812 h 358588"/>
                  <a:gd name="connsiteX37" fmla="*/ 614177 w 623142"/>
                  <a:gd name="connsiteY37" fmla="*/ 134470 h 358588"/>
                  <a:gd name="connsiteX38" fmla="*/ 623142 w 623142"/>
                  <a:gd name="connsiteY38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43805 w 623417"/>
                  <a:gd name="connsiteY11" fmla="*/ 31376 h 358588"/>
                  <a:gd name="connsiteX12" fmla="*/ 116911 w 623417"/>
                  <a:gd name="connsiteY12" fmla="*/ 49306 h 358588"/>
                  <a:gd name="connsiteX13" fmla="*/ 98982 w 623417"/>
                  <a:gd name="connsiteY13" fmla="*/ 76200 h 358588"/>
                  <a:gd name="connsiteX14" fmla="*/ 76570 w 623417"/>
                  <a:gd name="connsiteY14" fmla="*/ 103094 h 358588"/>
                  <a:gd name="connsiteX15" fmla="*/ 282 w 623417"/>
                  <a:gd name="connsiteY15" fmla="*/ 238022 h 358588"/>
                  <a:gd name="connsiteX16" fmla="*/ 51978 w 623417"/>
                  <a:gd name="connsiteY16" fmla="*/ 322729 h 358588"/>
                  <a:gd name="connsiteX17" fmla="*/ 85535 w 623417"/>
                  <a:gd name="connsiteY17" fmla="*/ 336176 h 358588"/>
                  <a:gd name="connsiteX18" fmla="*/ 116911 w 623417"/>
                  <a:gd name="connsiteY18" fmla="*/ 354106 h 358588"/>
                  <a:gd name="connsiteX19" fmla="*/ 130358 w 623417"/>
                  <a:gd name="connsiteY19" fmla="*/ 358588 h 358588"/>
                  <a:gd name="connsiteX20" fmla="*/ 193111 w 623417"/>
                  <a:gd name="connsiteY20" fmla="*/ 354106 h 358588"/>
                  <a:gd name="connsiteX21" fmla="*/ 206558 w 623417"/>
                  <a:gd name="connsiteY21" fmla="*/ 349623 h 358588"/>
                  <a:gd name="connsiteX22" fmla="*/ 220005 w 623417"/>
                  <a:gd name="connsiteY22" fmla="*/ 336176 h 358588"/>
                  <a:gd name="connsiteX23" fmla="*/ 246899 w 623417"/>
                  <a:gd name="connsiteY23" fmla="*/ 313765 h 358588"/>
                  <a:gd name="connsiteX24" fmla="*/ 264829 w 623417"/>
                  <a:gd name="connsiteY24" fmla="*/ 286870 h 358588"/>
                  <a:gd name="connsiteX25" fmla="*/ 273793 w 623417"/>
                  <a:gd name="connsiteY25" fmla="*/ 273423 h 358588"/>
                  <a:gd name="connsiteX26" fmla="*/ 287240 w 623417"/>
                  <a:gd name="connsiteY26" fmla="*/ 259976 h 358588"/>
                  <a:gd name="connsiteX27" fmla="*/ 296205 w 623417"/>
                  <a:gd name="connsiteY27" fmla="*/ 246529 h 358588"/>
                  <a:gd name="connsiteX28" fmla="*/ 323099 w 623417"/>
                  <a:gd name="connsiteY28" fmla="*/ 228600 h 358588"/>
                  <a:gd name="connsiteX29" fmla="*/ 349993 w 623417"/>
                  <a:gd name="connsiteY29" fmla="*/ 206188 h 358588"/>
                  <a:gd name="connsiteX30" fmla="*/ 363440 w 623417"/>
                  <a:gd name="connsiteY30" fmla="*/ 201706 h 358588"/>
                  <a:gd name="connsiteX31" fmla="*/ 403782 w 623417"/>
                  <a:gd name="connsiteY31" fmla="*/ 183776 h 358588"/>
                  <a:gd name="connsiteX32" fmla="*/ 417229 w 623417"/>
                  <a:gd name="connsiteY32" fmla="*/ 179294 h 358588"/>
                  <a:gd name="connsiteX33" fmla="*/ 502393 w 623417"/>
                  <a:gd name="connsiteY33" fmla="*/ 183776 h 358588"/>
                  <a:gd name="connsiteX34" fmla="*/ 538252 w 623417"/>
                  <a:gd name="connsiteY34" fmla="*/ 192741 h 358588"/>
                  <a:gd name="connsiteX35" fmla="*/ 578593 w 623417"/>
                  <a:gd name="connsiteY35" fmla="*/ 183776 h 358588"/>
                  <a:gd name="connsiteX36" fmla="*/ 592040 w 623417"/>
                  <a:gd name="connsiteY36" fmla="*/ 174812 h 358588"/>
                  <a:gd name="connsiteX37" fmla="*/ 614452 w 623417"/>
                  <a:gd name="connsiteY37" fmla="*/ 134470 h 358588"/>
                  <a:gd name="connsiteX38" fmla="*/ 623417 w 623417"/>
                  <a:gd name="connsiteY38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43805 w 623417"/>
                  <a:gd name="connsiteY11" fmla="*/ 31376 h 358588"/>
                  <a:gd name="connsiteX12" fmla="*/ 116911 w 623417"/>
                  <a:gd name="connsiteY12" fmla="*/ 49306 h 358588"/>
                  <a:gd name="connsiteX13" fmla="*/ 76570 w 623417"/>
                  <a:gd name="connsiteY13" fmla="*/ 103094 h 358588"/>
                  <a:gd name="connsiteX14" fmla="*/ 282 w 623417"/>
                  <a:gd name="connsiteY14" fmla="*/ 238022 h 358588"/>
                  <a:gd name="connsiteX15" fmla="*/ 51978 w 623417"/>
                  <a:gd name="connsiteY15" fmla="*/ 322729 h 358588"/>
                  <a:gd name="connsiteX16" fmla="*/ 85535 w 623417"/>
                  <a:gd name="connsiteY16" fmla="*/ 336176 h 358588"/>
                  <a:gd name="connsiteX17" fmla="*/ 116911 w 623417"/>
                  <a:gd name="connsiteY17" fmla="*/ 354106 h 358588"/>
                  <a:gd name="connsiteX18" fmla="*/ 130358 w 623417"/>
                  <a:gd name="connsiteY18" fmla="*/ 358588 h 358588"/>
                  <a:gd name="connsiteX19" fmla="*/ 193111 w 623417"/>
                  <a:gd name="connsiteY19" fmla="*/ 354106 h 358588"/>
                  <a:gd name="connsiteX20" fmla="*/ 206558 w 623417"/>
                  <a:gd name="connsiteY20" fmla="*/ 349623 h 358588"/>
                  <a:gd name="connsiteX21" fmla="*/ 220005 w 623417"/>
                  <a:gd name="connsiteY21" fmla="*/ 336176 h 358588"/>
                  <a:gd name="connsiteX22" fmla="*/ 246899 w 623417"/>
                  <a:gd name="connsiteY22" fmla="*/ 313765 h 358588"/>
                  <a:gd name="connsiteX23" fmla="*/ 264829 w 623417"/>
                  <a:gd name="connsiteY23" fmla="*/ 286870 h 358588"/>
                  <a:gd name="connsiteX24" fmla="*/ 273793 w 623417"/>
                  <a:gd name="connsiteY24" fmla="*/ 273423 h 358588"/>
                  <a:gd name="connsiteX25" fmla="*/ 287240 w 623417"/>
                  <a:gd name="connsiteY25" fmla="*/ 259976 h 358588"/>
                  <a:gd name="connsiteX26" fmla="*/ 296205 w 623417"/>
                  <a:gd name="connsiteY26" fmla="*/ 246529 h 358588"/>
                  <a:gd name="connsiteX27" fmla="*/ 323099 w 623417"/>
                  <a:gd name="connsiteY27" fmla="*/ 228600 h 358588"/>
                  <a:gd name="connsiteX28" fmla="*/ 349993 w 623417"/>
                  <a:gd name="connsiteY28" fmla="*/ 206188 h 358588"/>
                  <a:gd name="connsiteX29" fmla="*/ 363440 w 623417"/>
                  <a:gd name="connsiteY29" fmla="*/ 201706 h 358588"/>
                  <a:gd name="connsiteX30" fmla="*/ 403782 w 623417"/>
                  <a:gd name="connsiteY30" fmla="*/ 183776 h 358588"/>
                  <a:gd name="connsiteX31" fmla="*/ 417229 w 623417"/>
                  <a:gd name="connsiteY31" fmla="*/ 179294 h 358588"/>
                  <a:gd name="connsiteX32" fmla="*/ 502393 w 623417"/>
                  <a:gd name="connsiteY32" fmla="*/ 183776 h 358588"/>
                  <a:gd name="connsiteX33" fmla="*/ 538252 w 623417"/>
                  <a:gd name="connsiteY33" fmla="*/ 192741 h 358588"/>
                  <a:gd name="connsiteX34" fmla="*/ 578593 w 623417"/>
                  <a:gd name="connsiteY34" fmla="*/ 183776 h 358588"/>
                  <a:gd name="connsiteX35" fmla="*/ 592040 w 623417"/>
                  <a:gd name="connsiteY35" fmla="*/ 174812 h 358588"/>
                  <a:gd name="connsiteX36" fmla="*/ 614452 w 623417"/>
                  <a:gd name="connsiteY36" fmla="*/ 134470 h 358588"/>
                  <a:gd name="connsiteX37" fmla="*/ 623417 w 623417"/>
                  <a:gd name="connsiteY37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421711 w 623417"/>
                  <a:gd name="connsiteY4" fmla="*/ 17929 h 358588"/>
                  <a:gd name="connsiteX5" fmla="*/ 372405 w 623417"/>
                  <a:gd name="connsiteY5" fmla="*/ 4482 h 358588"/>
                  <a:gd name="connsiteX6" fmla="*/ 336546 w 623417"/>
                  <a:gd name="connsiteY6" fmla="*/ 0 h 358588"/>
                  <a:gd name="connsiteX7" fmla="*/ 228970 w 623417"/>
                  <a:gd name="connsiteY7" fmla="*/ 4482 h 358588"/>
                  <a:gd name="connsiteX8" fmla="*/ 211040 w 623417"/>
                  <a:gd name="connsiteY8" fmla="*/ 8965 h 358588"/>
                  <a:gd name="connsiteX9" fmla="*/ 170699 w 623417"/>
                  <a:gd name="connsiteY9" fmla="*/ 17929 h 358588"/>
                  <a:gd name="connsiteX10" fmla="*/ 157252 w 623417"/>
                  <a:gd name="connsiteY10" fmla="*/ 26894 h 358588"/>
                  <a:gd name="connsiteX11" fmla="*/ 116911 w 623417"/>
                  <a:gd name="connsiteY11" fmla="*/ 49306 h 358588"/>
                  <a:gd name="connsiteX12" fmla="*/ 76570 w 623417"/>
                  <a:gd name="connsiteY12" fmla="*/ 103094 h 358588"/>
                  <a:gd name="connsiteX13" fmla="*/ 282 w 623417"/>
                  <a:gd name="connsiteY13" fmla="*/ 238022 h 358588"/>
                  <a:gd name="connsiteX14" fmla="*/ 51978 w 623417"/>
                  <a:gd name="connsiteY14" fmla="*/ 322729 h 358588"/>
                  <a:gd name="connsiteX15" fmla="*/ 85535 w 623417"/>
                  <a:gd name="connsiteY15" fmla="*/ 336176 h 358588"/>
                  <a:gd name="connsiteX16" fmla="*/ 116911 w 623417"/>
                  <a:gd name="connsiteY16" fmla="*/ 354106 h 358588"/>
                  <a:gd name="connsiteX17" fmla="*/ 130358 w 623417"/>
                  <a:gd name="connsiteY17" fmla="*/ 358588 h 358588"/>
                  <a:gd name="connsiteX18" fmla="*/ 193111 w 623417"/>
                  <a:gd name="connsiteY18" fmla="*/ 354106 h 358588"/>
                  <a:gd name="connsiteX19" fmla="*/ 206558 w 623417"/>
                  <a:gd name="connsiteY19" fmla="*/ 349623 h 358588"/>
                  <a:gd name="connsiteX20" fmla="*/ 220005 w 623417"/>
                  <a:gd name="connsiteY20" fmla="*/ 336176 h 358588"/>
                  <a:gd name="connsiteX21" fmla="*/ 246899 w 623417"/>
                  <a:gd name="connsiteY21" fmla="*/ 313765 h 358588"/>
                  <a:gd name="connsiteX22" fmla="*/ 264829 w 623417"/>
                  <a:gd name="connsiteY22" fmla="*/ 286870 h 358588"/>
                  <a:gd name="connsiteX23" fmla="*/ 273793 w 623417"/>
                  <a:gd name="connsiteY23" fmla="*/ 273423 h 358588"/>
                  <a:gd name="connsiteX24" fmla="*/ 287240 w 623417"/>
                  <a:gd name="connsiteY24" fmla="*/ 259976 h 358588"/>
                  <a:gd name="connsiteX25" fmla="*/ 296205 w 623417"/>
                  <a:gd name="connsiteY25" fmla="*/ 246529 h 358588"/>
                  <a:gd name="connsiteX26" fmla="*/ 323099 w 623417"/>
                  <a:gd name="connsiteY26" fmla="*/ 228600 h 358588"/>
                  <a:gd name="connsiteX27" fmla="*/ 349993 w 623417"/>
                  <a:gd name="connsiteY27" fmla="*/ 206188 h 358588"/>
                  <a:gd name="connsiteX28" fmla="*/ 363440 w 623417"/>
                  <a:gd name="connsiteY28" fmla="*/ 201706 h 358588"/>
                  <a:gd name="connsiteX29" fmla="*/ 403782 w 623417"/>
                  <a:gd name="connsiteY29" fmla="*/ 183776 h 358588"/>
                  <a:gd name="connsiteX30" fmla="*/ 417229 w 623417"/>
                  <a:gd name="connsiteY30" fmla="*/ 179294 h 358588"/>
                  <a:gd name="connsiteX31" fmla="*/ 502393 w 623417"/>
                  <a:gd name="connsiteY31" fmla="*/ 183776 h 358588"/>
                  <a:gd name="connsiteX32" fmla="*/ 538252 w 623417"/>
                  <a:gd name="connsiteY32" fmla="*/ 192741 h 358588"/>
                  <a:gd name="connsiteX33" fmla="*/ 578593 w 623417"/>
                  <a:gd name="connsiteY33" fmla="*/ 183776 h 358588"/>
                  <a:gd name="connsiteX34" fmla="*/ 592040 w 623417"/>
                  <a:gd name="connsiteY34" fmla="*/ 174812 h 358588"/>
                  <a:gd name="connsiteX35" fmla="*/ 614452 w 623417"/>
                  <a:gd name="connsiteY35" fmla="*/ 134470 h 358588"/>
                  <a:gd name="connsiteX36" fmla="*/ 623417 w 623417"/>
                  <a:gd name="connsiteY36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46899 w 623417"/>
                  <a:gd name="connsiteY20" fmla="*/ 313765 h 358588"/>
                  <a:gd name="connsiteX21" fmla="*/ 264829 w 623417"/>
                  <a:gd name="connsiteY21" fmla="*/ 286870 h 358588"/>
                  <a:gd name="connsiteX22" fmla="*/ 273793 w 623417"/>
                  <a:gd name="connsiteY22" fmla="*/ 273423 h 358588"/>
                  <a:gd name="connsiteX23" fmla="*/ 287240 w 623417"/>
                  <a:gd name="connsiteY23" fmla="*/ 259976 h 358588"/>
                  <a:gd name="connsiteX24" fmla="*/ 296205 w 623417"/>
                  <a:gd name="connsiteY24" fmla="*/ 246529 h 358588"/>
                  <a:gd name="connsiteX25" fmla="*/ 323099 w 623417"/>
                  <a:gd name="connsiteY25" fmla="*/ 228600 h 358588"/>
                  <a:gd name="connsiteX26" fmla="*/ 349993 w 623417"/>
                  <a:gd name="connsiteY26" fmla="*/ 206188 h 358588"/>
                  <a:gd name="connsiteX27" fmla="*/ 363440 w 623417"/>
                  <a:gd name="connsiteY27" fmla="*/ 201706 h 358588"/>
                  <a:gd name="connsiteX28" fmla="*/ 403782 w 623417"/>
                  <a:gd name="connsiteY28" fmla="*/ 183776 h 358588"/>
                  <a:gd name="connsiteX29" fmla="*/ 417229 w 623417"/>
                  <a:gd name="connsiteY29" fmla="*/ 179294 h 358588"/>
                  <a:gd name="connsiteX30" fmla="*/ 502393 w 623417"/>
                  <a:gd name="connsiteY30" fmla="*/ 183776 h 358588"/>
                  <a:gd name="connsiteX31" fmla="*/ 538252 w 623417"/>
                  <a:gd name="connsiteY31" fmla="*/ 192741 h 358588"/>
                  <a:gd name="connsiteX32" fmla="*/ 578593 w 623417"/>
                  <a:gd name="connsiteY32" fmla="*/ 183776 h 358588"/>
                  <a:gd name="connsiteX33" fmla="*/ 592040 w 623417"/>
                  <a:gd name="connsiteY33" fmla="*/ 174812 h 358588"/>
                  <a:gd name="connsiteX34" fmla="*/ 614452 w 623417"/>
                  <a:gd name="connsiteY34" fmla="*/ 134470 h 358588"/>
                  <a:gd name="connsiteX35" fmla="*/ 623417 w 623417"/>
                  <a:gd name="connsiteY35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46899 w 623417"/>
                  <a:gd name="connsiteY20" fmla="*/ 313765 h 358588"/>
                  <a:gd name="connsiteX21" fmla="*/ 264829 w 623417"/>
                  <a:gd name="connsiteY21" fmla="*/ 286870 h 358588"/>
                  <a:gd name="connsiteX22" fmla="*/ 273793 w 623417"/>
                  <a:gd name="connsiteY22" fmla="*/ 273423 h 358588"/>
                  <a:gd name="connsiteX23" fmla="*/ 296205 w 623417"/>
                  <a:gd name="connsiteY23" fmla="*/ 246529 h 358588"/>
                  <a:gd name="connsiteX24" fmla="*/ 323099 w 623417"/>
                  <a:gd name="connsiteY24" fmla="*/ 228600 h 358588"/>
                  <a:gd name="connsiteX25" fmla="*/ 349993 w 623417"/>
                  <a:gd name="connsiteY25" fmla="*/ 206188 h 358588"/>
                  <a:gd name="connsiteX26" fmla="*/ 363440 w 623417"/>
                  <a:gd name="connsiteY26" fmla="*/ 201706 h 358588"/>
                  <a:gd name="connsiteX27" fmla="*/ 403782 w 623417"/>
                  <a:gd name="connsiteY27" fmla="*/ 183776 h 358588"/>
                  <a:gd name="connsiteX28" fmla="*/ 417229 w 623417"/>
                  <a:gd name="connsiteY28" fmla="*/ 179294 h 358588"/>
                  <a:gd name="connsiteX29" fmla="*/ 502393 w 623417"/>
                  <a:gd name="connsiteY29" fmla="*/ 183776 h 358588"/>
                  <a:gd name="connsiteX30" fmla="*/ 538252 w 623417"/>
                  <a:gd name="connsiteY30" fmla="*/ 192741 h 358588"/>
                  <a:gd name="connsiteX31" fmla="*/ 578593 w 623417"/>
                  <a:gd name="connsiteY31" fmla="*/ 183776 h 358588"/>
                  <a:gd name="connsiteX32" fmla="*/ 592040 w 623417"/>
                  <a:gd name="connsiteY32" fmla="*/ 174812 h 358588"/>
                  <a:gd name="connsiteX33" fmla="*/ 614452 w 623417"/>
                  <a:gd name="connsiteY33" fmla="*/ 134470 h 358588"/>
                  <a:gd name="connsiteX34" fmla="*/ 623417 w 623417"/>
                  <a:gd name="connsiteY34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64829 w 623417"/>
                  <a:gd name="connsiteY20" fmla="*/ 286870 h 358588"/>
                  <a:gd name="connsiteX21" fmla="*/ 273793 w 623417"/>
                  <a:gd name="connsiteY21" fmla="*/ 273423 h 358588"/>
                  <a:gd name="connsiteX22" fmla="*/ 296205 w 623417"/>
                  <a:gd name="connsiteY22" fmla="*/ 246529 h 358588"/>
                  <a:gd name="connsiteX23" fmla="*/ 323099 w 623417"/>
                  <a:gd name="connsiteY23" fmla="*/ 228600 h 358588"/>
                  <a:gd name="connsiteX24" fmla="*/ 349993 w 623417"/>
                  <a:gd name="connsiteY24" fmla="*/ 206188 h 358588"/>
                  <a:gd name="connsiteX25" fmla="*/ 363440 w 623417"/>
                  <a:gd name="connsiteY25" fmla="*/ 201706 h 358588"/>
                  <a:gd name="connsiteX26" fmla="*/ 403782 w 623417"/>
                  <a:gd name="connsiteY26" fmla="*/ 183776 h 358588"/>
                  <a:gd name="connsiteX27" fmla="*/ 417229 w 623417"/>
                  <a:gd name="connsiteY27" fmla="*/ 179294 h 358588"/>
                  <a:gd name="connsiteX28" fmla="*/ 502393 w 623417"/>
                  <a:gd name="connsiteY28" fmla="*/ 183776 h 358588"/>
                  <a:gd name="connsiteX29" fmla="*/ 538252 w 623417"/>
                  <a:gd name="connsiteY29" fmla="*/ 192741 h 358588"/>
                  <a:gd name="connsiteX30" fmla="*/ 578593 w 623417"/>
                  <a:gd name="connsiteY30" fmla="*/ 183776 h 358588"/>
                  <a:gd name="connsiteX31" fmla="*/ 592040 w 623417"/>
                  <a:gd name="connsiteY31" fmla="*/ 174812 h 358588"/>
                  <a:gd name="connsiteX32" fmla="*/ 614452 w 623417"/>
                  <a:gd name="connsiteY32" fmla="*/ 134470 h 358588"/>
                  <a:gd name="connsiteX33" fmla="*/ 623417 w 623417"/>
                  <a:gd name="connsiteY33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88946 w 623417"/>
                  <a:gd name="connsiteY2" fmla="*/ 40341 h 358588"/>
                  <a:gd name="connsiteX3" fmla="*/ 462052 w 623417"/>
                  <a:gd name="connsiteY3" fmla="*/ 31376 h 358588"/>
                  <a:gd name="connsiteX4" fmla="*/ 372405 w 623417"/>
                  <a:gd name="connsiteY4" fmla="*/ 4482 h 358588"/>
                  <a:gd name="connsiteX5" fmla="*/ 336546 w 623417"/>
                  <a:gd name="connsiteY5" fmla="*/ 0 h 358588"/>
                  <a:gd name="connsiteX6" fmla="*/ 228970 w 623417"/>
                  <a:gd name="connsiteY6" fmla="*/ 4482 h 358588"/>
                  <a:gd name="connsiteX7" fmla="*/ 211040 w 623417"/>
                  <a:gd name="connsiteY7" fmla="*/ 8965 h 358588"/>
                  <a:gd name="connsiteX8" fmla="*/ 170699 w 623417"/>
                  <a:gd name="connsiteY8" fmla="*/ 17929 h 358588"/>
                  <a:gd name="connsiteX9" fmla="*/ 157252 w 623417"/>
                  <a:gd name="connsiteY9" fmla="*/ 26894 h 358588"/>
                  <a:gd name="connsiteX10" fmla="*/ 116911 w 623417"/>
                  <a:gd name="connsiteY10" fmla="*/ 49306 h 358588"/>
                  <a:gd name="connsiteX11" fmla="*/ 76570 w 623417"/>
                  <a:gd name="connsiteY11" fmla="*/ 103094 h 358588"/>
                  <a:gd name="connsiteX12" fmla="*/ 282 w 623417"/>
                  <a:gd name="connsiteY12" fmla="*/ 238022 h 358588"/>
                  <a:gd name="connsiteX13" fmla="*/ 51978 w 623417"/>
                  <a:gd name="connsiteY13" fmla="*/ 322729 h 358588"/>
                  <a:gd name="connsiteX14" fmla="*/ 85535 w 623417"/>
                  <a:gd name="connsiteY14" fmla="*/ 336176 h 358588"/>
                  <a:gd name="connsiteX15" fmla="*/ 116911 w 623417"/>
                  <a:gd name="connsiteY15" fmla="*/ 354106 h 358588"/>
                  <a:gd name="connsiteX16" fmla="*/ 130358 w 623417"/>
                  <a:gd name="connsiteY16" fmla="*/ 358588 h 358588"/>
                  <a:gd name="connsiteX17" fmla="*/ 193111 w 623417"/>
                  <a:gd name="connsiteY17" fmla="*/ 354106 h 358588"/>
                  <a:gd name="connsiteX18" fmla="*/ 206558 w 623417"/>
                  <a:gd name="connsiteY18" fmla="*/ 349623 h 358588"/>
                  <a:gd name="connsiteX19" fmla="*/ 220005 w 623417"/>
                  <a:gd name="connsiteY19" fmla="*/ 336176 h 358588"/>
                  <a:gd name="connsiteX20" fmla="*/ 264829 w 623417"/>
                  <a:gd name="connsiteY20" fmla="*/ 286870 h 358588"/>
                  <a:gd name="connsiteX21" fmla="*/ 273793 w 623417"/>
                  <a:gd name="connsiteY21" fmla="*/ 273423 h 358588"/>
                  <a:gd name="connsiteX22" fmla="*/ 296205 w 623417"/>
                  <a:gd name="connsiteY22" fmla="*/ 246529 h 358588"/>
                  <a:gd name="connsiteX23" fmla="*/ 323099 w 623417"/>
                  <a:gd name="connsiteY23" fmla="*/ 228600 h 358588"/>
                  <a:gd name="connsiteX24" fmla="*/ 349993 w 623417"/>
                  <a:gd name="connsiteY24" fmla="*/ 206188 h 358588"/>
                  <a:gd name="connsiteX25" fmla="*/ 363440 w 623417"/>
                  <a:gd name="connsiteY25" fmla="*/ 201706 h 358588"/>
                  <a:gd name="connsiteX26" fmla="*/ 403782 w 623417"/>
                  <a:gd name="connsiteY26" fmla="*/ 183776 h 358588"/>
                  <a:gd name="connsiteX27" fmla="*/ 417229 w 623417"/>
                  <a:gd name="connsiteY27" fmla="*/ 179294 h 358588"/>
                  <a:gd name="connsiteX28" fmla="*/ 502393 w 623417"/>
                  <a:gd name="connsiteY28" fmla="*/ 183776 h 358588"/>
                  <a:gd name="connsiteX29" fmla="*/ 538252 w 623417"/>
                  <a:gd name="connsiteY29" fmla="*/ 192741 h 358588"/>
                  <a:gd name="connsiteX30" fmla="*/ 578593 w 623417"/>
                  <a:gd name="connsiteY30" fmla="*/ 183776 h 358588"/>
                  <a:gd name="connsiteX31" fmla="*/ 614452 w 623417"/>
                  <a:gd name="connsiteY31" fmla="*/ 134470 h 358588"/>
                  <a:gd name="connsiteX32" fmla="*/ 623417 w 623417"/>
                  <a:gd name="connsiteY32" fmla="*/ 121023 h 358588"/>
                  <a:gd name="connsiteX0" fmla="*/ 623417 w 623417"/>
                  <a:gd name="connsiteY0" fmla="*/ 121023 h 358588"/>
                  <a:gd name="connsiteX1" fmla="*/ 515840 w 623417"/>
                  <a:gd name="connsiteY1" fmla="*/ 49306 h 358588"/>
                  <a:gd name="connsiteX2" fmla="*/ 462052 w 623417"/>
                  <a:gd name="connsiteY2" fmla="*/ 31376 h 358588"/>
                  <a:gd name="connsiteX3" fmla="*/ 372405 w 623417"/>
                  <a:gd name="connsiteY3" fmla="*/ 4482 h 358588"/>
                  <a:gd name="connsiteX4" fmla="*/ 336546 w 623417"/>
                  <a:gd name="connsiteY4" fmla="*/ 0 h 358588"/>
                  <a:gd name="connsiteX5" fmla="*/ 228970 w 623417"/>
                  <a:gd name="connsiteY5" fmla="*/ 4482 h 358588"/>
                  <a:gd name="connsiteX6" fmla="*/ 211040 w 623417"/>
                  <a:gd name="connsiteY6" fmla="*/ 8965 h 358588"/>
                  <a:gd name="connsiteX7" fmla="*/ 170699 w 623417"/>
                  <a:gd name="connsiteY7" fmla="*/ 17929 h 358588"/>
                  <a:gd name="connsiteX8" fmla="*/ 157252 w 623417"/>
                  <a:gd name="connsiteY8" fmla="*/ 26894 h 358588"/>
                  <a:gd name="connsiteX9" fmla="*/ 116911 w 623417"/>
                  <a:gd name="connsiteY9" fmla="*/ 49306 h 358588"/>
                  <a:gd name="connsiteX10" fmla="*/ 76570 w 623417"/>
                  <a:gd name="connsiteY10" fmla="*/ 103094 h 358588"/>
                  <a:gd name="connsiteX11" fmla="*/ 282 w 623417"/>
                  <a:gd name="connsiteY11" fmla="*/ 238022 h 358588"/>
                  <a:gd name="connsiteX12" fmla="*/ 51978 w 623417"/>
                  <a:gd name="connsiteY12" fmla="*/ 322729 h 358588"/>
                  <a:gd name="connsiteX13" fmla="*/ 85535 w 623417"/>
                  <a:gd name="connsiteY13" fmla="*/ 336176 h 358588"/>
                  <a:gd name="connsiteX14" fmla="*/ 116911 w 623417"/>
                  <a:gd name="connsiteY14" fmla="*/ 354106 h 358588"/>
                  <a:gd name="connsiteX15" fmla="*/ 130358 w 623417"/>
                  <a:gd name="connsiteY15" fmla="*/ 358588 h 358588"/>
                  <a:gd name="connsiteX16" fmla="*/ 193111 w 623417"/>
                  <a:gd name="connsiteY16" fmla="*/ 354106 h 358588"/>
                  <a:gd name="connsiteX17" fmla="*/ 206558 w 623417"/>
                  <a:gd name="connsiteY17" fmla="*/ 349623 h 358588"/>
                  <a:gd name="connsiteX18" fmla="*/ 220005 w 623417"/>
                  <a:gd name="connsiteY18" fmla="*/ 336176 h 358588"/>
                  <a:gd name="connsiteX19" fmla="*/ 264829 w 623417"/>
                  <a:gd name="connsiteY19" fmla="*/ 286870 h 358588"/>
                  <a:gd name="connsiteX20" fmla="*/ 273793 w 623417"/>
                  <a:gd name="connsiteY20" fmla="*/ 273423 h 358588"/>
                  <a:gd name="connsiteX21" fmla="*/ 296205 w 623417"/>
                  <a:gd name="connsiteY21" fmla="*/ 246529 h 358588"/>
                  <a:gd name="connsiteX22" fmla="*/ 323099 w 623417"/>
                  <a:gd name="connsiteY22" fmla="*/ 228600 h 358588"/>
                  <a:gd name="connsiteX23" fmla="*/ 349993 w 623417"/>
                  <a:gd name="connsiteY23" fmla="*/ 206188 h 358588"/>
                  <a:gd name="connsiteX24" fmla="*/ 363440 w 623417"/>
                  <a:gd name="connsiteY24" fmla="*/ 201706 h 358588"/>
                  <a:gd name="connsiteX25" fmla="*/ 403782 w 623417"/>
                  <a:gd name="connsiteY25" fmla="*/ 183776 h 358588"/>
                  <a:gd name="connsiteX26" fmla="*/ 417229 w 623417"/>
                  <a:gd name="connsiteY26" fmla="*/ 179294 h 358588"/>
                  <a:gd name="connsiteX27" fmla="*/ 502393 w 623417"/>
                  <a:gd name="connsiteY27" fmla="*/ 183776 h 358588"/>
                  <a:gd name="connsiteX28" fmla="*/ 538252 w 623417"/>
                  <a:gd name="connsiteY28" fmla="*/ 192741 h 358588"/>
                  <a:gd name="connsiteX29" fmla="*/ 578593 w 623417"/>
                  <a:gd name="connsiteY29" fmla="*/ 183776 h 358588"/>
                  <a:gd name="connsiteX30" fmla="*/ 614452 w 623417"/>
                  <a:gd name="connsiteY30" fmla="*/ 134470 h 358588"/>
                  <a:gd name="connsiteX31" fmla="*/ 623417 w 623417"/>
                  <a:gd name="connsiteY31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210784 w 623161"/>
                  <a:gd name="connsiteY6" fmla="*/ 8965 h 358588"/>
                  <a:gd name="connsiteX7" fmla="*/ 170443 w 623161"/>
                  <a:gd name="connsiteY7" fmla="*/ 17929 h 358588"/>
                  <a:gd name="connsiteX8" fmla="*/ 156996 w 623161"/>
                  <a:gd name="connsiteY8" fmla="*/ 26894 h 358588"/>
                  <a:gd name="connsiteX9" fmla="*/ 116655 w 623161"/>
                  <a:gd name="connsiteY9" fmla="*/ 49306 h 358588"/>
                  <a:gd name="connsiteX10" fmla="*/ 58719 w 623161"/>
                  <a:gd name="connsiteY10" fmla="*/ 108121 h 358588"/>
                  <a:gd name="connsiteX11" fmla="*/ 26 w 623161"/>
                  <a:gd name="connsiteY11" fmla="*/ 238022 h 358588"/>
                  <a:gd name="connsiteX12" fmla="*/ 51722 w 623161"/>
                  <a:gd name="connsiteY12" fmla="*/ 322729 h 358588"/>
                  <a:gd name="connsiteX13" fmla="*/ 85279 w 623161"/>
                  <a:gd name="connsiteY13" fmla="*/ 336176 h 358588"/>
                  <a:gd name="connsiteX14" fmla="*/ 116655 w 623161"/>
                  <a:gd name="connsiteY14" fmla="*/ 354106 h 358588"/>
                  <a:gd name="connsiteX15" fmla="*/ 130102 w 623161"/>
                  <a:gd name="connsiteY15" fmla="*/ 358588 h 358588"/>
                  <a:gd name="connsiteX16" fmla="*/ 192855 w 623161"/>
                  <a:gd name="connsiteY16" fmla="*/ 354106 h 358588"/>
                  <a:gd name="connsiteX17" fmla="*/ 206302 w 623161"/>
                  <a:gd name="connsiteY17" fmla="*/ 349623 h 358588"/>
                  <a:gd name="connsiteX18" fmla="*/ 219749 w 623161"/>
                  <a:gd name="connsiteY18" fmla="*/ 336176 h 358588"/>
                  <a:gd name="connsiteX19" fmla="*/ 264573 w 623161"/>
                  <a:gd name="connsiteY19" fmla="*/ 286870 h 358588"/>
                  <a:gd name="connsiteX20" fmla="*/ 273537 w 623161"/>
                  <a:gd name="connsiteY20" fmla="*/ 273423 h 358588"/>
                  <a:gd name="connsiteX21" fmla="*/ 295949 w 623161"/>
                  <a:gd name="connsiteY21" fmla="*/ 246529 h 358588"/>
                  <a:gd name="connsiteX22" fmla="*/ 322843 w 623161"/>
                  <a:gd name="connsiteY22" fmla="*/ 228600 h 358588"/>
                  <a:gd name="connsiteX23" fmla="*/ 349737 w 623161"/>
                  <a:gd name="connsiteY23" fmla="*/ 206188 h 358588"/>
                  <a:gd name="connsiteX24" fmla="*/ 363184 w 623161"/>
                  <a:gd name="connsiteY24" fmla="*/ 201706 h 358588"/>
                  <a:gd name="connsiteX25" fmla="*/ 403526 w 623161"/>
                  <a:gd name="connsiteY25" fmla="*/ 183776 h 358588"/>
                  <a:gd name="connsiteX26" fmla="*/ 416973 w 623161"/>
                  <a:gd name="connsiteY26" fmla="*/ 179294 h 358588"/>
                  <a:gd name="connsiteX27" fmla="*/ 502137 w 623161"/>
                  <a:gd name="connsiteY27" fmla="*/ 183776 h 358588"/>
                  <a:gd name="connsiteX28" fmla="*/ 537996 w 623161"/>
                  <a:gd name="connsiteY28" fmla="*/ 192741 h 358588"/>
                  <a:gd name="connsiteX29" fmla="*/ 578337 w 623161"/>
                  <a:gd name="connsiteY29" fmla="*/ 183776 h 358588"/>
                  <a:gd name="connsiteX30" fmla="*/ 614196 w 623161"/>
                  <a:gd name="connsiteY30" fmla="*/ 134470 h 358588"/>
                  <a:gd name="connsiteX31" fmla="*/ 623161 w 623161"/>
                  <a:gd name="connsiteY31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210784 w 623161"/>
                  <a:gd name="connsiteY6" fmla="*/ 8965 h 358588"/>
                  <a:gd name="connsiteX7" fmla="*/ 170443 w 623161"/>
                  <a:gd name="connsiteY7" fmla="*/ 17929 h 358588"/>
                  <a:gd name="connsiteX8" fmla="*/ 116655 w 623161"/>
                  <a:gd name="connsiteY8" fmla="*/ 49306 h 358588"/>
                  <a:gd name="connsiteX9" fmla="*/ 58719 w 623161"/>
                  <a:gd name="connsiteY9" fmla="*/ 108121 h 358588"/>
                  <a:gd name="connsiteX10" fmla="*/ 26 w 623161"/>
                  <a:gd name="connsiteY10" fmla="*/ 238022 h 358588"/>
                  <a:gd name="connsiteX11" fmla="*/ 51722 w 623161"/>
                  <a:gd name="connsiteY11" fmla="*/ 322729 h 358588"/>
                  <a:gd name="connsiteX12" fmla="*/ 85279 w 623161"/>
                  <a:gd name="connsiteY12" fmla="*/ 336176 h 358588"/>
                  <a:gd name="connsiteX13" fmla="*/ 116655 w 623161"/>
                  <a:gd name="connsiteY13" fmla="*/ 354106 h 358588"/>
                  <a:gd name="connsiteX14" fmla="*/ 130102 w 623161"/>
                  <a:gd name="connsiteY14" fmla="*/ 358588 h 358588"/>
                  <a:gd name="connsiteX15" fmla="*/ 192855 w 623161"/>
                  <a:gd name="connsiteY15" fmla="*/ 354106 h 358588"/>
                  <a:gd name="connsiteX16" fmla="*/ 206302 w 623161"/>
                  <a:gd name="connsiteY16" fmla="*/ 349623 h 358588"/>
                  <a:gd name="connsiteX17" fmla="*/ 219749 w 623161"/>
                  <a:gd name="connsiteY17" fmla="*/ 336176 h 358588"/>
                  <a:gd name="connsiteX18" fmla="*/ 264573 w 623161"/>
                  <a:gd name="connsiteY18" fmla="*/ 286870 h 358588"/>
                  <a:gd name="connsiteX19" fmla="*/ 273537 w 623161"/>
                  <a:gd name="connsiteY19" fmla="*/ 273423 h 358588"/>
                  <a:gd name="connsiteX20" fmla="*/ 295949 w 623161"/>
                  <a:gd name="connsiteY20" fmla="*/ 246529 h 358588"/>
                  <a:gd name="connsiteX21" fmla="*/ 322843 w 623161"/>
                  <a:gd name="connsiteY21" fmla="*/ 228600 h 358588"/>
                  <a:gd name="connsiteX22" fmla="*/ 349737 w 623161"/>
                  <a:gd name="connsiteY22" fmla="*/ 206188 h 358588"/>
                  <a:gd name="connsiteX23" fmla="*/ 363184 w 623161"/>
                  <a:gd name="connsiteY23" fmla="*/ 201706 h 358588"/>
                  <a:gd name="connsiteX24" fmla="*/ 403526 w 623161"/>
                  <a:gd name="connsiteY24" fmla="*/ 183776 h 358588"/>
                  <a:gd name="connsiteX25" fmla="*/ 416973 w 623161"/>
                  <a:gd name="connsiteY25" fmla="*/ 179294 h 358588"/>
                  <a:gd name="connsiteX26" fmla="*/ 502137 w 623161"/>
                  <a:gd name="connsiteY26" fmla="*/ 183776 h 358588"/>
                  <a:gd name="connsiteX27" fmla="*/ 537996 w 623161"/>
                  <a:gd name="connsiteY27" fmla="*/ 192741 h 358588"/>
                  <a:gd name="connsiteX28" fmla="*/ 578337 w 623161"/>
                  <a:gd name="connsiteY28" fmla="*/ 183776 h 358588"/>
                  <a:gd name="connsiteX29" fmla="*/ 614196 w 623161"/>
                  <a:gd name="connsiteY29" fmla="*/ 134470 h 358588"/>
                  <a:gd name="connsiteX30" fmla="*/ 623161 w 623161"/>
                  <a:gd name="connsiteY30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228714 w 623161"/>
                  <a:gd name="connsiteY5" fmla="*/ 4482 h 358588"/>
                  <a:gd name="connsiteX6" fmla="*/ 170443 w 623161"/>
                  <a:gd name="connsiteY6" fmla="*/ 17929 h 358588"/>
                  <a:gd name="connsiteX7" fmla="*/ 116655 w 623161"/>
                  <a:gd name="connsiteY7" fmla="*/ 49306 h 358588"/>
                  <a:gd name="connsiteX8" fmla="*/ 58719 w 623161"/>
                  <a:gd name="connsiteY8" fmla="*/ 108121 h 358588"/>
                  <a:gd name="connsiteX9" fmla="*/ 26 w 623161"/>
                  <a:gd name="connsiteY9" fmla="*/ 238022 h 358588"/>
                  <a:gd name="connsiteX10" fmla="*/ 51722 w 623161"/>
                  <a:gd name="connsiteY10" fmla="*/ 322729 h 358588"/>
                  <a:gd name="connsiteX11" fmla="*/ 85279 w 623161"/>
                  <a:gd name="connsiteY11" fmla="*/ 336176 h 358588"/>
                  <a:gd name="connsiteX12" fmla="*/ 116655 w 623161"/>
                  <a:gd name="connsiteY12" fmla="*/ 354106 h 358588"/>
                  <a:gd name="connsiteX13" fmla="*/ 130102 w 623161"/>
                  <a:gd name="connsiteY13" fmla="*/ 358588 h 358588"/>
                  <a:gd name="connsiteX14" fmla="*/ 192855 w 623161"/>
                  <a:gd name="connsiteY14" fmla="*/ 354106 h 358588"/>
                  <a:gd name="connsiteX15" fmla="*/ 206302 w 623161"/>
                  <a:gd name="connsiteY15" fmla="*/ 349623 h 358588"/>
                  <a:gd name="connsiteX16" fmla="*/ 219749 w 623161"/>
                  <a:gd name="connsiteY16" fmla="*/ 336176 h 358588"/>
                  <a:gd name="connsiteX17" fmla="*/ 264573 w 623161"/>
                  <a:gd name="connsiteY17" fmla="*/ 286870 h 358588"/>
                  <a:gd name="connsiteX18" fmla="*/ 273537 w 623161"/>
                  <a:gd name="connsiteY18" fmla="*/ 273423 h 358588"/>
                  <a:gd name="connsiteX19" fmla="*/ 295949 w 623161"/>
                  <a:gd name="connsiteY19" fmla="*/ 246529 h 358588"/>
                  <a:gd name="connsiteX20" fmla="*/ 322843 w 623161"/>
                  <a:gd name="connsiteY20" fmla="*/ 228600 h 358588"/>
                  <a:gd name="connsiteX21" fmla="*/ 349737 w 623161"/>
                  <a:gd name="connsiteY21" fmla="*/ 206188 h 358588"/>
                  <a:gd name="connsiteX22" fmla="*/ 363184 w 623161"/>
                  <a:gd name="connsiteY22" fmla="*/ 201706 h 358588"/>
                  <a:gd name="connsiteX23" fmla="*/ 403526 w 623161"/>
                  <a:gd name="connsiteY23" fmla="*/ 183776 h 358588"/>
                  <a:gd name="connsiteX24" fmla="*/ 416973 w 623161"/>
                  <a:gd name="connsiteY24" fmla="*/ 179294 h 358588"/>
                  <a:gd name="connsiteX25" fmla="*/ 502137 w 623161"/>
                  <a:gd name="connsiteY25" fmla="*/ 183776 h 358588"/>
                  <a:gd name="connsiteX26" fmla="*/ 537996 w 623161"/>
                  <a:gd name="connsiteY26" fmla="*/ 192741 h 358588"/>
                  <a:gd name="connsiteX27" fmla="*/ 578337 w 623161"/>
                  <a:gd name="connsiteY27" fmla="*/ 183776 h 358588"/>
                  <a:gd name="connsiteX28" fmla="*/ 614196 w 623161"/>
                  <a:gd name="connsiteY28" fmla="*/ 134470 h 358588"/>
                  <a:gd name="connsiteX29" fmla="*/ 623161 w 623161"/>
                  <a:gd name="connsiteY29" fmla="*/ 121023 h 358588"/>
                  <a:gd name="connsiteX0" fmla="*/ 623161 w 623161"/>
                  <a:gd name="connsiteY0" fmla="*/ 121023 h 358588"/>
                  <a:gd name="connsiteX1" fmla="*/ 515584 w 623161"/>
                  <a:gd name="connsiteY1" fmla="*/ 49306 h 358588"/>
                  <a:gd name="connsiteX2" fmla="*/ 461796 w 623161"/>
                  <a:gd name="connsiteY2" fmla="*/ 31376 h 358588"/>
                  <a:gd name="connsiteX3" fmla="*/ 372149 w 623161"/>
                  <a:gd name="connsiteY3" fmla="*/ 4482 h 358588"/>
                  <a:gd name="connsiteX4" fmla="*/ 336290 w 623161"/>
                  <a:gd name="connsiteY4" fmla="*/ 0 h 358588"/>
                  <a:gd name="connsiteX5" fmla="*/ 170443 w 623161"/>
                  <a:gd name="connsiteY5" fmla="*/ 17929 h 358588"/>
                  <a:gd name="connsiteX6" fmla="*/ 116655 w 623161"/>
                  <a:gd name="connsiteY6" fmla="*/ 49306 h 358588"/>
                  <a:gd name="connsiteX7" fmla="*/ 58719 w 623161"/>
                  <a:gd name="connsiteY7" fmla="*/ 108121 h 358588"/>
                  <a:gd name="connsiteX8" fmla="*/ 26 w 623161"/>
                  <a:gd name="connsiteY8" fmla="*/ 238022 h 358588"/>
                  <a:gd name="connsiteX9" fmla="*/ 51722 w 623161"/>
                  <a:gd name="connsiteY9" fmla="*/ 322729 h 358588"/>
                  <a:gd name="connsiteX10" fmla="*/ 85279 w 623161"/>
                  <a:gd name="connsiteY10" fmla="*/ 336176 h 358588"/>
                  <a:gd name="connsiteX11" fmla="*/ 116655 w 623161"/>
                  <a:gd name="connsiteY11" fmla="*/ 354106 h 358588"/>
                  <a:gd name="connsiteX12" fmla="*/ 130102 w 623161"/>
                  <a:gd name="connsiteY12" fmla="*/ 358588 h 358588"/>
                  <a:gd name="connsiteX13" fmla="*/ 192855 w 623161"/>
                  <a:gd name="connsiteY13" fmla="*/ 354106 h 358588"/>
                  <a:gd name="connsiteX14" fmla="*/ 206302 w 623161"/>
                  <a:gd name="connsiteY14" fmla="*/ 349623 h 358588"/>
                  <a:gd name="connsiteX15" fmla="*/ 219749 w 623161"/>
                  <a:gd name="connsiteY15" fmla="*/ 336176 h 358588"/>
                  <a:gd name="connsiteX16" fmla="*/ 264573 w 623161"/>
                  <a:gd name="connsiteY16" fmla="*/ 286870 h 358588"/>
                  <a:gd name="connsiteX17" fmla="*/ 273537 w 623161"/>
                  <a:gd name="connsiteY17" fmla="*/ 273423 h 358588"/>
                  <a:gd name="connsiteX18" fmla="*/ 295949 w 623161"/>
                  <a:gd name="connsiteY18" fmla="*/ 246529 h 358588"/>
                  <a:gd name="connsiteX19" fmla="*/ 322843 w 623161"/>
                  <a:gd name="connsiteY19" fmla="*/ 228600 h 358588"/>
                  <a:gd name="connsiteX20" fmla="*/ 349737 w 623161"/>
                  <a:gd name="connsiteY20" fmla="*/ 206188 h 358588"/>
                  <a:gd name="connsiteX21" fmla="*/ 363184 w 623161"/>
                  <a:gd name="connsiteY21" fmla="*/ 201706 h 358588"/>
                  <a:gd name="connsiteX22" fmla="*/ 403526 w 623161"/>
                  <a:gd name="connsiteY22" fmla="*/ 183776 h 358588"/>
                  <a:gd name="connsiteX23" fmla="*/ 416973 w 623161"/>
                  <a:gd name="connsiteY23" fmla="*/ 179294 h 358588"/>
                  <a:gd name="connsiteX24" fmla="*/ 502137 w 623161"/>
                  <a:gd name="connsiteY24" fmla="*/ 183776 h 358588"/>
                  <a:gd name="connsiteX25" fmla="*/ 537996 w 623161"/>
                  <a:gd name="connsiteY25" fmla="*/ 192741 h 358588"/>
                  <a:gd name="connsiteX26" fmla="*/ 578337 w 623161"/>
                  <a:gd name="connsiteY26" fmla="*/ 183776 h 358588"/>
                  <a:gd name="connsiteX27" fmla="*/ 614196 w 623161"/>
                  <a:gd name="connsiteY27" fmla="*/ 134470 h 358588"/>
                  <a:gd name="connsiteX28" fmla="*/ 623161 w 623161"/>
                  <a:gd name="connsiteY28" fmla="*/ 121023 h 358588"/>
                  <a:gd name="connsiteX0" fmla="*/ 623161 w 623161"/>
                  <a:gd name="connsiteY0" fmla="*/ 133591 h 371156"/>
                  <a:gd name="connsiteX1" fmla="*/ 515584 w 623161"/>
                  <a:gd name="connsiteY1" fmla="*/ 61874 h 371156"/>
                  <a:gd name="connsiteX2" fmla="*/ 461796 w 623161"/>
                  <a:gd name="connsiteY2" fmla="*/ 43944 h 371156"/>
                  <a:gd name="connsiteX3" fmla="*/ 372149 w 623161"/>
                  <a:gd name="connsiteY3" fmla="*/ 17050 h 371156"/>
                  <a:gd name="connsiteX4" fmla="*/ 283505 w 623161"/>
                  <a:gd name="connsiteY4" fmla="*/ 0 h 371156"/>
                  <a:gd name="connsiteX5" fmla="*/ 170443 w 623161"/>
                  <a:gd name="connsiteY5" fmla="*/ 30497 h 371156"/>
                  <a:gd name="connsiteX6" fmla="*/ 116655 w 623161"/>
                  <a:gd name="connsiteY6" fmla="*/ 61874 h 371156"/>
                  <a:gd name="connsiteX7" fmla="*/ 58719 w 623161"/>
                  <a:gd name="connsiteY7" fmla="*/ 120689 h 371156"/>
                  <a:gd name="connsiteX8" fmla="*/ 26 w 623161"/>
                  <a:gd name="connsiteY8" fmla="*/ 250590 h 371156"/>
                  <a:gd name="connsiteX9" fmla="*/ 51722 w 623161"/>
                  <a:gd name="connsiteY9" fmla="*/ 335297 h 371156"/>
                  <a:gd name="connsiteX10" fmla="*/ 85279 w 623161"/>
                  <a:gd name="connsiteY10" fmla="*/ 348744 h 371156"/>
                  <a:gd name="connsiteX11" fmla="*/ 116655 w 623161"/>
                  <a:gd name="connsiteY11" fmla="*/ 366674 h 371156"/>
                  <a:gd name="connsiteX12" fmla="*/ 130102 w 623161"/>
                  <a:gd name="connsiteY12" fmla="*/ 371156 h 371156"/>
                  <a:gd name="connsiteX13" fmla="*/ 192855 w 623161"/>
                  <a:gd name="connsiteY13" fmla="*/ 366674 h 371156"/>
                  <a:gd name="connsiteX14" fmla="*/ 206302 w 623161"/>
                  <a:gd name="connsiteY14" fmla="*/ 362191 h 371156"/>
                  <a:gd name="connsiteX15" fmla="*/ 219749 w 623161"/>
                  <a:gd name="connsiteY15" fmla="*/ 348744 h 371156"/>
                  <a:gd name="connsiteX16" fmla="*/ 264573 w 623161"/>
                  <a:gd name="connsiteY16" fmla="*/ 299438 h 371156"/>
                  <a:gd name="connsiteX17" fmla="*/ 273537 w 623161"/>
                  <a:gd name="connsiteY17" fmla="*/ 285991 h 371156"/>
                  <a:gd name="connsiteX18" fmla="*/ 295949 w 623161"/>
                  <a:gd name="connsiteY18" fmla="*/ 259097 h 371156"/>
                  <a:gd name="connsiteX19" fmla="*/ 322843 w 623161"/>
                  <a:gd name="connsiteY19" fmla="*/ 241168 h 371156"/>
                  <a:gd name="connsiteX20" fmla="*/ 349737 w 623161"/>
                  <a:gd name="connsiteY20" fmla="*/ 218756 h 371156"/>
                  <a:gd name="connsiteX21" fmla="*/ 363184 w 623161"/>
                  <a:gd name="connsiteY21" fmla="*/ 214274 h 371156"/>
                  <a:gd name="connsiteX22" fmla="*/ 403526 w 623161"/>
                  <a:gd name="connsiteY22" fmla="*/ 196344 h 371156"/>
                  <a:gd name="connsiteX23" fmla="*/ 416973 w 623161"/>
                  <a:gd name="connsiteY23" fmla="*/ 191862 h 371156"/>
                  <a:gd name="connsiteX24" fmla="*/ 502137 w 623161"/>
                  <a:gd name="connsiteY24" fmla="*/ 196344 h 371156"/>
                  <a:gd name="connsiteX25" fmla="*/ 537996 w 623161"/>
                  <a:gd name="connsiteY25" fmla="*/ 205309 h 371156"/>
                  <a:gd name="connsiteX26" fmla="*/ 578337 w 623161"/>
                  <a:gd name="connsiteY26" fmla="*/ 196344 h 371156"/>
                  <a:gd name="connsiteX27" fmla="*/ 614196 w 623161"/>
                  <a:gd name="connsiteY27" fmla="*/ 147038 h 371156"/>
                  <a:gd name="connsiteX28" fmla="*/ 623161 w 623161"/>
                  <a:gd name="connsiteY28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06305 w 623164"/>
                  <a:gd name="connsiteY13" fmla="*/ 362191 h 371156"/>
                  <a:gd name="connsiteX14" fmla="*/ 219752 w 623164"/>
                  <a:gd name="connsiteY14" fmla="*/ 348744 h 371156"/>
                  <a:gd name="connsiteX15" fmla="*/ 264576 w 623164"/>
                  <a:gd name="connsiteY15" fmla="*/ 299438 h 371156"/>
                  <a:gd name="connsiteX16" fmla="*/ 273540 w 623164"/>
                  <a:gd name="connsiteY16" fmla="*/ 285991 h 371156"/>
                  <a:gd name="connsiteX17" fmla="*/ 295952 w 623164"/>
                  <a:gd name="connsiteY17" fmla="*/ 259097 h 371156"/>
                  <a:gd name="connsiteX18" fmla="*/ 322846 w 623164"/>
                  <a:gd name="connsiteY18" fmla="*/ 241168 h 371156"/>
                  <a:gd name="connsiteX19" fmla="*/ 349740 w 623164"/>
                  <a:gd name="connsiteY19" fmla="*/ 218756 h 371156"/>
                  <a:gd name="connsiteX20" fmla="*/ 363187 w 623164"/>
                  <a:gd name="connsiteY20" fmla="*/ 214274 h 371156"/>
                  <a:gd name="connsiteX21" fmla="*/ 403529 w 623164"/>
                  <a:gd name="connsiteY21" fmla="*/ 196344 h 371156"/>
                  <a:gd name="connsiteX22" fmla="*/ 416976 w 623164"/>
                  <a:gd name="connsiteY22" fmla="*/ 191862 h 371156"/>
                  <a:gd name="connsiteX23" fmla="*/ 502140 w 623164"/>
                  <a:gd name="connsiteY23" fmla="*/ 196344 h 371156"/>
                  <a:gd name="connsiteX24" fmla="*/ 537999 w 623164"/>
                  <a:gd name="connsiteY24" fmla="*/ 205309 h 371156"/>
                  <a:gd name="connsiteX25" fmla="*/ 578340 w 623164"/>
                  <a:gd name="connsiteY25" fmla="*/ 196344 h 371156"/>
                  <a:gd name="connsiteX26" fmla="*/ 614199 w 623164"/>
                  <a:gd name="connsiteY26" fmla="*/ 147038 h 371156"/>
                  <a:gd name="connsiteX27" fmla="*/ 623164 w 623164"/>
                  <a:gd name="connsiteY27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73540 w 623164"/>
                  <a:gd name="connsiteY15" fmla="*/ 285991 h 371156"/>
                  <a:gd name="connsiteX16" fmla="*/ 295952 w 623164"/>
                  <a:gd name="connsiteY16" fmla="*/ 259097 h 371156"/>
                  <a:gd name="connsiteX17" fmla="*/ 322846 w 623164"/>
                  <a:gd name="connsiteY17" fmla="*/ 241168 h 371156"/>
                  <a:gd name="connsiteX18" fmla="*/ 349740 w 623164"/>
                  <a:gd name="connsiteY18" fmla="*/ 218756 h 371156"/>
                  <a:gd name="connsiteX19" fmla="*/ 363187 w 623164"/>
                  <a:gd name="connsiteY19" fmla="*/ 214274 h 371156"/>
                  <a:gd name="connsiteX20" fmla="*/ 403529 w 623164"/>
                  <a:gd name="connsiteY20" fmla="*/ 196344 h 371156"/>
                  <a:gd name="connsiteX21" fmla="*/ 416976 w 623164"/>
                  <a:gd name="connsiteY21" fmla="*/ 191862 h 371156"/>
                  <a:gd name="connsiteX22" fmla="*/ 502140 w 623164"/>
                  <a:gd name="connsiteY22" fmla="*/ 196344 h 371156"/>
                  <a:gd name="connsiteX23" fmla="*/ 537999 w 623164"/>
                  <a:gd name="connsiteY23" fmla="*/ 205309 h 371156"/>
                  <a:gd name="connsiteX24" fmla="*/ 578340 w 623164"/>
                  <a:gd name="connsiteY24" fmla="*/ 196344 h 371156"/>
                  <a:gd name="connsiteX25" fmla="*/ 614199 w 623164"/>
                  <a:gd name="connsiteY25" fmla="*/ 147038 h 371156"/>
                  <a:gd name="connsiteX26" fmla="*/ 623164 w 623164"/>
                  <a:gd name="connsiteY26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95952 w 623164"/>
                  <a:gd name="connsiteY15" fmla="*/ 259097 h 371156"/>
                  <a:gd name="connsiteX16" fmla="*/ 322846 w 623164"/>
                  <a:gd name="connsiteY16" fmla="*/ 241168 h 371156"/>
                  <a:gd name="connsiteX17" fmla="*/ 349740 w 623164"/>
                  <a:gd name="connsiteY17" fmla="*/ 218756 h 371156"/>
                  <a:gd name="connsiteX18" fmla="*/ 363187 w 623164"/>
                  <a:gd name="connsiteY18" fmla="*/ 214274 h 371156"/>
                  <a:gd name="connsiteX19" fmla="*/ 403529 w 623164"/>
                  <a:gd name="connsiteY19" fmla="*/ 196344 h 371156"/>
                  <a:gd name="connsiteX20" fmla="*/ 416976 w 623164"/>
                  <a:gd name="connsiteY20" fmla="*/ 191862 h 371156"/>
                  <a:gd name="connsiteX21" fmla="*/ 502140 w 623164"/>
                  <a:gd name="connsiteY21" fmla="*/ 196344 h 371156"/>
                  <a:gd name="connsiteX22" fmla="*/ 537999 w 623164"/>
                  <a:gd name="connsiteY22" fmla="*/ 205309 h 371156"/>
                  <a:gd name="connsiteX23" fmla="*/ 578340 w 623164"/>
                  <a:gd name="connsiteY23" fmla="*/ 196344 h 371156"/>
                  <a:gd name="connsiteX24" fmla="*/ 614199 w 623164"/>
                  <a:gd name="connsiteY24" fmla="*/ 147038 h 371156"/>
                  <a:gd name="connsiteX25" fmla="*/ 623164 w 623164"/>
                  <a:gd name="connsiteY25" fmla="*/ 133591 h 371156"/>
                  <a:gd name="connsiteX0" fmla="*/ 623164 w 623164"/>
                  <a:gd name="connsiteY0" fmla="*/ 133591 h 371156"/>
                  <a:gd name="connsiteX1" fmla="*/ 515587 w 623164"/>
                  <a:gd name="connsiteY1" fmla="*/ 61874 h 371156"/>
                  <a:gd name="connsiteX2" fmla="*/ 461799 w 623164"/>
                  <a:gd name="connsiteY2" fmla="*/ 43944 h 371156"/>
                  <a:gd name="connsiteX3" fmla="*/ 372152 w 623164"/>
                  <a:gd name="connsiteY3" fmla="*/ 17050 h 371156"/>
                  <a:gd name="connsiteX4" fmla="*/ 283508 w 623164"/>
                  <a:gd name="connsiteY4" fmla="*/ 0 h 371156"/>
                  <a:gd name="connsiteX5" fmla="*/ 170446 w 623164"/>
                  <a:gd name="connsiteY5" fmla="*/ 30497 h 371156"/>
                  <a:gd name="connsiteX6" fmla="*/ 116658 w 623164"/>
                  <a:gd name="connsiteY6" fmla="*/ 61874 h 371156"/>
                  <a:gd name="connsiteX7" fmla="*/ 58722 w 623164"/>
                  <a:gd name="connsiteY7" fmla="*/ 120689 h 371156"/>
                  <a:gd name="connsiteX8" fmla="*/ 29 w 623164"/>
                  <a:gd name="connsiteY8" fmla="*/ 250590 h 371156"/>
                  <a:gd name="connsiteX9" fmla="*/ 51725 w 623164"/>
                  <a:gd name="connsiteY9" fmla="*/ 335297 h 371156"/>
                  <a:gd name="connsiteX10" fmla="*/ 116658 w 623164"/>
                  <a:gd name="connsiteY10" fmla="*/ 366674 h 371156"/>
                  <a:gd name="connsiteX11" fmla="*/ 130105 w 623164"/>
                  <a:gd name="connsiteY11" fmla="*/ 371156 h 371156"/>
                  <a:gd name="connsiteX12" fmla="*/ 192858 w 623164"/>
                  <a:gd name="connsiteY12" fmla="*/ 366674 h 371156"/>
                  <a:gd name="connsiteX13" fmla="*/ 219752 w 623164"/>
                  <a:gd name="connsiteY13" fmla="*/ 348744 h 371156"/>
                  <a:gd name="connsiteX14" fmla="*/ 264576 w 623164"/>
                  <a:gd name="connsiteY14" fmla="*/ 299438 h 371156"/>
                  <a:gd name="connsiteX15" fmla="*/ 295952 w 623164"/>
                  <a:gd name="connsiteY15" fmla="*/ 259097 h 371156"/>
                  <a:gd name="connsiteX16" fmla="*/ 322846 w 623164"/>
                  <a:gd name="connsiteY16" fmla="*/ 241168 h 371156"/>
                  <a:gd name="connsiteX17" fmla="*/ 349740 w 623164"/>
                  <a:gd name="connsiteY17" fmla="*/ 218756 h 371156"/>
                  <a:gd name="connsiteX18" fmla="*/ 403529 w 623164"/>
                  <a:gd name="connsiteY18" fmla="*/ 196344 h 371156"/>
                  <a:gd name="connsiteX19" fmla="*/ 416976 w 623164"/>
                  <a:gd name="connsiteY19" fmla="*/ 191862 h 371156"/>
                  <a:gd name="connsiteX20" fmla="*/ 502140 w 623164"/>
                  <a:gd name="connsiteY20" fmla="*/ 196344 h 371156"/>
                  <a:gd name="connsiteX21" fmla="*/ 537999 w 623164"/>
                  <a:gd name="connsiteY21" fmla="*/ 205309 h 371156"/>
                  <a:gd name="connsiteX22" fmla="*/ 578340 w 623164"/>
                  <a:gd name="connsiteY22" fmla="*/ 196344 h 371156"/>
                  <a:gd name="connsiteX23" fmla="*/ 614199 w 623164"/>
                  <a:gd name="connsiteY23" fmla="*/ 147038 h 371156"/>
                  <a:gd name="connsiteX24" fmla="*/ 623164 w 623164"/>
                  <a:gd name="connsiteY24" fmla="*/ 133591 h 3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3164" h="371156">
                    <a:moveTo>
                      <a:pt x="623164" y="133591"/>
                    </a:moveTo>
                    <a:cubicBezTo>
                      <a:pt x="606729" y="119397"/>
                      <a:pt x="542481" y="76815"/>
                      <a:pt x="515587" y="61874"/>
                    </a:cubicBezTo>
                    <a:cubicBezTo>
                      <a:pt x="488693" y="46933"/>
                      <a:pt x="485705" y="51415"/>
                      <a:pt x="461799" y="43944"/>
                    </a:cubicBezTo>
                    <a:cubicBezTo>
                      <a:pt x="437893" y="36473"/>
                      <a:pt x="401867" y="24374"/>
                      <a:pt x="372152" y="17050"/>
                    </a:cubicBezTo>
                    <a:cubicBezTo>
                      <a:pt x="342437" y="9726"/>
                      <a:pt x="313056" y="5683"/>
                      <a:pt x="283508" y="0"/>
                    </a:cubicBezTo>
                    <a:cubicBezTo>
                      <a:pt x="249890" y="2241"/>
                      <a:pt x="207052" y="22279"/>
                      <a:pt x="170446" y="30497"/>
                    </a:cubicBezTo>
                    <a:cubicBezTo>
                      <a:pt x="133840" y="38715"/>
                      <a:pt x="135279" y="46842"/>
                      <a:pt x="116658" y="61874"/>
                    </a:cubicBezTo>
                    <a:cubicBezTo>
                      <a:pt x="98037" y="76906"/>
                      <a:pt x="78160" y="89236"/>
                      <a:pt x="58722" y="120689"/>
                    </a:cubicBezTo>
                    <a:cubicBezTo>
                      <a:pt x="39284" y="152142"/>
                      <a:pt x="1195" y="214822"/>
                      <a:pt x="29" y="250590"/>
                    </a:cubicBezTo>
                    <a:cubicBezTo>
                      <a:pt x="-1137" y="286358"/>
                      <a:pt x="32287" y="315950"/>
                      <a:pt x="51725" y="335297"/>
                    </a:cubicBezTo>
                    <a:cubicBezTo>
                      <a:pt x="71163" y="354644"/>
                      <a:pt x="103595" y="360698"/>
                      <a:pt x="116658" y="366674"/>
                    </a:cubicBezTo>
                    <a:cubicBezTo>
                      <a:pt x="129721" y="372650"/>
                      <a:pt x="125623" y="369662"/>
                      <a:pt x="130105" y="371156"/>
                    </a:cubicBezTo>
                    <a:cubicBezTo>
                      <a:pt x="151023" y="369662"/>
                      <a:pt x="177917" y="370409"/>
                      <a:pt x="192858" y="366674"/>
                    </a:cubicBezTo>
                    <a:cubicBezTo>
                      <a:pt x="207799" y="362939"/>
                      <a:pt x="207799" y="359950"/>
                      <a:pt x="219752" y="348744"/>
                    </a:cubicBezTo>
                    <a:cubicBezTo>
                      <a:pt x="231705" y="337538"/>
                      <a:pt x="251876" y="314379"/>
                      <a:pt x="264576" y="299438"/>
                    </a:cubicBezTo>
                    <a:cubicBezTo>
                      <a:pt x="277276" y="284497"/>
                      <a:pt x="286240" y="268809"/>
                      <a:pt x="295952" y="259097"/>
                    </a:cubicBezTo>
                    <a:cubicBezTo>
                      <a:pt x="305664" y="249385"/>
                      <a:pt x="315228" y="248786"/>
                      <a:pt x="322846" y="241168"/>
                    </a:cubicBezTo>
                    <a:cubicBezTo>
                      <a:pt x="332758" y="231256"/>
                      <a:pt x="336293" y="226227"/>
                      <a:pt x="349740" y="218756"/>
                    </a:cubicBezTo>
                    <a:cubicBezTo>
                      <a:pt x="363187" y="211285"/>
                      <a:pt x="392323" y="200826"/>
                      <a:pt x="403529" y="196344"/>
                    </a:cubicBezTo>
                    <a:cubicBezTo>
                      <a:pt x="414735" y="191862"/>
                      <a:pt x="412494" y="193356"/>
                      <a:pt x="416976" y="191862"/>
                    </a:cubicBezTo>
                    <a:cubicBezTo>
                      <a:pt x="445364" y="193356"/>
                      <a:pt x="473887" y="193205"/>
                      <a:pt x="502140" y="196344"/>
                    </a:cubicBezTo>
                    <a:cubicBezTo>
                      <a:pt x="514386" y="197705"/>
                      <a:pt x="537999" y="205309"/>
                      <a:pt x="537999" y="205309"/>
                    </a:cubicBezTo>
                    <a:cubicBezTo>
                      <a:pt x="548336" y="203586"/>
                      <a:pt x="565640" y="206056"/>
                      <a:pt x="578340" y="196344"/>
                    </a:cubicBezTo>
                    <a:cubicBezTo>
                      <a:pt x="591040" y="186632"/>
                      <a:pt x="606728" y="157497"/>
                      <a:pt x="614199" y="147038"/>
                    </a:cubicBezTo>
                    <a:lnTo>
                      <a:pt x="623164" y="133591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7" name="Téglalap 15"/>
              <p:cNvSpPr/>
              <p:nvPr/>
            </p:nvSpPr>
            <p:spPr>
              <a:xfrm>
                <a:off x="2582204" y="3653583"/>
                <a:ext cx="1783490" cy="1993485"/>
              </a:xfrm>
              <a:custGeom>
                <a:avLst/>
                <a:gdLst>
                  <a:gd name="connsiteX0" fmla="*/ 0 w 2483614"/>
                  <a:gd name="connsiteY0" fmla="*/ 0 h 2613994"/>
                  <a:gd name="connsiteX1" fmla="*/ 2483614 w 2483614"/>
                  <a:gd name="connsiteY1" fmla="*/ 0 h 2613994"/>
                  <a:gd name="connsiteX2" fmla="*/ 2483614 w 2483614"/>
                  <a:gd name="connsiteY2" fmla="*/ 2613994 h 2613994"/>
                  <a:gd name="connsiteX3" fmla="*/ 0 w 2483614"/>
                  <a:gd name="connsiteY3" fmla="*/ 2613994 h 2613994"/>
                  <a:gd name="connsiteX4" fmla="*/ 0 w 2483614"/>
                  <a:gd name="connsiteY4" fmla="*/ 0 h 2613994"/>
                  <a:gd name="connsiteX0" fmla="*/ 371475 w 2483614"/>
                  <a:gd name="connsiteY0" fmla="*/ 381000 h 2613994"/>
                  <a:gd name="connsiteX1" fmla="*/ 2483614 w 2483614"/>
                  <a:gd name="connsiteY1" fmla="*/ 0 h 2613994"/>
                  <a:gd name="connsiteX2" fmla="*/ 2483614 w 2483614"/>
                  <a:gd name="connsiteY2" fmla="*/ 2613994 h 2613994"/>
                  <a:gd name="connsiteX3" fmla="*/ 0 w 2483614"/>
                  <a:gd name="connsiteY3" fmla="*/ 2613994 h 2613994"/>
                  <a:gd name="connsiteX4" fmla="*/ 371475 w 2483614"/>
                  <a:gd name="connsiteY4" fmla="*/ 381000 h 2613994"/>
                  <a:gd name="connsiteX0" fmla="*/ 371475 w 2483614"/>
                  <a:gd name="connsiteY0" fmla="*/ 390635 h 2623629"/>
                  <a:gd name="connsiteX1" fmla="*/ 2483614 w 2483614"/>
                  <a:gd name="connsiteY1" fmla="*/ 9635 h 2623629"/>
                  <a:gd name="connsiteX2" fmla="*/ 2483614 w 2483614"/>
                  <a:gd name="connsiteY2" fmla="*/ 2623629 h 2623629"/>
                  <a:gd name="connsiteX3" fmla="*/ 0 w 2483614"/>
                  <a:gd name="connsiteY3" fmla="*/ 2623629 h 2623629"/>
                  <a:gd name="connsiteX4" fmla="*/ 371475 w 2483614"/>
                  <a:gd name="connsiteY4" fmla="*/ 390635 h 2623629"/>
                  <a:gd name="connsiteX0" fmla="*/ 542925 w 2483614"/>
                  <a:gd name="connsiteY0" fmla="*/ 447675 h 2613994"/>
                  <a:gd name="connsiteX1" fmla="*/ 2483614 w 2483614"/>
                  <a:gd name="connsiteY1" fmla="*/ 0 h 2613994"/>
                  <a:gd name="connsiteX2" fmla="*/ 2483614 w 2483614"/>
                  <a:gd name="connsiteY2" fmla="*/ 2613994 h 2613994"/>
                  <a:gd name="connsiteX3" fmla="*/ 0 w 2483614"/>
                  <a:gd name="connsiteY3" fmla="*/ 2613994 h 2613994"/>
                  <a:gd name="connsiteX4" fmla="*/ 542925 w 2483614"/>
                  <a:gd name="connsiteY4" fmla="*/ 447675 h 2613994"/>
                  <a:gd name="connsiteX0" fmla="*/ 542925 w 2483614"/>
                  <a:gd name="connsiteY0" fmla="*/ 447675 h 2613994"/>
                  <a:gd name="connsiteX1" fmla="*/ 2483614 w 2483614"/>
                  <a:gd name="connsiteY1" fmla="*/ 0 h 2613994"/>
                  <a:gd name="connsiteX2" fmla="*/ 2483614 w 2483614"/>
                  <a:gd name="connsiteY2" fmla="*/ 2613994 h 2613994"/>
                  <a:gd name="connsiteX3" fmla="*/ 0 w 2483614"/>
                  <a:gd name="connsiteY3" fmla="*/ 2613994 h 2613994"/>
                  <a:gd name="connsiteX4" fmla="*/ 542925 w 2483614"/>
                  <a:gd name="connsiteY4" fmla="*/ 447675 h 2613994"/>
                  <a:gd name="connsiteX0" fmla="*/ 253895 w 2194584"/>
                  <a:gd name="connsiteY0" fmla="*/ 447675 h 2613994"/>
                  <a:gd name="connsiteX1" fmla="*/ 2194584 w 2194584"/>
                  <a:gd name="connsiteY1" fmla="*/ 0 h 2613994"/>
                  <a:gd name="connsiteX2" fmla="*/ 2194584 w 2194584"/>
                  <a:gd name="connsiteY2" fmla="*/ 2613994 h 2613994"/>
                  <a:gd name="connsiteX3" fmla="*/ 149120 w 2194584"/>
                  <a:gd name="connsiteY3" fmla="*/ 2299669 h 2613994"/>
                  <a:gd name="connsiteX4" fmla="*/ 253895 w 2194584"/>
                  <a:gd name="connsiteY4" fmla="*/ 447675 h 2613994"/>
                  <a:gd name="connsiteX0" fmla="*/ 517452 w 2458141"/>
                  <a:gd name="connsiteY0" fmla="*/ 447675 h 2613994"/>
                  <a:gd name="connsiteX1" fmla="*/ 2458141 w 2458141"/>
                  <a:gd name="connsiteY1" fmla="*/ 0 h 2613994"/>
                  <a:gd name="connsiteX2" fmla="*/ 2458141 w 2458141"/>
                  <a:gd name="connsiteY2" fmla="*/ 2613994 h 2613994"/>
                  <a:gd name="connsiteX3" fmla="*/ 412677 w 2458141"/>
                  <a:gd name="connsiteY3" fmla="*/ 2299669 h 2613994"/>
                  <a:gd name="connsiteX4" fmla="*/ 517452 w 2458141"/>
                  <a:gd name="connsiteY4" fmla="*/ 447675 h 2613994"/>
                  <a:gd name="connsiteX0" fmla="*/ 517452 w 2458141"/>
                  <a:gd name="connsiteY0" fmla="*/ 447675 h 2613994"/>
                  <a:gd name="connsiteX1" fmla="*/ 2458141 w 2458141"/>
                  <a:gd name="connsiteY1" fmla="*/ 0 h 2613994"/>
                  <a:gd name="connsiteX2" fmla="*/ 2458141 w 2458141"/>
                  <a:gd name="connsiteY2" fmla="*/ 2613994 h 2613994"/>
                  <a:gd name="connsiteX3" fmla="*/ 412677 w 2458141"/>
                  <a:gd name="connsiteY3" fmla="*/ 2299669 h 2613994"/>
                  <a:gd name="connsiteX4" fmla="*/ 517452 w 2458141"/>
                  <a:gd name="connsiteY4" fmla="*/ 447675 h 2613994"/>
                  <a:gd name="connsiteX0" fmla="*/ 386411 w 2327100"/>
                  <a:gd name="connsiteY0" fmla="*/ 447675 h 2642569"/>
                  <a:gd name="connsiteX1" fmla="*/ 2327100 w 2327100"/>
                  <a:gd name="connsiteY1" fmla="*/ 0 h 2642569"/>
                  <a:gd name="connsiteX2" fmla="*/ 2327100 w 2327100"/>
                  <a:gd name="connsiteY2" fmla="*/ 2613994 h 2642569"/>
                  <a:gd name="connsiteX3" fmla="*/ 548336 w 2327100"/>
                  <a:gd name="connsiteY3" fmla="*/ 2642569 h 2642569"/>
                  <a:gd name="connsiteX4" fmla="*/ 386411 w 2327100"/>
                  <a:gd name="connsiteY4" fmla="*/ 447675 h 2642569"/>
                  <a:gd name="connsiteX0" fmla="*/ 386411 w 2327100"/>
                  <a:gd name="connsiteY0" fmla="*/ 447675 h 2642569"/>
                  <a:gd name="connsiteX1" fmla="*/ 2327100 w 2327100"/>
                  <a:gd name="connsiteY1" fmla="*/ 0 h 2642569"/>
                  <a:gd name="connsiteX2" fmla="*/ 1812750 w 2327100"/>
                  <a:gd name="connsiteY2" fmla="*/ 2452069 h 2642569"/>
                  <a:gd name="connsiteX3" fmla="*/ 548336 w 2327100"/>
                  <a:gd name="connsiteY3" fmla="*/ 2642569 h 2642569"/>
                  <a:gd name="connsiteX4" fmla="*/ 386411 w 2327100"/>
                  <a:gd name="connsiteY4" fmla="*/ 447675 h 2642569"/>
                  <a:gd name="connsiteX0" fmla="*/ 386411 w 2327100"/>
                  <a:gd name="connsiteY0" fmla="*/ 447675 h 2662356"/>
                  <a:gd name="connsiteX1" fmla="*/ 2327100 w 2327100"/>
                  <a:gd name="connsiteY1" fmla="*/ 0 h 2662356"/>
                  <a:gd name="connsiteX2" fmla="*/ 1812750 w 2327100"/>
                  <a:gd name="connsiteY2" fmla="*/ 2452069 h 2662356"/>
                  <a:gd name="connsiteX3" fmla="*/ 548336 w 2327100"/>
                  <a:gd name="connsiteY3" fmla="*/ 2642569 h 2662356"/>
                  <a:gd name="connsiteX4" fmla="*/ 386411 w 2327100"/>
                  <a:gd name="connsiteY4" fmla="*/ 447675 h 2662356"/>
                  <a:gd name="connsiteX0" fmla="*/ 386411 w 2327100"/>
                  <a:gd name="connsiteY0" fmla="*/ 447675 h 2662356"/>
                  <a:gd name="connsiteX1" fmla="*/ 2327100 w 2327100"/>
                  <a:gd name="connsiteY1" fmla="*/ 0 h 2662356"/>
                  <a:gd name="connsiteX2" fmla="*/ 1812750 w 2327100"/>
                  <a:gd name="connsiteY2" fmla="*/ 2452069 h 2662356"/>
                  <a:gd name="connsiteX3" fmla="*/ 548336 w 2327100"/>
                  <a:gd name="connsiteY3" fmla="*/ 2642569 h 2662356"/>
                  <a:gd name="connsiteX4" fmla="*/ 386411 w 2327100"/>
                  <a:gd name="connsiteY4" fmla="*/ 447675 h 2662356"/>
                  <a:gd name="connsiteX0" fmla="*/ 386411 w 2011908"/>
                  <a:gd name="connsiteY0" fmla="*/ 234275 h 2448956"/>
                  <a:gd name="connsiteX1" fmla="*/ 1746075 w 2011908"/>
                  <a:gd name="connsiteY1" fmla="*/ 405725 h 2448956"/>
                  <a:gd name="connsiteX2" fmla="*/ 1812750 w 2011908"/>
                  <a:gd name="connsiteY2" fmla="*/ 2238669 h 2448956"/>
                  <a:gd name="connsiteX3" fmla="*/ 548336 w 2011908"/>
                  <a:gd name="connsiteY3" fmla="*/ 2429169 h 2448956"/>
                  <a:gd name="connsiteX4" fmla="*/ 386411 w 2011908"/>
                  <a:gd name="connsiteY4" fmla="*/ 234275 h 2448956"/>
                  <a:gd name="connsiteX0" fmla="*/ 386411 w 2011908"/>
                  <a:gd name="connsiteY0" fmla="*/ 418852 h 2633533"/>
                  <a:gd name="connsiteX1" fmla="*/ 1746075 w 2011908"/>
                  <a:gd name="connsiteY1" fmla="*/ 590302 h 2633533"/>
                  <a:gd name="connsiteX2" fmla="*/ 1812750 w 2011908"/>
                  <a:gd name="connsiteY2" fmla="*/ 2423246 h 2633533"/>
                  <a:gd name="connsiteX3" fmla="*/ 548336 w 2011908"/>
                  <a:gd name="connsiteY3" fmla="*/ 2613746 h 2633533"/>
                  <a:gd name="connsiteX4" fmla="*/ 386411 w 2011908"/>
                  <a:gd name="connsiteY4" fmla="*/ 418852 h 2633533"/>
                  <a:gd name="connsiteX0" fmla="*/ 386411 w 2147411"/>
                  <a:gd name="connsiteY0" fmla="*/ 418852 h 2633533"/>
                  <a:gd name="connsiteX1" fmla="*/ 1746075 w 2147411"/>
                  <a:gd name="connsiteY1" fmla="*/ 590302 h 2633533"/>
                  <a:gd name="connsiteX2" fmla="*/ 1812750 w 2147411"/>
                  <a:gd name="connsiteY2" fmla="*/ 2423246 h 2633533"/>
                  <a:gd name="connsiteX3" fmla="*/ 548336 w 2147411"/>
                  <a:gd name="connsiteY3" fmla="*/ 2613746 h 2633533"/>
                  <a:gd name="connsiteX4" fmla="*/ 386411 w 2147411"/>
                  <a:gd name="connsiteY4" fmla="*/ 418852 h 2633533"/>
                  <a:gd name="connsiteX0" fmla="*/ 386411 w 2159020"/>
                  <a:gd name="connsiteY0" fmla="*/ 418852 h 2613746"/>
                  <a:gd name="connsiteX1" fmla="*/ 1746075 w 2159020"/>
                  <a:gd name="connsiteY1" fmla="*/ 590302 h 2613746"/>
                  <a:gd name="connsiteX2" fmla="*/ 1831800 w 2159020"/>
                  <a:gd name="connsiteY2" fmla="*/ 2308946 h 2613746"/>
                  <a:gd name="connsiteX3" fmla="*/ 548336 w 2159020"/>
                  <a:gd name="connsiteY3" fmla="*/ 2613746 h 2613746"/>
                  <a:gd name="connsiteX4" fmla="*/ 386411 w 2159020"/>
                  <a:gd name="connsiteY4" fmla="*/ 418852 h 2613746"/>
                  <a:gd name="connsiteX0" fmla="*/ 386411 w 2103364"/>
                  <a:gd name="connsiteY0" fmla="*/ 418852 h 2613746"/>
                  <a:gd name="connsiteX1" fmla="*/ 1746075 w 2103364"/>
                  <a:gd name="connsiteY1" fmla="*/ 590302 h 2613746"/>
                  <a:gd name="connsiteX2" fmla="*/ 1831800 w 2103364"/>
                  <a:gd name="connsiteY2" fmla="*/ 2308946 h 2613746"/>
                  <a:gd name="connsiteX3" fmla="*/ 548336 w 2103364"/>
                  <a:gd name="connsiteY3" fmla="*/ 2613746 h 2613746"/>
                  <a:gd name="connsiteX4" fmla="*/ 386411 w 2103364"/>
                  <a:gd name="connsiteY4" fmla="*/ 418852 h 2613746"/>
                  <a:gd name="connsiteX0" fmla="*/ 386411 w 2103364"/>
                  <a:gd name="connsiteY0" fmla="*/ 418852 h 2613746"/>
                  <a:gd name="connsiteX1" fmla="*/ 1746075 w 2103364"/>
                  <a:gd name="connsiteY1" fmla="*/ 590302 h 2613746"/>
                  <a:gd name="connsiteX2" fmla="*/ 1831800 w 2103364"/>
                  <a:gd name="connsiteY2" fmla="*/ 2308946 h 2613746"/>
                  <a:gd name="connsiteX3" fmla="*/ 548336 w 2103364"/>
                  <a:gd name="connsiteY3" fmla="*/ 2613746 h 2613746"/>
                  <a:gd name="connsiteX4" fmla="*/ 386411 w 2103364"/>
                  <a:gd name="connsiteY4" fmla="*/ 418852 h 2613746"/>
                  <a:gd name="connsiteX0" fmla="*/ 323991 w 2040944"/>
                  <a:gd name="connsiteY0" fmla="*/ 418852 h 2566121"/>
                  <a:gd name="connsiteX1" fmla="*/ 1683655 w 2040944"/>
                  <a:gd name="connsiteY1" fmla="*/ 590302 h 2566121"/>
                  <a:gd name="connsiteX2" fmla="*/ 1769380 w 2040944"/>
                  <a:gd name="connsiteY2" fmla="*/ 2308946 h 2566121"/>
                  <a:gd name="connsiteX3" fmla="*/ 657366 w 2040944"/>
                  <a:gd name="connsiteY3" fmla="*/ 2566121 h 2566121"/>
                  <a:gd name="connsiteX4" fmla="*/ 323991 w 2040944"/>
                  <a:gd name="connsiteY4" fmla="*/ 418852 h 2566121"/>
                  <a:gd name="connsiteX0" fmla="*/ 323991 w 2040944"/>
                  <a:gd name="connsiteY0" fmla="*/ 418852 h 2634413"/>
                  <a:gd name="connsiteX1" fmla="*/ 1683655 w 2040944"/>
                  <a:gd name="connsiteY1" fmla="*/ 590302 h 2634413"/>
                  <a:gd name="connsiteX2" fmla="*/ 1769380 w 2040944"/>
                  <a:gd name="connsiteY2" fmla="*/ 2308946 h 2634413"/>
                  <a:gd name="connsiteX3" fmla="*/ 657366 w 2040944"/>
                  <a:gd name="connsiteY3" fmla="*/ 2566121 h 2634413"/>
                  <a:gd name="connsiteX4" fmla="*/ 323991 w 2040944"/>
                  <a:gd name="connsiteY4" fmla="*/ 418852 h 2634413"/>
                  <a:gd name="connsiteX0" fmla="*/ 427920 w 2144873"/>
                  <a:gd name="connsiteY0" fmla="*/ 418852 h 2634413"/>
                  <a:gd name="connsiteX1" fmla="*/ 1787584 w 2144873"/>
                  <a:gd name="connsiteY1" fmla="*/ 590302 h 2634413"/>
                  <a:gd name="connsiteX2" fmla="*/ 1873309 w 2144873"/>
                  <a:gd name="connsiteY2" fmla="*/ 2308946 h 2634413"/>
                  <a:gd name="connsiteX3" fmla="*/ 761295 w 2144873"/>
                  <a:gd name="connsiteY3" fmla="*/ 2566121 h 2634413"/>
                  <a:gd name="connsiteX4" fmla="*/ 427920 w 2144873"/>
                  <a:gd name="connsiteY4" fmla="*/ 418852 h 2634413"/>
                  <a:gd name="connsiteX0" fmla="*/ 427920 w 2167607"/>
                  <a:gd name="connsiteY0" fmla="*/ 418852 h 2644145"/>
                  <a:gd name="connsiteX1" fmla="*/ 1787584 w 2167607"/>
                  <a:gd name="connsiteY1" fmla="*/ 590302 h 2644145"/>
                  <a:gd name="connsiteX2" fmla="*/ 1911409 w 2167607"/>
                  <a:gd name="connsiteY2" fmla="*/ 2356571 h 2644145"/>
                  <a:gd name="connsiteX3" fmla="*/ 761295 w 2167607"/>
                  <a:gd name="connsiteY3" fmla="*/ 2566121 h 2644145"/>
                  <a:gd name="connsiteX4" fmla="*/ 427920 w 2167607"/>
                  <a:gd name="connsiteY4" fmla="*/ 418852 h 2644145"/>
                  <a:gd name="connsiteX0" fmla="*/ 427920 w 2167607"/>
                  <a:gd name="connsiteY0" fmla="*/ 418852 h 2676612"/>
                  <a:gd name="connsiteX1" fmla="*/ 1787584 w 2167607"/>
                  <a:gd name="connsiteY1" fmla="*/ 590302 h 2676612"/>
                  <a:gd name="connsiteX2" fmla="*/ 1911409 w 2167607"/>
                  <a:gd name="connsiteY2" fmla="*/ 2356571 h 2676612"/>
                  <a:gd name="connsiteX3" fmla="*/ 761295 w 2167607"/>
                  <a:gd name="connsiteY3" fmla="*/ 2566121 h 2676612"/>
                  <a:gd name="connsiteX4" fmla="*/ 427920 w 2167607"/>
                  <a:gd name="connsiteY4" fmla="*/ 418852 h 2676612"/>
                  <a:gd name="connsiteX0" fmla="*/ 427920 w 2167607"/>
                  <a:gd name="connsiteY0" fmla="*/ 418852 h 2658892"/>
                  <a:gd name="connsiteX1" fmla="*/ 1787584 w 2167607"/>
                  <a:gd name="connsiteY1" fmla="*/ 590302 h 2658892"/>
                  <a:gd name="connsiteX2" fmla="*/ 1911409 w 2167607"/>
                  <a:gd name="connsiteY2" fmla="*/ 2356571 h 2658892"/>
                  <a:gd name="connsiteX3" fmla="*/ 761295 w 2167607"/>
                  <a:gd name="connsiteY3" fmla="*/ 2566121 h 2658892"/>
                  <a:gd name="connsiteX4" fmla="*/ 427920 w 2167607"/>
                  <a:gd name="connsiteY4" fmla="*/ 418852 h 2658892"/>
                  <a:gd name="connsiteX0" fmla="*/ 489395 w 2229082"/>
                  <a:gd name="connsiteY0" fmla="*/ 418852 h 2665726"/>
                  <a:gd name="connsiteX1" fmla="*/ 1849059 w 2229082"/>
                  <a:gd name="connsiteY1" fmla="*/ 590302 h 2665726"/>
                  <a:gd name="connsiteX2" fmla="*/ 1972884 w 2229082"/>
                  <a:gd name="connsiteY2" fmla="*/ 2356571 h 2665726"/>
                  <a:gd name="connsiteX3" fmla="*/ 689420 w 2229082"/>
                  <a:gd name="connsiteY3" fmla="*/ 2575646 h 2665726"/>
                  <a:gd name="connsiteX4" fmla="*/ 489395 w 2229082"/>
                  <a:gd name="connsiteY4" fmla="*/ 418852 h 2665726"/>
                  <a:gd name="connsiteX0" fmla="*/ 431048 w 2170735"/>
                  <a:gd name="connsiteY0" fmla="*/ 418852 h 2665726"/>
                  <a:gd name="connsiteX1" fmla="*/ 1790712 w 2170735"/>
                  <a:gd name="connsiteY1" fmla="*/ 590302 h 2665726"/>
                  <a:gd name="connsiteX2" fmla="*/ 1914537 w 2170735"/>
                  <a:gd name="connsiteY2" fmla="*/ 2356571 h 2665726"/>
                  <a:gd name="connsiteX3" fmla="*/ 631073 w 2170735"/>
                  <a:gd name="connsiteY3" fmla="*/ 2575646 h 2665726"/>
                  <a:gd name="connsiteX4" fmla="*/ 431048 w 2170735"/>
                  <a:gd name="connsiteY4" fmla="*/ 418852 h 2665726"/>
                  <a:gd name="connsiteX0" fmla="*/ 431048 w 2222583"/>
                  <a:gd name="connsiteY0" fmla="*/ 372991 h 2619865"/>
                  <a:gd name="connsiteX1" fmla="*/ 1909028 w 2222583"/>
                  <a:gd name="connsiteY1" fmla="*/ 666965 h 2619865"/>
                  <a:gd name="connsiteX2" fmla="*/ 1914537 w 2222583"/>
                  <a:gd name="connsiteY2" fmla="*/ 2310710 h 2619865"/>
                  <a:gd name="connsiteX3" fmla="*/ 631073 w 2222583"/>
                  <a:gd name="connsiteY3" fmla="*/ 2529785 h 2619865"/>
                  <a:gd name="connsiteX4" fmla="*/ 431048 w 2222583"/>
                  <a:gd name="connsiteY4" fmla="*/ 372991 h 2619865"/>
                  <a:gd name="connsiteX0" fmla="*/ 431048 w 2222583"/>
                  <a:gd name="connsiteY0" fmla="*/ 327750 h 2574624"/>
                  <a:gd name="connsiteX1" fmla="*/ 1909028 w 2222583"/>
                  <a:gd name="connsiteY1" fmla="*/ 621724 h 2574624"/>
                  <a:gd name="connsiteX2" fmla="*/ 1914537 w 2222583"/>
                  <a:gd name="connsiteY2" fmla="*/ 2265469 h 2574624"/>
                  <a:gd name="connsiteX3" fmla="*/ 631073 w 2222583"/>
                  <a:gd name="connsiteY3" fmla="*/ 2484544 h 2574624"/>
                  <a:gd name="connsiteX4" fmla="*/ 431048 w 2222583"/>
                  <a:gd name="connsiteY4" fmla="*/ 327750 h 2574624"/>
                  <a:gd name="connsiteX0" fmla="*/ 431048 w 2171947"/>
                  <a:gd name="connsiteY0" fmla="*/ 327750 h 2574624"/>
                  <a:gd name="connsiteX1" fmla="*/ 1909028 w 2171947"/>
                  <a:gd name="connsiteY1" fmla="*/ 621724 h 2574624"/>
                  <a:gd name="connsiteX2" fmla="*/ 1914537 w 2171947"/>
                  <a:gd name="connsiteY2" fmla="*/ 2265469 h 2574624"/>
                  <a:gd name="connsiteX3" fmla="*/ 631073 w 2171947"/>
                  <a:gd name="connsiteY3" fmla="*/ 2484544 h 2574624"/>
                  <a:gd name="connsiteX4" fmla="*/ 431048 w 2171947"/>
                  <a:gd name="connsiteY4" fmla="*/ 327750 h 2574624"/>
                  <a:gd name="connsiteX0" fmla="*/ 431048 w 2262690"/>
                  <a:gd name="connsiteY0" fmla="*/ 327750 h 2574624"/>
                  <a:gd name="connsiteX1" fmla="*/ 1909028 w 2262690"/>
                  <a:gd name="connsiteY1" fmla="*/ 621724 h 2574624"/>
                  <a:gd name="connsiteX2" fmla="*/ 1914537 w 2262690"/>
                  <a:gd name="connsiteY2" fmla="*/ 2265469 h 2574624"/>
                  <a:gd name="connsiteX3" fmla="*/ 631073 w 2262690"/>
                  <a:gd name="connsiteY3" fmla="*/ 2484544 h 2574624"/>
                  <a:gd name="connsiteX4" fmla="*/ 431048 w 2262690"/>
                  <a:gd name="connsiteY4" fmla="*/ 327750 h 2574624"/>
                  <a:gd name="connsiteX0" fmla="*/ 431048 w 2212932"/>
                  <a:gd name="connsiteY0" fmla="*/ 327750 h 2574624"/>
                  <a:gd name="connsiteX1" fmla="*/ 1909028 w 2212932"/>
                  <a:gd name="connsiteY1" fmla="*/ 621724 h 2574624"/>
                  <a:gd name="connsiteX2" fmla="*/ 1914537 w 2212932"/>
                  <a:gd name="connsiteY2" fmla="*/ 2265469 h 2574624"/>
                  <a:gd name="connsiteX3" fmla="*/ 631073 w 2212932"/>
                  <a:gd name="connsiteY3" fmla="*/ 2484544 h 2574624"/>
                  <a:gd name="connsiteX4" fmla="*/ 431048 w 2212932"/>
                  <a:gd name="connsiteY4" fmla="*/ 327750 h 2574624"/>
                  <a:gd name="connsiteX0" fmla="*/ 431048 w 2297740"/>
                  <a:gd name="connsiteY0" fmla="*/ 327750 h 2594070"/>
                  <a:gd name="connsiteX1" fmla="*/ 1909028 w 2297740"/>
                  <a:gd name="connsiteY1" fmla="*/ 621724 h 2594070"/>
                  <a:gd name="connsiteX2" fmla="*/ 2059145 w 2297740"/>
                  <a:gd name="connsiteY2" fmla="*/ 2326731 h 2594070"/>
                  <a:gd name="connsiteX3" fmla="*/ 631073 w 2297740"/>
                  <a:gd name="connsiteY3" fmla="*/ 2484544 h 2594070"/>
                  <a:gd name="connsiteX4" fmla="*/ 431048 w 2297740"/>
                  <a:gd name="connsiteY4" fmla="*/ 327750 h 2594070"/>
                  <a:gd name="connsiteX0" fmla="*/ 431048 w 2379414"/>
                  <a:gd name="connsiteY0" fmla="*/ 327750 h 2594069"/>
                  <a:gd name="connsiteX1" fmla="*/ 1909028 w 2379414"/>
                  <a:gd name="connsiteY1" fmla="*/ 621724 h 2594069"/>
                  <a:gd name="connsiteX2" fmla="*/ 2177461 w 2379414"/>
                  <a:gd name="connsiteY2" fmla="*/ 2326731 h 2594069"/>
                  <a:gd name="connsiteX3" fmla="*/ 631073 w 2379414"/>
                  <a:gd name="connsiteY3" fmla="*/ 2484544 h 2594069"/>
                  <a:gd name="connsiteX4" fmla="*/ 431048 w 2379414"/>
                  <a:gd name="connsiteY4" fmla="*/ 327750 h 2594069"/>
                  <a:gd name="connsiteX0" fmla="*/ 559751 w 2508116"/>
                  <a:gd name="connsiteY0" fmla="*/ 327750 h 2564581"/>
                  <a:gd name="connsiteX1" fmla="*/ 2037731 w 2508116"/>
                  <a:gd name="connsiteY1" fmla="*/ 621724 h 2564581"/>
                  <a:gd name="connsiteX2" fmla="*/ 2306164 w 2508116"/>
                  <a:gd name="connsiteY2" fmla="*/ 2326731 h 2564581"/>
                  <a:gd name="connsiteX3" fmla="*/ 509998 w 2508116"/>
                  <a:gd name="connsiteY3" fmla="*/ 2435534 h 2564581"/>
                  <a:gd name="connsiteX4" fmla="*/ 559751 w 2508116"/>
                  <a:gd name="connsiteY4" fmla="*/ 327750 h 2564581"/>
                  <a:gd name="connsiteX0" fmla="*/ 559751 w 2508116"/>
                  <a:gd name="connsiteY0" fmla="*/ 327750 h 2578859"/>
                  <a:gd name="connsiteX1" fmla="*/ 2037731 w 2508116"/>
                  <a:gd name="connsiteY1" fmla="*/ 621724 h 2578859"/>
                  <a:gd name="connsiteX2" fmla="*/ 2306164 w 2508116"/>
                  <a:gd name="connsiteY2" fmla="*/ 2326731 h 2578859"/>
                  <a:gd name="connsiteX3" fmla="*/ 509999 w 2508116"/>
                  <a:gd name="connsiteY3" fmla="*/ 2460039 h 2578859"/>
                  <a:gd name="connsiteX4" fmla="*/ 559751 w 2508116"/>
                  <a:gd name="connsiteY4" fmla="*/ 327750 h 2578859"/>
                  <a:gd name="connsiteX0" fmla="*/ 559751 w 2461538"/>
                  <a:gd name="connsiteY0" fmla="*/ 327750 h 2578860"/>
                  <a:gd name="connsiteX1" fmla="*/ 2037731 w 2461538"/>
                  <a:gd name="connsiteY1" fmla="*/ 621724 h 2578860"/>
                  <a:gd name="connsiteX2" fmla="*/ 2240433 w 2461538"/>
                  <a:gd name="connsiteY2" fmla="*/ 2326731 h 2578860"/>
                  <a:gd name="connsiteX3" fmla="*/ 509999 w 2461538"/>
                  <a:gd name="connsiteY3" fmla="*/ 2460039 h 2578860"/>
                  <a:gd name="connsiteX4" fmla="*/ 559751 w 2461538"/>
                  <a:gd name="connsiteY4" fmla="*/ 327750 h 2578860"/>
                  <a:gd name="connsiteX0" fmla="*/ 559751 w 2461538"/>
                  <a:gd name="connsiteY0" fmla="*/ 313191 h 2564301"/>
                  <a:gd name="connsiteX1" fmla="*/ 2037731 w 2461538"/>
                  <a:gd name="connsiteY1" fmla="*/ 607165 h 2564301"/>
                  <a:gd name="connsiteX2" fmla="*/ 2240433 w 2461538"/>
                  <a:gd name="connsiteY2" fmla="*/ 2312172 h 2564301"/>
                  <a:gd name="connsiteX3" fmla="*/ 509999 w 2461538"/>
                  <a:gd name="connsiteY3" fmla="*/ 2445480 h 2564301"/>
                  <a:gd name="connsiteX4" fmla="*/ 559751 w 2461538"/>
                  <a:gd name="connsiteY4" fmla="*/ 313191 h 25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1538" h="2564301">
                    <a:moveTo>
                      <a:pt x="559751" y="313191"/>
                    </a:moveTo>
                    <a:cubicBezTo>
                      <a:pt x="1216172" y="-347209"/>
                      <a:pt x="1808047" y="176385"/>
                      <a:pt x="2037731" y="607165"/>
                    </a:cubicBezTo>
                    <a:cubicBezTo>
                      <a:pt x="2421014" y="1242120"/>
                      <a:pt x="2659533" y="1923441"/>
                      <a:pt x="2240433" y="2312172"/>
                    </a:cubicBezTo>
                    <a:cubicBezTo>
                      <a:pt x="1752287" y="2623322"/>
                      <a:pt x="921945" y="2620105"/>
                      <a:pt x="509999" y="2445480"/>
                    </a:cubicBezTo>
                    <a:cubicBezTo>
                      <a:pt x="-299626" y="2094849"/>
                      <a:pt x="-40324" y="968622"/>
                      <a:pt x="559751" y="3131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28" name="Csoportba foglalás 327"/>
              <p:cNvGrpSpPr/>
              <p:nvPr/>
            </p:nvGrpSpPr>
            <p:grpSpPr>
              <a:xfrm>
                <a:off x="2902062" y="4315863"/>
                <a:ext cx="274870" cy="244464"/>
                <a:chOff x="5949393" y="4357702"/>
                <a:chExt cx="274870" cy="244464"/>
              </a:xfrm>
            </p:grpSpPr>
            <p:sp>
              <p:nvSpPr>
                <p:cNvPr id="340" name="Szabadkézi sokszög 339"/>
                <p:cNvSpPr/>
                <p:nvPr/>
              </p:nvSpPr>
              <p:spPr>
                <a:xfrm rot="2754710">
                  <a:off x="5964596" y="4342499"/>
                  <a:ext cx="244464" cy="274870"/>
                </a:xfrm>
                <a:custGeom>
                  <a:avLst/>
                  <a:gdLst>
                    <a:gd name="connsiteX0" fmla="*/ 524934 w 580680"/>
                    <a:gd name="connsiteY0" fmla="*/ 152400 h 499533"/>
                    <a:gd name="connsiteX1" fmla="*/ 279400 w 580680"/>
                    <a:gd name="connsiteY1" fmla="*/ 8467 h 499533"/>
                    <a:gd name="connsiteX2" fmla="*/ 254000 w 580680"/>
                    <a:gd name="connsiteY2" fmla="*/ 0 h 499533"/>
                    <a:gd name="connsiteX3" fmla="*/ 143934 w 580680"/>
                    <a:gd name="connsiteY3" fmla="*/ 8467 h 499533"/>
                    <a:gd name="connsiteX4" fmla="*/ 93134 w 580680"/>
                    <a:gd name="connsiteY4" fmla="*/ 25400 h 499533"/>
                    <a:gd name="connsiteX5" fmla="*/ 25400 w 580680"/>
                    <a:gd name="connsiteY5" fmla="*/ 76200 h 499533"/>
                    <a:gd name="connsiteX6" fmla="*/ 8467 w 580680"/>
                    <a:gd name="connsiteY6" fmla="*/ 127000 h 499533"/>
                    <a:gd name="connsiteX7" fmla="*/ 0 w 580680"/>
                    <a:gd name="connsiteY7" fmla="*/ 152400 h 499533"/>
                    <a:gd name="connsiteX8" fmla="*/ 8467 w 580680"/>
                    <a:gd name="connsiteY8" fmla="*/ 279400 h 499533"/>
                    <a:gd name="connsiteX9" fmla="*/ 25400 w 580680"/>
                    <a:gd name="connsiteY9" fmla="*/ 330200 h 499533"/>
                    <a:gd name="connsiteX10" fmla="*/ 42334 w 580680"/>
                    <a:gd name="connsiteY10" fmla="*/ 347133 h 499533"/>
                    <a:gd name="connsiteX11" fmla="*/ 101600 w 580680"/>
                    <a:gd name="connsiteY11" fmla="*/ 406400 h 499533"/>
                    <a:gd name="connsiteX12" fmla="*/ 118534 w 580680"/>
                    <a:gd name="connsiteY12" fmla="*/ 423333 h 499533"/>
                    <a:gd name="connsiteX13" fmla="*/ 143934 w 580680"/>
                    <a:gd name="connsiteY13" fmla="*/ 431800 h 499533"/>
                    <a:gd name="connsiteX14" fmla="*/ 194734 w 580680"/>
                    <a:gd name="connsiteY14" fmla="*/ 465667 h 499533"/>
                    <a:gd name="connsiteX15" fmla="*/ 270934 w 580680"/>
                    <a:gd name="connsiteY15" fmla="*/ 491067 h 499533"/>
                    <a:gd name="connsiteX16" fmla="*/ 296334 w 580680"/>
                    <a:gd name="connsiteY16" fmla="*/ 499533 h 499533"/>
                    <a:gd name="connsiteX17" fmla="*/ 389467 w 580680"/>
                    <a:gd name="connsiteY17" fmla="*/ 491067 h 499533"/>
                    <a:gd name="connsiteX18" fmla="*/ 465667 w 580680"/>
                    <a:gd name="connsiteY18" fmla="*/ 457200 h 499533"/>
                    <a:gd name="connsiteX19" fmla="*/ 491067 w 580680"/>
                    <a:gd name="connsiteY19" fmla="*/ 448733 h 499533"/>
                    <a:gd name="connsiteX20" fmla="*/ 558800 w 580680"/>
                    <a:gd name="connsiteY20" fmla="*/ 397933 h 499533"/>
                    <a:gd name="connsiteX21" fmla="*/ 567267 w 580680"/>
                    <a:gd name="connsiteY21" fmla="*/ 203200 h 499533"/>
                    <a:gd name="connsiteX22" fmla="*/ 550334 w 580680"/>
                    <a:gd name="connsiteY22" fmla="*/ 152400 h 499533"/>
                    <a:gd name="connsiteX23" fmla="*/ 516467 w 580680"/>
                    <a:gd name="connsiteY23" fmla="*/ 110067 h 499533"/>
                    <a:gd name="connsiteX24" fmla="*/ 524934 w 580680"/>
                    <a:gd name="connsiteY24" fmla="*/ 152400 h 499533"/>
                    <a:gd name="connsiteX0" fmla="*/ 516467 w 580680"/>
                    <a:gd name="connsiteY0" fmla="*/ 112722 h 502188"/>
                    <a:gd name="connsiteX1" fmla="*/ 279400 w 580680"/>
                    <a:gd name="connsiteY1" fmla="*/ 11122 h 502188"/>
                    <a:gd name="connsiteX2" fmla="*/ 254000 w 580680"/>
                    <a:gd name="connsiteY2" fmla="*/ 2655 h 502188"/>
                    <a:gd name="connsiteX3" fmla="*/ 143934 w 580680"/>
                    <a:gd name="connsiteY3" fmla="*/ 11122 h 502188"/>
                    <a:gd name="connsiteX4" fmla="*/ 93134 w 580680"/>
                    <a:gd name="connsiteY4" fmla="*/ 28055 h 502188"/>
                    <a:gd name="connsiteX5" fmla="*/ 25400 w 580680"/>
                    <a:gd name="connsiteY5" fmla="*/ 78855 h 502188"/>
                    <a:gd name="connsiteX6" fmla="*/ 8467 w 580680"/>
                    <a:gd name="connsiteY6" fmla="*/ 129655 h 502188"/>
                    <a:gd name="connsiteX7" fmla="*/ 0 w 580680"/>
                    <a:gd name="connsiteY7" fmla="*/ 155055 h 502188"/>
                    <a:gd name="connsiteX8" fmla="*/ 8467 w 580680"/>
                    <a:gd name="connsiteY8" fmla="*/ 282055 h 502188"/>
                    <a:gd name="connsiteX9" fmla="*/ 25400 w 580680"/>
                    <a:gd name="connsiteY9" fmla="*/ 332855 h 502188"/>
                    <a:gd name="connsiteX10" fmla="*/ 42334 w 580680"/>
                    <a:gd name="connsiteY10" fmla="*/ 349788 h 502188"/>
                    <a:gd name="connsiteX11" fmla="*/ 101600 w 580680"/>
                    <a:gd name="connsiteY11" fmla="*/ 409055 h 502188"/>
                    <a:gd name="connsiteX12" fmla="*/ 118534 w 580680"/>
                    <a:gd name="connsiteY12" fmla="*/ 425988 h 502188"/>
                    <a:gd name="connsiteX13" fmla="*/ 143934 w 580680"/>
                    <a:gd name="connsiteY13" fmla="*/ 434455 h 502188"/>
                    <a:gd name="connsiteX14" fmla="*/ 194734 w 580680"/>
                    <a:gd name="connsiteY14" fmla="*/ 468322 h 502188"/>
                    <a:gd name="connsiteX15" fmla="*/ 270934 w 580680"/>
                    <a:gd name="connsiteY15" fmla="*/ 493722 h 502188"/>
                    <a:gd name="connsiteX16" fmla="*/ 296334 w 580680"/>
                    <a:gd name="connsiteY16" fmla="*/ 502188 h 502188"/>
                    <a:gd name="connsiteX17" fmla="*/ 389467 w 580680"/>
                    <a:gd name="connsiteY17" fmla="*/ 493722 h 502188"/>
                    <a:gd name="connsiteX18" fmla="*/ 465667 w 580680"/>
                    <a:gd name="connsiteY18" fmla="*/ 459855 h 502188"/>
                    <a:gd name="connsiteX19" fmla="*/ 491067 w 580680"/>
                    <a:gd name="connsiteY19" fmla="*/ 451388 h 502188"/>
                    <a:gd name="connsiteX20" fmla="*/ 558800 w 580680"/>
                    <a:gd name="connsiteY20" fmla="*/ 400588 h 502188"/>
                    <a:gd name="connsiteX21" fmla="*/ 567267 w 580680"/>
                    <a:gd name="connsiteY21" fmla="*/ 205855 h 502188"/>
                    <a:gd name="connsiteX22" fmla="*/ 550334 w 580680"/>
                    <a:gd name="connsiteY22" fmla="*/ 155055 h 502188"/>
                    <a:gd name="connsiteX23" fmla="*/ 516467 w 580680"/>
                    <a:gd name="connsiteY23" fmla="*/ 112722 h 502188"/>
                    <a:gd name="connsiteX0" fmla="*/ 550334 w 580680"/>
                    <a:gd name="connsiteY0" fmla="*/ 157929 h 505062"/>
                    <a:gd name="connsiteX1" fmla="*/ 279400 w 580680"/>
                    <a:gd name="connsiteY1" fmla="*/ 13996 h 505062"/>
                    <a:gd name="connsiteX2" fmla="*/ 254000 w 580680"/>
                    <a:gd name="connsiteY2" fmla="*/ 5529 h 505062"/>
                    <a:gd name="connsiteX3" fmla="*/ 143934 w 580680"/>
                    <a:gd name="connsiteY3" fmla="*/ 13996 h 505062"/>
                    <a:gd name="connsiteX4" fmla="*/ 93134 w 580680"/>
                    <a:gd name="connsiteY4" fmla="*/ 30929 h 505062"/>
                    <a:gd name="connsiteX5" fmla="*/ 25400 w 580680"/>
                    <a:gd name="connsiteY5" fmla="*/ 81729 h 505062"/>
                    <a:gd name="connsiteX6" fmla="*/ 8467 w 580680"/>
                    <a:gd name="connsiteY6" fmla="*/ 132529 h 505062"/>
                    <a:gd name="connsiteX7" fmla="*/ 0 w 580680"/>
                    <a:gd name="connsiteY7" fmla="*/ 157929 h 505062"/>
                    <a:gd name="connsiteX8" fmla="*/ 8467 w 580680"/>
                    <a:gd name="connsiteY8" fmla="*/ 284929 h 505062"/>
                    <a:gd name="connsiteX9" fmla="*/ 25400 w 580680"/>
                    <a:gd name="connsiteY9" fmla="*/ 335729 h 505062"/>
                    <a:gd name="connsiteX10" fmla="*/ 42334 w 580680"/>
                    <a:gd name="connsiteY10" fmla="*/ 352662 h 505062"/>
                    <a:gd name="connsiteX11" fmla="*/ 101600 w 580680"/>
                    <a:gd name="connsiteY11" fmla="*/ 411929 h 505062"/>
                    <a:gd name="connsiteX12" fmla="*/ 118534 w 580680"/>
                    <a:gd name="connsiteY12" fmla="*/ 428862 h 505062"/>
                    <a:gd name="connsiteX13" fmla="*/ 143934 w 580680"/>
                    <a:gd name="connsiteY13" fmla="*/ 437329 h 505062"/>
                    <a:gd name="connsiteX14" fmla="*/ 194734 w 580680"/>
                    <a:gd name="connsiteY14" fmla="*/ 471196 h 505062"/>
                    <a:gd name="connsiteX15" fmla="*/ 270934 w 580680"/>
                    <a:gd name="connsiteY15" fmla="*/ 496596 h 505062"/>
                    <a:gd name="connsiteX16" fmla="*/ 296334 w 580680"/>
                    <a:gd name="connsiteY16" fmla="*/ 505062 h 505062"/>
                    <a:gd name="connsiteX17" fmla="*/ 389467 w 580680"/>
                    <a:gd name="connsiteY17" fmla="*/ 496596 h 505062"/>
                    <a:gd name="connsiteX18" fmla="*/ 465667 w 580680"/>
                    <a:gd name="connsiteY18" fmla="*/ 462729 h 505062"/>
                    <a:gd name="connsiteX19" fmla="*/ 491067 w 580680"/>
                    <a:gd name="connsiteY19" fmla="*/ 454262 h 505062"/>
                    <a:gd name="connsiteX20" fmla="*/ 558800 w 580680"/>
                    <a:gd name="connsiteY20" fmla="*/ 403462 h 505062"/>
                    <a:gd name="connsiteX21" fmla="*/ 567267 w 580680"/>
                    <a:gd name="connsiteY21" fmla="*/ 208729 h 505062"/>
                    <a:gd name="connsiteX22" fmla="*/ 550334 w 580680"/>
                    <a:gd name="connsiteY22" fmla="*/ 157929 h 505062"/>
                    <a:gd name="connsiteX0" fmla="*/ 567267 w 592769"/>
                    <a:gd name="connsiteY0" fmla="*/ 212343 h 508676"/>
                    <a:gd name="connsiteX1" fmla="*/ 279400 w 592769"/>
                    <a:gd name="connsiteY1" fmla="*/ 17610 h 508676"/>
                    <a:gd name="connsiteX2" fmla="*/ 254000 w 592769"/>
                    <a:gd name="connsiteY2" fmla="*/ 9143 h 508676"/>
                    <a:gd name="connsiteX3" fmla="*/ 143934 w 592769"/>
                    <a:gd name="connsiteY3" fmla="*/ 17610 h 508676"/>
                    <a:gd name="connsiteX4" fmla="*/ 93134 w 592769"/>
                    <a:gd name="connsiteY4" fmla="*/ 34543 h 508676"/>
                    <a:gd name="connsiteX5" fmla="*/ 25400 w 592769"/>
                    <a:gd name="connsiteY5" fmla="*/ 85343 h 508676"/>
                    <a:gd name="connsiteX6" fmla="*/ 8467 w 592769"/>
                    <a:gd name="connsiteY6" fmla="*/ 136143 h 508676"/>
                    <a:gd name="connsiteX7" fmla="*/ 0 w 592769"/>
                    <a:gd name="connsiteY7" fmla="*/ 161543 h 508676"/>
                    <a:gd name="connsiteX8" fmla="*/ 8467 w 592769"/>
                    <a:gd name="connsiteY8" fmla="*/ 288543 h 508676"/>
                    <a:gd name="connsiteX9" fmla="*/ 25400 w 592769"/>
                    <a:gd name="connsiteY9" fmla="*/ 339343 h 508676"/>
                    <a:gd name="connsiteX10" fmla="*/ 42334 w 592769"/>
                    <a:gd name="connsiteY10" fmla="*/ 356276 h 508676"/>
                    <a:gd name="connsiteX11" fmla="*/ 101600 w 592769"/>
                    <a:gd name="connsiteY11" fmla="*/ 415543 h 508676"/>
                    <a:gd name="connsiteX12" fmla="*/ 118534 w 592769"/>
                    <a:gd name="connsiteY12" fmla="*/ 432476 h 508676"/>
                    <a:gd name="connsiteX13" fmla="*/ 143934 w 592769"/>
                    <a:gd name="connsiteY13" fmla="*/ 440943 h 508676"/>
                    <a:gd name="connsiteX14" fmla="*/ 194734 w 592769"/>
                    <a:gd name="connsiteY14" fmla="*/ 474810 h 508676"/>
                    <a:gd name="connsiteX15" fmla="*/ 270934 w 592769"/>
                    <a:gd name="connsiteY15" fmla="*/ 500210 h 508676"/>
                    <a:gd name="connsiteX16" fmla="*/ 296334 w 592769"/>
                    <a:gd name="connsiteY16" fmla="*/ 508676 h 508676"/>
                    <a:gd name="connsiteX17" fmla="*/ 389467 w 592769"/>
                    <a:gd name="connsiteY17" fmla="*/ 500210 h 508676"/>
                    <a:gd name="connsiteX18" fmla="*/ 465667 w 592769"/>
                    <a:gd name="connsiteY18" fmla="*/ 466343 h 508676"/>
                    <a:gd name="connsiteX19" fmla="*/ 491067 w 592769"/>
                    <a:gd name="connsiteY19" fmla="*/ 457876 h 508676"/>
                    <a:gd name="connsiteX20" fmla="*/ 558800 w 592769"/>
                    <a:gd name="connsiteY20" fmla="*/ 407076 h 508676"/>
                    <a:gd name="connsiteX21" fmla="*/ 567267 w 592769"/>
                    <a:gd name="connsiteY21" fmla="*/ 212343 h 508676"/>
                    <a:gd name="connsiteX0" fmla="*/ 609929 w 625687"/>
                    <a:gd name="connsiteY0" fmla="*/ 129841 h 503252"/>
                    <a:gd name="connsiteX1" fmla="*/ 279400 w 625687"/>
                    <a:gd name="connsiteY1" fmla="*/ 12186 h 503252"/>
                    <a:gd name="connsiteX2" fmla="*/ 254000 w 625687"/>
                    <a:gd name="connsiteY2" fmla="*/ 3719 h 503252"/>
                    <a:gd name="connsiteX3" fmla="*/ 143934 w 625687"/>
                    <a:gd name="connsiteY3" fmla="*/ 12186 h 503252"/>
                    <a:gd name="connsiteX4" fmla="*/ 93134 w 625687"/>
                    <a:gd name="connsiteY4" fmla="*/ 29119 h 503252"/>
                    <a:gd name="connsiteX5" fmla="*/ 25400 w 625687"/>
                    <a:gd name="connsiteY5" fmla="*/ 79919 h 503252"/>
                    <a:gd name="connsiteX6" fmla="*/ 8467 w 625687"/>
                    <a:gd name="connsiteY6" fmla="*/ 130719 h 503252"/>
                    <a:gd name="connsiteX7" fmla="*/ 0 w 625687"/>
                    <a:gd name="connsiteY7" fmla="*/ 156119 h 503252"/>
                    <a:gd name="connsiteX8" fmla="*/ 8467 w 625687"/>
                    <a:gd name="connsiteY8" fmla="*/ 283119 h 503252"/>
                    <a:gd name="connsiteX9" fmla="*/ 25400 w 625687"/>
                    <a:gd name="connsiteY9" fmla="*/ 333919 h 503252"/>
                    <a:gd name="connsiteX10" fmla="*/ 42334 w 625687"/>
                    <a:gd name="connsiteY10" fmla="*/ 350852 h 503252"/>
                    <a:gd name="connsiteX11" fmla="*/ 101600 w 625687"/>
                    <a:gd name="connsiteY11" fmla="*/ 410119 h 503252"/>
                    <a:gd name="connsiteX12" fmla="*/ 118534 w 625687"/>
                    <a:gd name="connsiteY12" fmla="*/ 427052 h 503252"/>
                    <a:gd name="connsiteX13" fmla="*/ 143934 w 625687"/>
                    <a:gd name="connsiteY13" fmla="*/ 435519 h 503252"/>
                    <a:gd name="connsiteX14" fmla="*/ 194734 w 625687"/>
                    <a:gd name="connsiteY14" fmla="*/ 469386 h 503252"/>
                    <a:gd name="connsiteX15" fmla="*/ 270934 w 625687"/>
                    <a:gd name="connsiteY15" fmla="*/ 494786 h 503252"/>
                    <a:gd name="connsiteX16" fmla="*/ 296334 w 625687"/>
                    <a:gd name="connsiteY16" fmla="*/ 503252 h 503252"/>
                    <a:gd name="connsiteX17" fmla="*/ 389467 w 625687"/>
                    <a:gd name="connsiteY17" fmla="*/ 494786 h 503252"/>
                    <a:gd name="connsiteX18" fmla="*/ 465667 w 625687"/>
                    <a:gd name="connsiteY18" fmla="*/ 460919 h 503252"/>
                    <a:gd name="connsiteX19" fmla="*/ 491067 w 625687"/>
                    <a:gd name="connsiteY19" fmla="*/ 452452 h 503252"/>
                    <a:gd name="connsiteX20" fmla="*/ 558800 w 625687"/>
                    <a:gd name="connsiteY20" fmla="*/ 401652 h 503252"/>
                    <a:gd name="connsiteX21" fmla="*/ 609929 w 625687"/>
                    <a:gd name="connsiteY21" fmla="*/ 129841 h 503252"/>
                    <a:gd name="connsiteX0" fmla="*/ 531715 w 575272"/>
                    <a:gd name="connsiteY0" fmla="*/ 129841 h 503252"/>
                    <a:gd name="connsiteX1" fmla="*/ 279400 w 575272"/>
                    <a:gd name="connsiteY1" fmla="*/ 12186 h 503252"/>
                    <a:gd name="connsiteX2" fmla="*/ 254000 w 575272"/>
                    <a:gd name="connsiteY2" fmla="*/ 3719 h 503252"/>
                    <a:gd name="connsiteX3" fmla="*/ 143934 w 575272"/>
                    <a:gd name="connsiteY3" fmla="*/ 12186 h 503252"/>
                    <a:gd name="connsiteX4" fmla="*/ 93134 w 575272"/>
                    <a:gd name="connsiteY4" fmla="*/ 29119 h 503252"/>
                    <a:gd name="connsiteX5" fmla="*/ 25400 w 575272"/>
                    <a:gd name="connsiteY5" fmla="*/ 79919 h 503252"/>
                    <a:gd name="connsiteX6" fmla="*/ 8467 w 575272"/>
                    <a:gd name="connsiteY6" fmla="*/ 130719 h 503252"/>
                    <a:gd name="connsiteX7" fmla="*/ 0 w 575272"/>
                    <a:gd name="connsiteY7" fmla="*/ 156119 h 503252"/>
                    <a:gd name="connsiteX8" fmla="*/ 8467 w 575272"/>
                    <a:gd name="connsiteY8" fmla="*/ 283119 h 503252"/>
                    <a:gd name="connsiteX9" fmla="*/ 25400 w 575272"/>
                    <a:gd name="connsiteY9" fmla="*/ 333919 h 503252"/>
                    <a:gd name="connsiteX10" fmla="*/ 42334 w 575272"/>
                    <a:gd name="connsiteY10" fmla="*/ 350852 h 503252"/>
                    <a:gd name="connsiteX11" fmla="*/ 101600 w 575272"/>
                    <a:gd name="connsiteY11" fmla="*/ 410119 h 503252"/>
                    <a:gd name="connsiteX12" fmla="*/ 118534 w 575272"/>
                    <a:gd name="connsiteY12" fmla="*/ 427052 h 503252"/>
                    <a:gd name="connsiteX13" fmla="*/ 143934 w 575272"/>
                    <a:gd name="connsiteY13" fmla="*/ 435519 h 503252"/>
                    <a:gd name="connsiteX14" fmla="*/ 194734 w 575272"/>
                    <a:gd name="connsiteY14" fmla="*/ 469386 h 503252"/>
                    <a:gd name="connsiteX15" fmla="*/ 270934 w 575272"/>
                    <a:gd name="connsiteY15" fmla="*/ 494786 h 503252"/>
                    <a:gd name="connsiteX16" fmla="*/ 296334 w 575272"/>
                    <a:gd name="connsiteY16" fmla="*/ 503252 h 503252"/>
                    <a:gd name="connsiteX17" fmla="*/ 389467 w 575272"/>
                    <a:gd name="connsiteY17" fmla="*/ 494786 h 503252"/>
                    <a:gd name="connsiteX18" fmla="*/ 465667 w 575272"/>
                    <a:gd name="connsiteY18" fmla="*/ 460919 h 503252"/>
                    <a:gd name="connsiteX19" fmla="*/ 491067 w 575272"/>
                    <a:gd name="connsiteY19" fmla="*/ 452452 h 503252"/>
                    <a:gd name="connsiteX20" fmla="*/ 558800 w 575272"/>
                    <a:gd name="connsiteY20" fmla="*/ 401652 h 503252"/>
                    <a:gd name="connsiteX21" fmla="*/ 531715 w 575272"/>
                    <a:gd name="connsiteY21" fmla="*/ 129841 h 50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75272" h="503252">
                      <a:moveTo>
                        <a:pt x="531715" y="129841"/>
                      </a:moveTo>
                      <a:cubicBezTo>
                        <a:pt x="485148" y="64930"/>
                        <a:pt x="325686" y="33206"/>
                        <a:pt x="279400" y="12186"/>
                      </a:cubicBezTo>
                      <a:cubicBezTo>
                        <a:pt x="233114" y="-8834"/>
                        <a:pt x="262925" y="3719"/>
                        <a:pt x="254000" y="3719"/>
                      </a:cubicBezTo>
                      <a:cubicBezTo>
                        <a:pt x="217203" y="3719"/>
                        <a:pt x="180623" y="9364"/>
                        <a:pt x="143934" y="12186"/>
                      </a:cubicBezTo>
                      <a:cubicBezTo>
                        <a:pt x="127001" y="17830"/>
                        <a:pt x="107985" y="19218"/>
                        <a:pt x="93134" y="29119"/>
                      </a:cubicBezTo>
                      <a:cubicBezTo>
                        <a:pt x="35692" y="67414"/>
                        <a:pt x="56725" y="48596"/>
                        <a:pt x="25400" y="79919"/>
                      </a:cubicBezTo>
                      <a:lnTo>
                        <a:pt x="8467" y="130719"/>
                      </a:lnTo>
                      <a:lnTo>
                        <a:pt x="0" y="156119"/>
                      </a:lnTo>
                      <a:cubicBezTo>
                        <a:pt x="2822" y="198452"/>
                        <a:pt x="2467" y="241118"/>
                        <a:pt x="8467" y="283119"/>
                      </a:cubicBezTo>
                      <a:cubicBezTo>
                        <a:pt x="10991" y="300789"/>
                        <a:pt x="12778" y="321298"/>
                        <a:pt x="25400" y="333919"/>
                      </a:cubicBezTo>
                      <a:lnTo>
                        <a:pt x="42334" y="350852"/>
                      </a:lnTo>
                      <a:cubicBezTo>
                        <a:pt x="61489" y="408322"/>
                        <a:pt x="33673" y="342196"/>
                        <a:pt x="101600" y="410119"/>
                      </a:cubicBezTo>
                      <a:cubicBezTo>
                        <a:pt x="107245" y="415763"/>
                        <a:pt x="111689" y="422945"/>
                        <a:pt x="118534" y="427052"/>
                      </a:cubicBezTo>
                      <a:cubicBezTo>
                        <a:pt x="126187" y="431644"/>
                        <a:pt x="136132" y="431185"/>
                        <a:pt x="143934" y="435519"/>
                      </a:cubicBezTo>
                      <a:cubicBezTo>
                        <a:pt x="161724" y="445403"/>
                        <a:pt x="175427" y="462950"/>
                        <a:pt x="194734" y="469386"/>
                      </a:cubicBezTo>
                      <a:lnTo>
                        <a:pt x="270934" y="494786"/>
                      </a:lnTo>
                      <a:lnTo>
                        <a:pt x="296334" y="503252"/>
                      </a:lnTo>
                      <a:cubicBezTo>
                        <a:pt x="327378" y="500430"/>
                        <a:pt x="358769" y="500203"/>
                        <a:pt x="389467" y="494786"/>
                      </a:cubicBezTo>
                      <a:cubicBezTo>
                        <a:pt x="456978" y="482872"/>
                        <a:pt x="421392" y="483056"/>
                        <a:pt x="465667" y="460919"/>
                      </a:cubicBezTo>
                      <a:cubicBezTo>
                        <a:pt x="473649" y="456928"/>
                        <a:pt x="483265" y="456786"/>
                        <a:pt x="491067" y="452452"/>
                      </a:cubicBezTo>
                      <a:cubicBezTo>
                        <a:pt x="534152" y="428516"/>
                        <a:pt x="533108" y="427345"/>
                        <a:pt x="558800" y="401652"/>
                      </a:cubicBezTo>
                      <a:cubicBezTo>
                        <a:pt x="587841" y="314533"/>
                        <a:pt x="578282" y="194752"/>
                        <a:pt x="531715" y="12984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1" name="Szabadkézi sokszög 340"/>
                <p:cNvSpPr/>
                <p:nvPr/>
              </p:nvSpPr>
              <p:spPr>
                <a:xfrm rot="2754710">
                  <a:off x="6104268" y="4437143"/>
                  <a:ext cx="72000" cy="72000"/>
                </a:xfrm>
                <a:custGeom>
                  <a:avLst/>
                  <a:gdLst>
                    <a:gd name="connsiteX0" fmla="*/ 524934 w 580680"/>
                    <a:gd name="connsiteY0" fmla="*/ 152400 h 499533"/>
                    <a:gd name="connsiteX1" fmla="*/ 279400 w 580680"/>
                    <a:gd name="connsiteY1" fmla="*/ 8467 h 499533"/>
                    <a:gd name="connsiteX2" fmla="*/ 254000 w 580680"/>
                    <a:gd name="connsiteY2" fmla="*/ 0 h 499533"/>
                    <a:gd name="connsiteX3" fmla="*/ 143934 w 580680"/>
                    <a:gd name="connsiteY3" fmla="*/ 8467 h 499533"/>
                    <a:gd name="connsiteX4" fmla="*/ 93134 w 580680"/>
                    <a:gd name="connsiteY4" fmla="*/ 25400 h 499533"/>
                    <a:gd name="connsiteX5" fmla="*/ 25400 w 580680"/>
                    <a:gd name="connsiteY5" fmla="*/ 76200 h 499533"/>
                    <a:gd name="connsiteX6" fmla="*/ 8467 w 580680"/>
                    <a:gd name="connsiteY6" fmla="*/ 127000 h 499533"/>
                    <a:gd name="connsiteX7" fmla="*/ 0 w 580680"/>
                    <a:gd name="connsiteY7" fmla="*/ 152400 h 499533"/>
                    <a:gd name="connsiteX8" fmla="*/ 8467 w 580680"/>
                    <a:gd name="connsiteY8" fmla="*/ 279400 h 499533"/>
                    <a:gd name="connsiteX9" fmla="*/ 25400 w 580680"/>
                    <a:gd name="connsiteY9" fmla="*/ 330200 h 499533"/>
                    <a:gd name="connsiteX10" fmla="*/ 42334 w 580680"/>
                    <a:gd name="connsiteY10" fmla="*/ 347133 h 499533"/>
                    <a:gd name="connsiteX11" fmla="*/ 101600 w 580680"/>
                    <a:gd name="connsiteY11" fmla="*/ 406400 h 499533"/>
                    <a:gd name="connsiteX12" fmla="*/ 118534 w 580680"/>
                    <a:gd name="connsiteY12" fmla="*/ 423333 h 499533"/>
                    <a:gd name="connsiteX13" fmla="*/ 143934 w 580680"/>
                    <a:gd name="connsiteY13" fmla="*/ 431800 h 499533"/>
                    <a:gd name="connsiteX14" fmla="*/ 194734 w 580680"/>
                    <a:gd name="connsiteY14" fmla="*/ 465667 h 499533"/>
                    <a:gd name="connsiteX15" fmla="*/ 270934 w 580680"/>
                    <a:gd name="connsiteY15" fmla="*/ 491067 h 499533"/>
                    <a:gd name="connsiteX16" fmla="*/ 296334 w 580680"/>
                    <a:gd name="connsiteY16" fmla="*/ 499533 h 499533"/>
                    <a:gd name="connsiteX17" fmla="*/ 389467 w 580680"/>
                    <a:gd name="connsiteY17" fmla="*/ 491067 h 499533"/>
                    <a:gd name="connsiteX18" fmla="*/ 465667 w 580680"/>
                    <a:gd name="connsiteY18" fmla="*/ 457200 h 499533"/>
                    <a:gd name="connsiteX19" fmla="*/ 491067 w 580680"/>
                    <a:gd name="connsiteY19" fmla="*/ 448733 h 499533"/>
                    <a:gd name="connsiteX20" fmla="*/ 558800 w 580680"/>
                    <a:gd name="connsiteY20" fmla="*/ 397933 h 499533"/>
                    <a:gd name="connsiteX21" fmla="*/ 567267 w 580680"/>
                    <a:gd name="connsiteY21" fmla="*/ 203200 h 499533"/>
                    <a:gd name="connsiteX22" fmla="*/ 550334 w 580680"/>
                    <a:gd name="connsiteY22" fmla="*/ 152400 h 499533"/>
                    <a:gd name="connsiteX23" fmla="*/ 516467 w 580680"/>
                    <a:gd name="connsiteY23" fmla="*/ 110067 h 499533"/>
                    <a:gd name="connsiteX24" fmla="*/ 524934 w 580680"/>
                    <a:gd name="connsiteY24" fmla="*/ 152400 h 499533"/>
                    <a:gd name="connsiteX0" fmla="*/ 516467 w 580680"/>
                    <a:gd name="connsiteY0" fmla="*/ 112722 h 502188"/>
                    <a:gd name="connsiteX1" fmla="*/ 279400 w 580680"/>
                    <a:gd name="connsiteY1" fmla="*/ 11122 h 502188"/>
                    <a:gd name="connsiteX2" fmla="*/ 254000 w 580680"/>
                    <a:gd name="connsiteY2" fmla="*/ 2655 h 502188"/>
                    <a:gd name="connsiteX3" fmla="*/ 143934 w 580680"/>
                    <a:gd name="connsiteY3" fmla="*/ 11122 h 502188"/>
                    <a:gd name="connsiteX4" fmla="*/ 93134 w 580680"/>
                    <a:gd name="connsiteY4" fmla="*/ 28055 h 502188"/>
                    <a:gd name="connsiteX5" fmla="*/ 25400 w 580680"/>
                    <a:gd name="connsiteY5" fmla="*/ 78855 h 502188"/>
                    <a:gd name="connsiteX6" fmla="*/ 8467 w 580680"/>
                    <a:gd name="connsiteY6" fmla="*/ 129655 h 502188"/>
                    <a:gd name="connsiteX7" fmla="*/ 0 w 580680"/>
                    <a:gd name="connsiteY7" fmla="*/ 155055 h 502188"/>
                    <a:gd name="connsiteX8" fmla="*/ 8467 w 580680"/>
                    <a:gd name="connsiteY8" fmla="*/ 282055 h 502188"/>
                    <a:gd name="connsiteX9" fmla="*/ 25400 w 580680"/>
                    <a:gd name="connsiteY9" fmla="*/ 332855 h 502188"/>
                    <a:gd name="connsiteX10" fmla="*/ 42334 w 580680"/>
                    <a:gd name="connsiteY10" fmla="*/ 349788 h 502188"/>
                    <a:gd name="connsiteX11" fmla="*/ 101600 w 580680"/>
                    <a:gd name="connsiteY11" fmla="*/ 409055 h 502188"/>
                    <a:gd name="connsiteX12" fmla="*/ 118534 w 580680"/>
                    <a:gd name="connsiteY12" fmla="*/ 425988 h 502188"/>
                    <a:gd name="connsiteX13" fmla="*/ 143934 w 580680"/>
                    <a:gd name="connsiteY13" fmla="*/ 434455 h 502188"/>
                    <a:gd name="connsiteX14" fmla="*/ 194734 w 580680"/>
                    <a:gd name="connsiteY14" fmla="*/ 468322 h 502188"/>
                    <a:gd name="connsiteX15" fmla="*/ 270934 w 580680"/>
                    <a:gd name="connsiteY15" fmla="*/ 493722 h 502188"/>
                    <a:gd name="connsiteX16" fmla="*/ 296334 w 580680"/>
                    <a:gd name="connsiteY16" fmla="*/ 502188 h 502188"/>
                    <a:gd name="connsiteX17" fmla="*/ 389467 w 580680"/>
                    <a:gd name="connsiteY17" fmla="*/ 493722 h 502188"/>
                    <a:gd name="connsiteX18" fmla="*/ 465667 w 580680"/>
                    <a:gd name="connsiteY18" fmla="*/ 459855 h 502188"/>
                    <a:gd name="connsiteX19" fmla="*/ 491067 w 580680"/>
                    <a:gd name="connsiteY19" fmla="*/ 451388 h 502188"/>
                    <a:gd name="connsiteX20" fmla="*/ 558800 w 580680"/>
                    <a:gd name="connsiteY20" fmla="*/ 400588 h 502188"/>
                    <a:gd name="connsiteX21" fmla="*/ 567267 w 580680"/>
                    <a:gd name="connsiteY21" fmla="*/ 205855 h 502188"/>
                    <a:gd name="connsiteX22" fmla="*/ 550334 w 580680"/>
                    <a:gd name="connsiteY22" fmla="*/ 155055 h 502188"/>
                    <a:gd name="connsiteX23" fmla="*/ 516467 w 580680"/>
                    <a:gd name="connsiteY23" fmla="*/ 112722 h 502188"/>
                    <a:gd name="connsiteX0" fmla="*/ 550334 w 580680"/>
                    <a:gd name="connsiteY0" fmla="*/ 157929 h 505062"/>
                    <a:gd name="connsiteX1" fmla="*/ 279400 w 580680"/>
                    <a:gd name="connsiteY1" fmla="*/ 13996 h 505062"/>
                    <a:gd name="connsiteX2" fmla="*/ 254000 w 580680"/>
                    <a:gd name="connsiteY2" fmla="*/ 5529 h 505062"/>
                    <a:gd name="connsiteX3" fmla="*/ 143934 w 580680"/>
                    <a:gd name="connsiteY3" fmla="*/ 13996 h 505062"/>
                    <a:gd name="connsiteX4" fmla="*/ 93134 w 580680"/>
                    <a:gd name="connsiteY4" fmla="*/ 30929 h 505062"/>
                    <a:gd name="connsiteX5" fmla="*/ 25400 w 580680"/>
                    <a:gd name="connsiteY5" fmla="*/ 81729 h 505062"/>
                    <a:gd name="connsiteX6" fmla="*/ 8467 w 580680"/>
                    <a:gd name="connsiteY6" fmla="*/ 132529 h 505062"/>
                    <a:gd name="connsiteX7" fmla="*/ 0 w 580680"/>
                    <a:gd name="connsiteY7" fmla="*/ 157929 h 505062"/>
                    <a:gd name="connsiteX8" fmla="*/ 8467 w 580680"/>
                    <a:gd name="connsiteY8" fmla="*/ 284929 h 505062"/>
                    <a:gd name="connsiteX9" fmla="*/ 25400 w 580680"/>
                    <a:gd name="connsiteY9" fmla="*/ 335729 h 505062"/>
                    <a:gd name="connsiteX10" fmla="*/ 42334 w 580680"/>
                    <a:gd name="connsiteY10" fmla="*/ 352662 h 505062"/>
                    <a:gd name="connsiteX11" fmla="*/ 101600 w 580680"/>
                    <a:gd name="connsiteY11" fmla="*/ 411929 h 505062"/>
                    <a:gd name="connsiteX12" fmla="*/ 118534 w 580680"/>
                    <a:gd name="connsiteY12" fmla="*/ 428862 h 505062"/>
                    <a:gd name="connsiteX13" fmla="*/ 143934 w 580680"/>
                    <a:gd name="connsiteY13" fmla="*/ 437329 h 505062"/>
                    <a:gd name="connsiteX14" fmla="*/ 194734 w 580680"/>
                    <a:gd name="connsiteY14" fmla="*/ 471196 h 505062"/>
                    <a:gd name="connsiteX15" fmla="*/ 270934 w 580680"/>
                    <a:gd name="connsiteY15" fmla="*/ 496596 h 505062"/>
                    <a:gd name="connsiteX16" fmla="*/ 296334 w 580680"/>
                    <a:gd name="connsiteY16" fmla="*/ 505062 h 505062"/>
                    <a:gd name="connsiteX17" fmla="*/ 389467 w 580680"/>
                    <a:gd name="connsiteY17" fmla="*/ 496596 h 505062"/>
                    <a:gd name="connsiteX18" fmla="*/ 465667 w 580680"/>
                    <a:gd name="connsiteY18" fmla="*/ 462729 h 505062"/>
                    <a:gd name="connsiteX19" fmla="*/ 491067 w 580680"/>
                    <a:gd name="connsiteY19" fmla="*/ 454262 h 505062"/>
                    <a:gd name="connsiteX20" fmla="*/ 558800 w 580680"/>
                    <a:gd name="connsiteY20" fmla="*/ 403462 h 505062"/>
                    <a:gd name="connsiteX21" fmla="*/ 567267 w 580680"/>
                    <a:gd name="connsiteY21" fmla="*/ 208729 h 505062"/>
                    <a:gd name="connsiteX22" fmla="*/ 550334 w 580680"/>
                    <a:gd name="connsiteY22" fmla="*/ 157929 h 505062"/>
                    <a:gd name="connsiteX0" fmla="*/ 567267 w 592769"/>
                    <a:gd name="connsiteY0" fmla="*/ 212343 h 508676"/>
                    <a:gd name="connsiteX1" fmla="*/ 279400 w 592769"/>
                    <a:gd name="connsiteY1" fmla="*/ 17610 h 508676"/>
                    <a:gd name="connsiteX2" fmla="*/ 254000 w 592769"/>
                    <a:gd name="connsiteY2" fmla="*/ 9143 h 508676"/>
                    <a:gd name="connsiteX3" fmla="*/ 143934 w 592769"/>
                    <a:gd name="connsiteY3" fmla="*/ 17610 h 508676"/>
                    <a:gd name="connsiteX4" fmla="*/ 93134 w 592769"/>
                    <a:gd name="connsiteY4" fmla="*/ 34543 h 508676"/>
                    <a:gd name="connsiteX5" fmla="*/ 25400 w 592769"/>
                    <a:gd name="connsiteY5" fmla="*/ 85343 h 508676"/>
                    <a:gd name="connsiteX6" fmla="*/ 8467 w 592769"/>
                    <a:gd name="connsiteY6" fmla="*/ 136143 h 508676"/>
                    <a:gd name="connsiteX7" fmla="*/ 0 w 592769"/>
                    <a:gd name="connsiteY7" fmla="*/ 161543 h 508676"/>
                    <a:gd name="connsiteX8" fmla="*/ 8467 w 592769"/>
                    <a:gd name="connsiteY8" fmla="*/ 288543 h 508676"/>
                    <a:gd name="connsiteX9" fmla="*/ 25400 w 592769"/>
                    <a:gd name="connsiteY9" fmla="*/ 339343 h 508676"/>
                    <a:gd name="connsiteX10" fmla="*/ 42334 w 592769"/>
                    <a:gd name="connsiteY10" fmla="*/ 356276 h 508676"/>
                    <a:gd name="connsiteX11" fmla="*/ 101600 w 592769"/>
                    <a:gd name="connsiteY11" fmla="*/ 415543 h 508676"/>
                    <a:gd name="connsiteX12" fmla="*/ 118534 w 592769"/>
                    <a:gd name="connsiteY12" fmla="*/ 432476 h 508676"/>
                    <a:gd name="connsiteX13" fmla="*/ 143934 w 592769"/>
                    <a:gd name="connsiteY13" fmla="*/ 440943 h 508676"/>
                    <a:gd name="connsiteX14" fmla="*/ 194734 w 592769"/>
                    <a:gd name="connsiteY14" fmla="*/ 474810 h 508676"/>
                    <a:gd name="connsiteX15" fmla="*/ 270934 w 592769"/>
                    <a:gd name="connsiteY15" fmla="*/ 500210 h 508676"/>
                    <a:gd name="connsiteX16" fmla="*/ 296334 w 592769"/>
                    <a:gd name="connsiteY16" fmla="*/ 508676 h 508676"/>
                    <a:gd name="connsiteX17" fmla="*/ 389467 w 592769"/>
                    <a:gd name="connsiteY17" fmla="*/ 500210 h 508676"/>
                    <a:gd name="connsiteX18" fmla="*/ 465667 w 592769"/>
                    <a:gd name="connsiteY18" fmla="*/ 466343 h 508676"/>
                    <a:gd name="connsiteX19" fmla="*/ 491067 w 592769"/>
                    <a:gd name="connsiteY19" fmla="*/ 457876 h 508676"/>
                    <a:gd name="connsiteX20" fmla="*/ 558800 w 592769"/>
                    <a:gd name="connsiteY20" fmla="*/ 407076 h 508676"/>
                    <a:gd name="connsiteX21" fmla="*/ 567267 w 592769"/>
                    <a:gd name="connsiteY21" fmla="*/ 212343 h 508676"/>
                    <a:gd name="connsiteX0" fmla="*/ 609929 w 625687"/>
                    <a:gd name="connsiteY0" fmla="*/ 129841 h 503252"/>
                    <a:gd name="connsiteX1" fmla="*/ 279400 w 625687"/>
                    <a:gd name="connsiteY1" fmla="*/ 12186 h 503252"/>
                    <a:gd name="connsiteX2" fmla="*/ 254000 w 625687"/>
                    <a:gd name="connsiteY2" fmla="*/ 3719 h 503252"/>
                    <a:gd name="connsiteX3" fmla="*/ 143934 w 625687"/>
                    <a:gd name="connsiteY3" fmla="*/ 12186 h 503252"/>
                    <a:gd name="connsiteX4" fmla="*/ 93134 w 625687"/>
                    <a:gd name="connsiteY4" fmla="*/ 29119 h 503252"/>
                    <a:gd name="connsiteX5" fmla="*/ 25400 w 625687"/>
                    <a:gd name="connsiteY5" fmla="*/ 79919 h 503252"/>
                    <a:gd name="connsiteX6" fmla="*/ 8467 w 625687"/>
                    <a:gd name="connsiteY6" fmla="*/ 130719 h 503252"/>
                    <a:gd name="connsiteX7" fmla="*/ 0 w 625687"/>
                    <a:gd name="connsiteY7" fmla="*/ 156119 h 503252"/>
                    <a:gd name="connsiteX8" fmla="*/ 8467 w 625687"/>
                    <a:gd name="connsiteY8" fmla="*/ 283119 h 503252"/>
                    <a:gd name="connsiteX9" fmla="*/ 25400 w 625687"/>
                    <a:gd name="connsiteY9" fmla="*/ 333919 h 503252"/>
                    <a:gd name="connsiteX10" fmla="*/ 42334 w 625687"/>
                    <a:gd name="connsiteY10" fmla="*/ 350852 h 503252"/>
                    <a:gd name="connsiteX11" fmla="*/ 101600 w 625687"/>
                    <a:gd name="connsiteY11" fmla="*/ 410119 h 503252"/>
                    <a:gd name="connsiteX12" fmla="*/ 118534 w 625687"/>
                    <a:gd name="connsiteY12" fmla="*/ 427052 h 503252"/>
                    <a:gd name="connsiteX13" fmla="*/ 143934 w 625687"/>
                    <a:gd name="connsiteY13" fmla="*/ 435519 h 503252"/>
                    <a:gd name="connsiteX14" fmla="*/ 194734 w 625687"/>
                    <a:gd name="connsiteY14" fmla="*/ 469386 h 503252"/>
                    <a:gd name="connsiteX15" fmla="*/ 270934 w 625687"/>
                    <a:gd name="connsiteY15" fmla="*/ 494786 h 503252"/>
                    <a:gd name="connsiteX16" fmla="*/ 296334 w 625687"/>
                    <a:gd name="connsiteY16" fmla="*/ 503252 h 503252"/>
                    <a:gd name="connsiteX17" fmla="*/ 389467 w 625687"/>
                    <a:gd name="connsiteY17" fmla="*/ 494786 h 503252"/>
                    <a:gd name="connsiteX18" fmla="*/ 465667 w 625687"/>
                    <a:gd name="connsiteY18" fmla="*/ 460919 h 503252"/>
                    <a:gd name="connsiteX19" fmla="*/ 491067 w 625687"/>
                    <a:gd name="connsiteY19" fmla="*/ 452452 h 503252"/>
                    <a:gd name="connsiteX20" fmla="*/ 558800 w 625687"/>
                    <a:gd name="connsiteY20" fmla="*/ 401652 h 503252"/>
                    <a:gd name="connsiteX21" fmla="*/ 609929 w 625687"/>
                    <a:gd name="connsiteY21" fmla="*/ 129841 h 503252"/>
                    <a:gd name="connsiteX0" fmla="*/ 531715 w 575272"/>
                    <a:gd name="connsiteY0" fmla="*/ 129841 h 503252"/>
                    <a:gd name="connsiteX1" fmla="*/ 279400 w 575272"/>
                    <a:gd name="connsiteY1" fmla="*/ 12186 h 503252"/>
                    <a:gd name="connsiteX2" fmla="*/ 254000 w 575272"/>
                    <a:gd name="connsiteY2" fmla="*/ 3719 h 503252"/>
                    <a:gd name="connsiteX3" fmla="*/ 143934 w 575272"/>
                    <a:gd name="connsiteY3" fmla="*/ 12186 h 503252"/>
                    <a:gd name="connsiteX4" fmla="*/ 93134 w 575272"/>
                    <a:gd name="connsiteY4" fmla="*/ 29119 h 503252"/>
                    <a:gd name="connsiteX5" fmla="*/ 25400 w 575272"/>
                    <a:gd name="connsiteY5" fmla="*/ 79919 h 503252"/>
                    <a:gd name="connsiteX6" fmla="*/ 8467 w 575272"/>
                    <a:gd name="connsiteY6" fmla="*/ 130719 h 503252"/>
                    <a:gd name="connsiteX7" fmla="*/ 0 w 575272"/>
                    <a:gd name="connsiteY7" fmla="*/ 156119 h 503252"/>
                    <a:gd name="connsiteX8" fmla="*/ 8467 w 575272"/>
                    <a:gd name="connsiteY8" fmla="*/ 283119 h 503252"/>
                    <a:gd name="connsiteX9" fmla="*/ 25400 w 575272"/>
                    <a:gd name="connsiteY9" fmla="*/ 333919 h 503252"/>
                    <a:gd name="connsiteX10" fmla="*/ 42334 w 575272"/>
                    <a:gd name="connsiteY10" fmla="*/ 350852 h 503252"/>
                    <a:gd name="connsiteX11" fmla="*/ 101600 w 575272"/>
                    <a:gd name="connsiteY11" fmla="*/ 410119 h 503252"/>
                    <a:gd name="connsiteX12" fmla="*/ 118534 w 575272"/>
                    <a:gd name="connsiteY12" fmla="*/ 427052 h 503252"/>
                    <a:gd name="connsiteX13" fmla="*/ 143934 w 575272"/>
                    <a:gd name="connsiteY13" fmla="*/ 435519 h 503252"/>
                    <a:gd name="connsiteX14" fmla="*/ 194734 w 575272"/>
                    <a:gd name="connsiteY14" fmla="*/ 469386 h 503252"/>
                    <a:gd name="connsiteX15" fmla="*/ 270934 w 575272"/>
                    <a:gd name="connsiteY15" fmla="*/ 494786 h 503252"/>
                    <a:gd name="connsiteX16" fmla="*/ 296334 w 575272"/>
                    <a:gd name="connsiteY16" fmla="*/ 503252 h 503252"/>
                    <a:gd name="connsiteX17" fmla="*/ 389467 w 575272"/>
                    <a:gd name="connsiteY17" fmla="*/ 494786 h 503252"/>
                    <a:gd name="connsiteX18" fmla="*/ 465667 w 575272"/>
                    <a:gd name="connsiteY18" fmla="*/ 460919 h 503252"/>
                    <a:gd name="connsiteX19" fmla="*/ 491067 w 575272"/>
                    <a:gd name="connsiteY19" fmla="*/ 452452 h 503252"/>
                    <a:gd name="connsiteX20" fmla="*/ 558800 w 575272"/>
                    <a:gd name="connsiteY20" fmla="*/ 401652 h 503252"/>
                    <a:gd name="connsiteX21" fmla="*/ 531715 w 575272"/>
                    <a:gd name="connsiteY21" fmla="*/ 129841 h 50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75272" h="503252">
                      <a:moveTo>
                        <a:pt x="531715" y="129841"/>
                      </a:moveTo>
                      <a:cubicBezTo>
                        <a:pt x="485148" y="64930"/>
                        <a:pt x="325686" y="33206"/>
                        <a:pt x="279400" y="12186"/>
                      </a:cubicBezTo>
                      <a:cubicBezTo>
                        <a:pt x="233114" y="-8834"/>
                        <a:pt x="262925" y="3719"/>
                        <a:pt x="254000" y="3719"/>
                      </a:cubicBezTo>
                      <a:cubicBezTo>
                        <a:pt x="217203" y="3719"/>
                        <a:pt x="180623" y="9364"/>
                        <a:pt x="143934" y="12186"/>
                      </a:cubicBezTo>
                      <a:cubicBezTo>
                        <a:pt x="127001" y="17830"/>
                        <a:pt x="107985" y="19218"/>
                        <a:pt x="93134" y="29119"/>
                      </a:cubicBezTo>
                      <a:cubicBezTo>
                        <a:pt x="35692" y="67414"/>
                        <a:pt x="56725" y="48596"/>
                        <a:pt x="25400" y="79919"/>
                      </a:cubicBezTo>
                      <a:lnTo>
                        <a:pt x="8467" y="130719"/>
                      </a:lnTo>
                      <a:lnTo>
                        <a:pt x="0" y="156119"/>
                      </a:lnTo>
                      <a:cubicBezTo>
                        <a:pt x="2822" y="198452"/>
                        <a:pt x="2467" y="241118"/>
                        <a:pt x="8467" y="283119"/>
                      </a:cubicBezTo>
                      <a:cubicBezTo>
                        <a:pt x="10991" y="300789"/>
                        <a:pt x="12778" y="321298"/>
                        <a:pt x="25400" y="333919"/>
                      </a:cubicBezTo>
                      <a:lnTo>
                        <a:pt x="42334" y="350852"/>
                      </a:lnTo>
                      <a:cubicBezTo>
                        <a:pt x="61489" y="408322"/>
                        <a:pt x="33673" y="342196"/>
                        <a:pt x="101600" y="410119"/>
                      </a:cubicBezTo>
                      <a:cubicBezTo>
                        <a:pt x="107245" y="415763"/>
                        <a:pt x="111689" y="422945"/>
                        <a:pt x="118534" y="427052"/>
                      </a:cubicBezTo>
                      <a:cubicBezTo>
                        <a:pt x="126187" y="431644"/>
                        <a:pt x="136132" y="431185"/>
                        <a:pt x="143934" y="435519"/>
                      </a:cubicBezTo>
                      <a:cubicBezTo>
                        <a:pt x="161724" y="445403"/>
                        <a:pt x="175427" y="462950"/>
                        <a:pt x="194734" y="469386"/>
                      </a:cubicBezTo>
                      <a:lnTo>
                        <a:pt x="270934" y="494786"/>
                      </a:lnTo>
                      <a:lnTo>
                        <a:pt x="296334" y="503252"/>
                      </a:lnTo>
                      <a:cubicBezTo>
                        <a:pt x="327378" y="500430"/>
                        <a:pt x="358769" y="500203"/>
                        <a:pt x="389467" y="494786"/>
                      </a:cubicBezTo>
                      <a:cubicBezTo>
                        <a:pt x="456978" y="482872"/>
                        <a:pt x="421392" y="483056"/>
                        <a:pt x="465667" y="460919"/>
                      </a:cubicBezTo>
                      <a:cubicBezTo>
                        <a:pt x="473649" y="456928"/>
                        <a:pt x="483265" y="456786"/>
                        <a:pt x="491067" y="452452"/>
                      </a:cubicBezTo>
                      <a:cubicBezTo>
                        <a:pt x="534152" y="428516"/>
                        <a:pt x="533108" y="427345"/>
                        <a:pt x="558800" y="401652"/>
                      </a:cubicBezTo>
                      <a:cubicBezTo>
                        <a:pt x="587841" y="314533"/>
                        <a:pt x="578282" y="194752"/>
                        <a:pt x="531715" y="1298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29" name="Szabadkézi sokszög 328"/>
              <p:cNvSpPr/>
              <p:nvPr/>
            </p:nvSpPr>
            <p:spPr>
              <a:xfrm>
                <a:off x="3235756" y="4621669"/>
                <a:ext cx="581396" cy="427913"/>
              </a:xfrm>
              <a:custGeom>
                <a:avLst/>
                <a:gdLst>
                  <a:gd name="connsiteX0" fmla="*/ 234043 w 451757"/>
                  <a:gd name="connsiteY0" fmla="*/ 261257 h 283028"/>
                  <a:gd name="connsiteX1" fmla="*/ 408214 w 451757"/>
                  <a:gd name="connsiteY1" fmla="*/ 195943 h 283028"/>
                  <a:gd name="connsiteX2" fmla="*/ 440871 w 451757"/>
                  <a:gd name="connsiteY2" fmla="*/ 163285 h 283028"/>
                  <a:gd name="connsiteX3" fmla="*/ 451757 w 451757"/>
                  <a:gd name="connsiteY3" fmla="*/ 130628 h 283028"/>
                  <a:gd name="connsiteX4" fmla="*/ 446314 w 451757"/>
                  <a:gd name="connsiteY4" fmla="*/ 65314 h 283028"/>
                  <a:gd name="connsiteX5" fmla="*/ 440871 w 451757"/>
                  <a:gd name="connsiteY5" fmla="*/ 48985 h 283028"/>
                  <a:gd name="connsiteX6" fmla="*/ 391886 w 451757"/>
                  <a:gd name="connsiteY6" fmla="*/ 21771 h 283028"/>
                  <a:gd name="connsiteX7" fmla="*/ 337457 w 451757"/>
                  <a:gd name="connsiteY7" fmla="*/ 10885 h 283028"/>
                  <a:gd name="connsiteX8" fmla="*/ 228600 w 451757"/>
                  <a:gd name="connsiteY8" fmla="*/ 0 h 283028"/>
                  <a:gd name="connsiteX9" fmla="*/ 136071 w 451757"/>
                  <a:gd name="connsiteY9" fmla="*/ 5443 h 283028"/>
                  <a:gd name="connsiteX10" fmla="*/ 87086 w 451757"/>
                  <a:gd name="connsiteY10" fmla="*/ 16328 h 283028"/>
                  <a:gd name="connsiteX11" fmla="*/ 54428 w 451757"/>
                  <a:gd name="connsiteY11" fmla="*/ 27214 h 283028"/>
                  <a:gd name="connsiteX12" fmla="*/ 38100 w 451757"/>
                  <a:gd name="connsiteY12" fmla="*/ 32657 h 283028"/>
                  <a:gd name="connsiteX13" fmla="*/ 21771 w 451757"/>
                  <a:gd name="connsiteY13" fmla="*/ 43543 h 283028"/>
                  <a:gd name="connsiteX14" fmla="*/ 10886 w 451757"/>
                  <a:gd name="connsiteY14" fmla="*/ 59871 h 283028"/>
                  <a:gd name="connsiteX15" fmla="*/ 0 w 451757"/>
                  <a:gd name="connsiteY15" fmla="*/ 92528 h 283028"/>
                  <a:gd name="connsiteX16" fmla="*/ 5443 w 451757"/>
                  <a:gd name="connsiteY16" fmla="*/ 130628 h 283028"/>
                  <a:gd name="connsiteX17" fmla="*/ 10886 w 451757"/>
                  <a:gd name="connsiteY17" fmla="*/ 146957 h 283028"/>
                  <a:gd name="connsiteX18" fmla="*/ 27214 w 451757"/>
                  <a:gd name="connsiteY18" fmla="*/ 157843 h 283028"/>
                  <a:gd name="connsiteX19" fmla="*/ 38100 w 451757"/>
                  <a:gd name="connsiteY19" fmla="*/ 174171 h 283028"/>
                  <a:gd name="connsiteX20" fmla="*/ 87086 w 451757"/>
                  <a:gd name="connsiteY20" fmla="*/ 212271 h 283028"/>
                  <a:gd name="connsiteX21" fmla="*/ 119743 w 451757"/>
                  <a:gd name="connsiteY21" fmla="*/ 234043 h 283028"/>
                  <a:gd name="connsiteX22" fmla="*/ 136071 w 451757"/>
                  <a:gd name="connsiteY22" fmla="*/ 239485 h 283028"/>
                  <a:gd name="connsiteX23" fmla="*/ 152400 w 451757"/>
                  <a:gd name="connsiteY23" fmla="*/ 250371 h 283028"/>
                  <a:gd name="connsiteX24" fmla="*/ 185057 w 451757"/>
                  <a:gd name="connsiteY24" fmla="*/ 261257 h 283028"/>
                  <a:gd name="connsiteX25" fmla="*/ 217714 w 451757"/>
                  <a:gd name="connsiteY25" fmla="*/ 272143 h 283028"/>
                  <a:gd name="connsiteX26" fmla="*/ 234043 w 451757"/>
                  <a:gd name="connsiteY26" fmla="*/ 277585 h 283028"/>
                  <a:gd name="connsiteX27" fmla="*/ 250371 w 451757"/>
                  <a:gd name="connsiteY27" fmla="*/ 283028 h 283028"/>
                  <a:gd name="connsiteX28" fmla="*/ 277586 w 451757"/>
                  <a:gd name="connsiteY28" fmla="*/ 277585 h 283028"/>
                  <a:gd name="connsiteX29" fmla="*/ 310243 w 451757"/>
                  <a:gd name="connsiteY29" fmla="*/ 266700 h 283028"/>
                  <a:gd name="connsiteX30" fmla="*/ 326571 w 451757"/>
                  <a:gd name="connsiteY30" fmla="*/ 272143 h 283028"/>
                  <a:gd name="connsiteX0" fmla="*/ 234043 w 451757"/>
                  <a:gd name="connsiteY0" fmla="*/ 261257 h 283028"/>
                  <a:gd name="connsiteX1" fmla="*/ 408214 w 451757"/>
                  <a:gd name="connsiteY1" fmla="*/ 195943 h 283028"/>
                  <a:gd name="connsiteX2" fmla="*/ 440871 w 451757"/>
                  <a:gd name="connsiteY2" fmla="*/ 163285 h 283028"/>
                  <a:gd name="connsiteX3" fmla="*/ 451757 w 451757"/>
                  <a:gd name="connsiteY3" fmla="*/ 130628 h 283028"/>
                  <a:gd name="connsiteX4" fmla="*/ 446314 w 451757"/>
                  <a:gd name="connsiteY4" fmla="*/ 65314 h 283028"/>
                  <a:gd name="connsiteX5" fmla="*/ 440871 w 451757"/>
                  <a:gd name="connsiteY5" fmla="*/ 48985 h 283028"/>
                  <a:gd name="connsiteX6" fmla="*/ 391886 w 451757"/>
                  <a:gd name="connsiteY6" fmla="*/ 21771 h 283028"/>
                  <a:gd name="connsiteX7" fmla="*/ 337457 w 451757"/>
                  <a:gd name="connsiteY7" fmla="*/ 10885 h 283028"/>
                  <a:gd name="connsiteX8" fmla="*/ 228600 w 451757"/>
                  <a:gd name="connsiteY8" fmla="*/ 0 h 283028"/>
                  <a:gd name="connsiteX9" fmla="*/ 136071 w 451757"/>
                  <a:gd name="connsiteY9" fmla="*/ 5443 h 283028"/>
                  <a:gd name="connsiteX10" fmla="*/ 87086 w 451757"/>
                  <a:gd name="connsiteY10" fmla="*/ 16328 h 283028"/>
                  <a:gd name="connsiteX11" fmla="*/ 54428 w 451757"/>
                  <a:gd name="connsiteY11" fmla="*/ 27214 h 283028"/>
                  <a:gd name="connsiteX12" fmla="*/ 38100 w 451757"/>
                  <a:gd name="connsiteY12" fmla="*/ 32657 h 283028"/>
                  <a:gd name="connsiteX13" fmla="*/ 21771 w 451757"/>
                  <a:gd name="connsiteY13" fmla="*/ 43543 h 283028"/>
                  <a:gd name="connsiteX14" fmla="*/ 10886 w 451757"/>
                  <a:gd name="connsiteY14" fmla="*/ 59871 h 283028"/>
                  <a:gd name="connsiteX15" fmla="*/ 0 w 451757"/>
                  <a:gd name="connsiteY15" fmla="*/ 92528 h 283028"/>
                  <a:gd name="connsiteX16" fmla="*/ 5443 w 451757"/>
                  <a:gd name="connsiteY16" fmla="*/ 130628 h 283028"/>
                  <a:gd name="connsiteX17" fmla="*/ 10886 w 451757"/>
                  <a:gd name="connsiteY17" fmla="*/ 146957 h 283028"/>
                  <a:gd name="connsiteX18" fmla="*/ 27214 w 451757"/>
                  <a:gd name="connsiteY18" fmla="*/ 157843 h 283028"/>
                  <a:gd name="connsiteX19" fmla="*/ 38100 w 451757"/>
                  <a:gd name="connsiteY19" fmla="*/ 174171 h 283028"/>
                  <a:gd name="connsiteX20" fmla="*/ 87086 w 451757"/>
                  <a:gd name="connsiteY20" fmla="*/ 212271 h 283028"/>
                  <a:gd name="connsiteX21" fmla="*/ 119743 w 451757"/>
                  <a:gd name="connsiteY21" fmla="*/ 234043 h 283028"/>
                  <a:gd name="connsiteX22" fmla="*/ 136071 w 451757"/>
                  <a:gd name="connsiteY22" fmla="*/ 239485 h 283028"/>
                  <a:gd name="connsiteX23" fmla="*/ 152400 w 451757"/>
                  <a:gd name="connsiteY23" fmla="*/ 250371 h 283028"/>
                  <a:gd name="connsiteX24" fmla="*/ 185057 w 451757"/>
                  <a:gd name="connsiteY24" fmla="*/ 261257 h 283028"/>
                  <a:gd name="connsiteX25" fmla="*/ 217714 w 451757"/>
                  <a:gd name="connsiteY25" fmla="*/ 272143 h 283028"/>
                  <a:gd name="connsiteX26" fmla="*/ 234043 w 451757"/>
                  <a:gd name="connsiteY26" fmla="*/ 277585 h 283028"/>
                  <a:gd name="connsiteX27" fmla="*/ 250371 w 451757"/>
                  <a:gd name="connsiteY27" fmla="*/ 283028 h 283028"/>
                  <a:gd name="connsiteX28" fmla="*/ 277586 w 451757"/>
                  <a:gd name="connsiteY28" fmla="*/ 277585 h 283028"/>
                  <a:gd name="connsiteX29" fmla="*/ 310243 w 451757"/>
                  <a:gd name="connsiteY29" fmla="*/ 266700 h 283028"/>
                  <a:gd name="connsiteX30" fmla="*/ 326571 w 451757"/>
                  <a:gd name="connsiteY30" fmla="*/ 272143 h 283028"/>
                  <a:gd name="connsiteX31" fmla="*/ 234043 w 451757"/>
                  <a:gd name="connsiteY31" fmla="*/ 261257 h 283028"/>
                  <a:gd name="connsiteX0" fmla="*/ 234043 w 451757"/>
                  <a:gd name="connsiteY0" fmla="*/ 261257 h 283028"/>
                  <a:gd name="connsiteX1" fmla="*/ 408214 w 451757"/>
                  <a:gd name="connsiteY1" fmla="*/ 195943 h 283028"/>
                  <a:gd name="connsiteX2" fmla="*/ 440871 w 451757"/>
                  <a:gd name="connsiteY2" fmla="*/ 163285 h 283028"/>
                  <a:gd name="connsiteX3" fmla="*/ 451757 w 451757"/>
                  <a:gd name="connsiteY3" fmla="*/ 130628 h 283028"/>
                  <a:gd name="connsiteX4" fmla="*/ 446314 w 451757"/>
                  <a:gd name="connsiteY4" fmla="*/ 65314 h 283028"/>
                  <a:gd name="connsiteX5" fmla="*/ 440871 w 451757"/>
                  <a:gd name="connsiteY5" fmla="*/ 48985 h 283028"/>
                  <a:gd name="connsiteX6" fmla="*/ 391886 w 451757"/>
                  <a:gd name="connsiteY6" fmla="*/ 21771 h 283028"/>
                  <a:gd name="connsiteX7" fmla="*/ 337457 w 451757"/>
                  <a:gd name="connsiteY7" fmla="*/ 10885 h 283028"/>
                  <a:gd name="connsiteX8" fmla="*/ 228600 w 451757"/>
                  <a:gd name="connsiteY8" fmla="*/ 0 h 283028"/>
                  <a:gd name="connsiteX9" fmla="*/ 136071 w 451757"/>
                  <a:gd name="connsiteY9" fmla="*/ 5443 h 283028"/>
                  <a:gd name="connsiteX10" fmla="*/ 87086 w 451757"/>
                  <a:gd name="connsiteY10" fmla="*/ 16328 h 283028"/>
                  <a:gd name="connsiteX11" fmla="*/ 54428 w 451757"/>
                  <a:gd name="connsiteY11" fmla="*/ 27214 h 283028"/>
                  <a:gd name="connsiteX12" fmla="*/ 38100 w 451757"/>
                  <a:gd name="connsiteY12" fmla="*/ 32657 h 283028"/>
                  <a:gd name="connsiteX13" fmla="*/ 21771 w 451757"/>
                  <a:gd name="connsiteY13" fmla="*/ 43543 h 283028"/>
                  <a:gd name="connsiteX14" fmla="*/ 10886 w 451757"/>
                  <a:gd name="connsiteY14" fmla="*/ 59871 h 283028"/>
                  <a:gd name="connsiteX15" fmla="*/ 0 w 451757"/>
                  <a:gd name="connsiteY15" fmla="*/ 92528 h 283028"/>
                  <a:gd name="connsiteX16" fmla="*/ 5443 w 451757"/>
                  <a:gd name="connsiteY16" fmla="*/ 130628 h 283028"/>
                  <a:gd name="connsiteX17" fmla="*/ 10886 w 451757"/>
                  <a:gd name="connsiteY17" fmla="*/ 146957 h 283028"/>
                  <a:gd name="connsiteX18" fmla="*/ 27214 w 451757"/>
                  <a:gd name="connsiteY18" fmla="*/ 157843 h 283028"/>
                  <a:gd name="connsiteX19" fmla="*/ 38100 w 451757"/>
                  <a:gd name="connsiteY19" fmla="*/ 174171 h 283028"/>
                  <a:gd name="connsiteX20" fmla="*/ 87086 w 451757"/>
                  <a:gd name="connsiteY20" fmla="*/ 212271 h 283028"/>
                  <a:gd name="connsiteX21" fmla="*/ 119743 w 451757"/>
                  <a:gd name="connsiteY21" fmla="*/ 234043 h 283028"/>
                  <a:gd name="connsiteX22" fmla="*/ 136071 w 451757"/>
                  <a:gd name="connsiteY22" fmla="*/ 239485 h 283028"/>
                  <a:gd name="connsiteX23" fmla="*/ 152400 w 451757"/>
                  <a:gd name="connsiteY23" fmla="*/ 250371 h 283028"/>
                  <a:gd name="connsiteX24" fmla="*/ 185057 w 451757"/>
                  <a:gd name="connsiteY24" fmla="*/ 261257 h 283028"/>
                  <a:gd name="connsiteX25" fmla="*/ 217714 w 451757"/>
                  <a:gd name="connsiteY25" fmla="*/ 272143 h 283028"/>
                  <a:gd name="connsiteX26" fmla="*/ 234043 w 451757"/>
                  <a:gd name="connsiteY26" fmla="*/ 277585 h 283028"/>
                  <a:gd name="connsiteX27" fmla="*/ 250371 w 451757"/>
                  <a:gd name="connsiteY27" fmla="*/ 283028 h 283028"/>
                  <a:gd name="connsiteX28" fmla="*/ 277586 w 451757"/>
                  <a:gd name="connsiteY28" fmla="*/ 277585 h 283028"/>
                  <a:gd name="connsiteX29" fmla="*/ 310243 w 451757"/>
                  <a:gd name="connsiteY29" fmla="*/ 266700 h 283028"/>
                  <a:gd name="connsiteX30" fmla="*/ 326571 w 451757"/>
                  <a:gd name="connsiteY30" fmla="*/ 272143 h 283028"/>
                  <a:gd name="connsiteX31" fmla="*/ 234043 w 451757"/>
                  <a:gd name="connsiteY31" fmla="*/ 261257 h 283028"/>
                  <a:gd name="connsiteX0" fmla="*/ 234043 w 451757"/>
                  <a:gd name="connsiteY0" fmla="*/ 261257 h 283028"/>
                  <a:gd name="connsiteX1" fmla="*/ 408214 w 451757"/>
                  <a:gd name="connsiteY1" fmla="*/ 195943 h 283028"/>
                  <a:gd name="connsiteX2" fmla="*/ 440871 w 451757"/>
                  <a:gd name="connsiteY2" fmla="*/ 163285 h 283028"/>
                  <a:gd name="connsiteX3" fmla="*/ 451757 w 451757"/>
                  <a:gd name="connsiteY3" fmla="*/ 130628 h 283028"/>
                  <a:gd name="connsiteX4" fmla="*/ 446314 w 451757"/>
                  <a:gd name="connsiteY4" fmla="*/ 65314 h 283028"/>
                  <a:gd name="connsiteX5" fmla="*/ 440871 w 451757"/>
                  <a:gd name="connsiteY5" fmla="*/ 48985 h 283028"/>
                  <a:gd name="connsiteX6" fmla="*/ 391886 w 451757"/>
                  <a:gd name="connsiteY6" fmla="*/ 21771 h 283028"/>
                  <a:gd name="connsiteX7" fmla="*/ 337457 w 451757"/>
                  <a:gd name="connsiteY7" fmla="*/ 10885 h 283028"/>
                  <a:gd name="connsiteX8" fmla="*/ 228600 w 451757"/>
                  <a:gd name="connsiteY8" fmla="*/ 0 h 283028"/>
                  <a:gd name="connsiteX9" fmla="*/ 136071 w 451757"/>
                  <a:gd name="connsiteY9" fmla="*/ 5443 h 283028"/>
                  <a:gd name="connsiteX10" fmla="*/ 87086 w 451757"/>
                  <a:gd name="connsiteY10" fmla="*/ 16328 h 283028"/>
                  <a:gd name="connsiteX11" fmla="*/ 54428 w 451757"/>
                  <a:gd name="connsiteY11" fmla="*/ 27214 h 283028"/>
                  <a:gd name="connsiteX12" fmla="*/ 38100 w 451757"/>
                  <a:gd name="connsiteY12" fmla="*/ 32657 h 283028"/>
                  <a:gd name="connsiteX13" fmla="*/ 21771 w 451757"/>
                  <a:gd name="connsiteY13" fmla="*/ 43543 h 283028"/>
                  <a:gd name="connsiteX14" fmla="*/ 10886 w 451757"/>
                  <a:gd name="connsiteY14" fmla="*/ 59871 h 283028"/>
                  <a:gd name="connsiteX15" fmla="*/ 0 w 451757"/>
                  <a:gd name="connsiteY15" fmla="*/ 92528 h 283028"/>
                  <a:gd name="connsiteX16" fmla="*/ 5443 w 451757"/>
                  <a:gd name="connsiteY16" fmla="*/ 130628 h 283028"/>
                  <a:gd name="connsiteX17" fmla="*/ 10886 w 451757"/>
                  <a:gd name="connsiteY17" fmla="*/ 146957 h 283028"/>
                  <a:gd name="connsiteX18" fmla="*/ 27214 w 451757"/>
                  <a:gd name="connsiteY18" fmla="*/ 157843 h 283028"/>
                  <a:gd name="connsiteX19" fmla="*/ 38100 w 451757"/>
                  <a:gd name="connsiteY19" fmla="*/ 174171 h 283028"/>
                  <a:gd name="connsiteX20" fmla="*/ 87086 w 451757"/>
                  <a:gd name="connsiteY20" fmla="*/ 212271 h 283028"/>
                  <a:gd name="connsiteX21" fmla="*/ 119743 w 451757"/>
                  <a:gd name="connsiteY21" fmla="*/ 234043 h 283028"/>
                  <a:gd name="connsiteX22" fmla="*/ 136071 w 451757"/>
                  <a:gd name="connsiteY22" fmla="*/ 239485 h 283028"/>
                  <a:gd name="connsiteX23" fmla="*/ 152400 w 451757"/>
                  <a:gd name="connsiteY23" fmla="*/ 250371 h 283028"/>
                  <a:gd name="connsiteX24" fmla="*/ 185057 w 451757"/>
                  <a:gd name="connsiteY24" fmla="*/ 261257 h 283028"/>
                  <a:gd name="connsiteX25" fmla="*/ 217714 w 451757"/>
                  <a:gd name="connsiteY25" fmla="*/ 272143 h 283028"/>
                  <a:gd name="connsiteX26" fmla="*/ 234043 w 451757"/>
                  <a:gd name="connsiteY26" fmla="*/ 277585 h 283028"/>
                  <a:gd name="connsiteX27" fmla="*/ 250371 w 451757"/>
                  <a:gd name="connsiteY27" fmla="*/ 283028 h 283028"/>
                  <a:gd name="connsiteX28" fmla="*/ 277586 w 451757"/>
                  <a:gd name="connsiteY28" fmla="*/ 277585 h 283028"/>
                  <a:gd name="connsiteX29" fmla="*/ 310243 w 451757"/>
                  <a:gd name="connsiteY29" fmla="*/ 266700 h 283028"/>
                  <a:gd name="connsiteX30" fmla="*/ 234043 w 451757"/>
                  <a:gd name="connsiteY30" fmla="*/ 261257 h 283028"/>
                  <a:gd name="connsiteX0" fmla="*/ 234043 w 451757"/>
                  <a:gd name="connsiteY0" fmla="*/ 261257 h 283028"/>
                  <a:gd name="connsiteX1" fmla="*/ 408214 w 451757"/>
                  <a:gd name="connsiteY1" fmla="*/ 195943 h 283028"/>
                  <a:gd name="connsiteX2" fmla="*/ 440871 w 451757"/>
                  <a:gd name="connsiteY2" fmla="*/ 163285 h 283028"/>
                  <a:gd name="connsiteX3" fmla="*/ 451757 w 451757"/>
                  <a:gd name="connsiteY3" fmla="*/ 130628 h 283028"/>
                  <a:gd name="connsiteX4" fmla="*/ 446314 w 451757"/>
                  <a:gd name="connsiteY4" fmla="*/ 65314 h 283028"/>
                  <a:gd name="connsiteX5" fmla="*/ 440871 w 451757"/>
                  <a:gd name="connsiteY5" fmla="*/ 48985 h 283028"/>
                  <a:gd name="connsiteX6" fmla="*/ 391886 w 451757"/>
                  <a:gd name="connsiteY6" fmla="*/ 21771 h 283028"/>
                  <a:gd name="connsiteX7" fmla="*/ 337457 w 451757"/>
                  <a:gd name="connsiteY7" fmla="*/ 10885 h 283028"/>
                  <a:gd name="connsiteX8" fmla="*/ 228600 w 451757"/>
                  <a:gd name="connsiteY8" fmla="*/ 0 h 283028"/>
                  <a:gd name="connsiteX9" fmla="*/ 136071 w 451757"/>
                  <a:gd name="connsiteY9" fmla="*/ 5443 h 283028"/>
                  <a:gd name="connsiteX10" fmla="*/ 87086 w 451757"/>
                  <a:gd name="connsiteY10" fmla="*/ 16328 h 283028"/>
                  <a:gd name="connsiteX11" fmla="*/ 54428 w 451757"/>
                  <a:gd name="connsiteY11" fmla="*/ 27214 h 283028"/>
                  <a:gd name="connsiteX12" fmla="*/ 38100 w 451757"/>
                  <a:gd name="connsiteY12" fmla="*/ 32657 h 283028"/>
                  <a:gd name="connsiteX13" fmla="*/ 21771 w 451757"/>
                  <a:gd name="connsiteY13" fmla="*/ 43543 h 283028"/>
                  <a:gd name="connsiteX14" fmla="*/ 10886 w 451757"/>
                  <a:gd name="connsiteY14" fmla="*/ 59871 h 283028"/>
                  <a:gd name="connsiteX15" fmla="*/ 0 w 451757"/>
                  <a:gd name="connsiteY15" fmla="*/ 92528 h 283028"/>
                  <a:gd name="connsiteX16" fmla="*/ 5443 w 451757"/>
                  <a:gd name="connsiteY16" fmla="*/ 130628 h 283028"/>
                  <a:gd name="connsiteX17" fmla="*/ 10886 w 451757"/>
                  <a:gd name="connsiteY17" fmla="*/ 146957 h 283028"/>
                  <a:gd name="connsiteX18" fmla="*/ 27214 w 451757"/>
                  <a:gd name="connsiteY18" fmla="*/ 157843 h 283028"/>
                  <a:gd name="connsiteX19" fmla="*/ 38100 w 451757"/>
                  <a:gd name="connsiteY19" fmla="*/ 174171 h 283028"/>
                  <a:gd name="connsiteX20" fmla="*/ 87086 w 451757"/>
                  <a:gd name="connsiteY20" fmla="*/ 212271 h 283028"/>
                  <a:gd name="connsiteX21" fmla="*/ 119743 w 451757"/>
                  <a:gd name="connsiteY21" fmla="*/ 234043 h 283028"/>
                  <a:gd name="connsiteX22" fmla="*/ 136071 w 451757"/>
                  <a:gd name="connsiteY22" fmla="*/ 239485 h 283028"/>
                  <a:gd name="connsiteX23" fmla="*/ 152400 w 451757"/>
                  <a:gd name="connsiteY23" fmla="*/ 250371 h 283028"/>
                  <a:gd name="connsiteX24" fmla="*/ 185057 w 451757"/>
                  <a:gd name="connsiteY24" fmla="*/ 261257 h 283028"/>
                  <a:gd name="connsiteX25" fmla="*/ 217714 w 451757"/>
                  <a:gd name="connsiteY25" fmla="*/ 272143 h 283028"/>
                  <a:gd name="connsiteX26" fmla="*/ 234043 w 451757"/>
                  <a:gd name="connsiteY26" fmla="*/ 277585 h 283028"/>
                  <a:gd name="connsiteX27" fmla="*/ 250371 w 451757"/>
                  <a:gd name="connsiteY27" fmla="*/ 283028 h 283028"/>
                  <a:gd name="connsiteX28" fmla="*/ 277586 w 451757"/>
                  <a:gd name="connsiteY28" fmla="*/ 277585 h 283028"/>
                  <a:gd name="connsiteX29" fmla="*/ 234043 w 451757"/>
                  <a:gd name="connsiteY29" fmla="*/ 261257 h 283028"/>
                  <a:gd name="connsiteX0" fmla="*/ 234043 w 451757"/>
                  <a:gd name="connsiteY0" fmla="*/ 261257 h 283696"/>
                  <a:gd name="connsiteX1" fmla="*/ 408214 w 451757"/>
                  <a:gd name="connsiteY1" fmla="*/ 195943 h 283696"/>
                  <a:gd name="connsiteX2" fmla="*/ 440871 w 451757"/>
                  <a:gd name="connsiteY2" fmla="*/ 163285 h 283696"/>
                  <a:gd name="connsiteX3" fmla="*/ 451757 w 451757"/>
                  <a:gd name="connsiteY3" fmla="*/ 130628 h 283696"/>
                  <a:gd name="connsiteX4" fmla="*/ 446314 w 451757"/>
                  <a:gd name="connsiteY4" fmla="*/ 65314 h 283696"/>
                  <a:gd name="connsiteX5" fmla="*/ 440871 w 451757"/>
                  <a:gd name="connsiteY5" fmla="*/ 48985 h 283696"/>
                  <a:gd name="connsiteX6" fmla="*/ 391886 w 451757"/>
                  <a:gd name="connsiteY6" fmla="*/ 21771 h 283696"/>
                  <a:gd name="connsiteX7" fmla="*/ 337457 w 451757"/>
                  <a:gd name="connsiteY7" fmla="*/ 10885 h 283696"/>
                  <a:gd name="connsiteX8" fmla="*/ 228600 w 451757"/>
                  <a:gd name="connsiteY8" fmla="*/ 0 h 283696"/>
                  <a:gd name="connsiteX9" fmla="*/ 136071 w 451757"/>
                  <a:gd name="connsiteY9" fmla="*/ 5443 h 283696"/>
                  <a:gd name="connsiteX10" fmla="*/ 87086 w 451757"/>
                  <a:gd name="connsiteY10" fmla="*/ 16328 h 283696"/>
                  <a:gd name="connsiteX11" fmla="*/ 54428 w 451757"/>
                  <a:gd name="connsiteY11" fmla="*/ 27214 h 283696"/>
                  <a:gd name="connsiteX12" fmla="*/ 38100 w 451757"/>
                  <a:gd name="connsiteY12" fmla="*/ 32657 h 283696"/>
                  <a:gd name="connsiteX13" fmla="*/ 21771 w 451757"/>
                  <a:gd name="connsiteY13" fmla="*/ 43543 h 283696"/>
                  <a:gd name="connsiteX14" fmla="*/ 10886 w 451757"/>
                  <a:gd name="connsiteY14" fmla="*/ 59871 h 283696"/>
                  <a:gd name="connsiteX15" fmla="*/ 0 w 451757"/>
                  <a:gd name="connsiteY15" fmla="*/ 92528 h 283696"/>
                  <a:gd name="connsiteX16" fmla="*/ 5443 w 451757"/>
                  <a:gd name="connsiteY16" fmla="*/ 130628 h 283696"/>
                  <a:gd name="connsiteX17" fmla="*/ 10886 w 451757"/>
                  <a:gd name="connsiteY17" fmla="*/ 146957 h 283696"/>
                  <a:gd name="connsiteX18" fmla="*/ 27214 w 451757"/>
                  <a:gd name="connsiteY18" fmla="*/ 157843 h 283696"/>
                  <a:gd name="connsiteX19" fmla="*/ 38100 w 451757"/>
                  <a:gd name="connsiteY19" fmla="*/ 174171 h 283696"/>
                  <a:gd name="connsiteX20" fmla="*/ 87086 w 451757"/>
                  <a:gd name="connsiteY20" fmla="*/ 212271 h 283696"/>
                  <a:gd name="connsiteX21" fmla="*/ 119743 w 451757"/>
                  <a:gd name="connsiteY21" fmla="*/ 234043 h 283696"/>
                  <a:gd name="connsiteX22" fmla="*/ 136071 w 451757"/>
                  <a:gd name="connsiteY22" fmla="*/ 239485 h 283696"/>
                  <a:gd name="connsiteX23" fmla="*/ 152400 w 451757"/>
                  <a:gd name="connsiteY23" fmla="*/ 250371 h 283696"/>
                  <a:gd name="connsiteX24" fmla="*/ 185057 w 451757"/>
                  <a:gd name="connsiteY24" fmla="*/ 261257 h 283696"/>
                  <a:gd name="connsiteX25" fmla="*/ 217714 w 451757"/>
                  <a:gd name="connsiteY25" fmla="*/ 272143 h 283696"/>
                  <a:gd name="connsiteX26" fmla="*/ 234043 w 451757"/>
                  <a:gd name="connsiteY26" fmla="*/ 277585 h 283696"/>
                  <a:gd name="connsiteX27" fmla="*/ 250371 w 451757"/>
                  <a:gd name="connsiteY27" fmla="*/ 283028 h 283696"/>
                  <a:gd name="connsiteX28" fmla="*/ 234043 w 451757"/>
                  <a:gd name="connsiteY28" fmla="*/ 261257 h 283696"/>
                  <a:gd name="connsiteX0" fmla="*/ 234043 w 451757"/>
                  <a:gd name="connsiteY0" fmla="*/ 261257 h 277585"/>
                  <a:gd name="connsiteX1" fmla="*/ 408214 w 451757"/>
                  <a:gd name="connsiteY1" fmla="*/ 195943 h 277585"/>
                  <a:gd name="connsiteX2" fmla="*/ 440871 w 451757"/>
                  <a:gd name="connsiteY2" fmla="*/ 163285 h 277585"/>
                  <a:gd name="connsiteX3" fmla="*/ 451757 w 451757"/>
                  <a:gd name="connsiteY3" fmla="*/ 130628 h 277585"/>
                  <a:gd name="connsiteX4" fmla="*/ 446314 w 451757"/>
                  <a:gd name="connsiteY4" fmla="*/ 65314 h 277585"/>
                  <a:gd name="connsiteX5" fmla="*/ 440871 w 451757"/>
                  <a:gd name="connsiteY5" fmla="*/ 48985 h 277585"/>
                  <a:gd name="connsiteX6" fmla="*/ 391886 w 451757"/>
                  <a:gd name="connsiteY6" fmla="*/ 21771 h 277585"/>
                  <a:gd name="connsiteX7" fmla="*/ 337457 w 451757"/>
                  <a:gd name="connsiteY7" fmla="*/ 10885 h 277585"/>
                  <a:gd name="connsiteX8" fmla="*/ 228600 w 451757"/>
                  <a:gd name="connsiteY8" fmla="*/ 0 h 277585"/>
                  <a:gd name="connsiteX9" fmla="*/ 136071 w 451757"/>
                  <a:gd name="connsiteY9" fmla="*/ 5443 h 277585"/>
                  <a:gd name="connsiteX10" fmla="*/ 87086 w 451757"/>
                  <a:gd name="connsiteY10" fmla="*/ 16328 h 277585"/>
                  <a:gd name="connsiteX11" fmla="*/ 54428 w 451757"/>
                  <a:gd name="connsiteY11" fmla="*/ 27214 h 277585"/>
                  <a:gd name="connsiteX12" fmla="*/ 38100 w 451757"/>
                  <a:gd name="connsiteY12" fmla="*/ 32657 h 277585"/>
                  <a:gd name="connsiteX13" fmla="*/ 21771 w 451757"/>
                  <a:gd name="connsiteY13" fmla="*/ 43543 h 277585"/>
                  <a:gd name="connsiteX14" fmla="*/ 10886 w 451757"/>
                  <a:gd name="connsiteY14" fmla="*/ 59871 h 277585"/>
                  <a:gd name="connsiteX15" fmla="*/ 0 w 451757"/>
                  <a:gd name="connsiteY15" fmla="*/ 92528 h 277585"/>
                  <a:gd name="connsiteX16" fmla="*/ 5443 w 451757"/>
                  <a:gd name="connsiteY16" fmla="*/ 130628 h 277585"/>
                  <a:gd name="connsiteX17" fmla="*/ 10886 w 451757"/>
                  <a:gd name="connsiteY17" fmla="*/ 146957 h 277585"/>
                  <a:gd name="connsiteX18" fmla="*/ 27214 w 451757"/>
                  <a:gd name="connsiteY18" fmla="*/ 157843 h 277585"/>
                  <a:gd name="connsiteX19" fmla="*/ 38100 w 451757"/>
                  <a:gd name="connsiteY19" fmla="*/ 174171 h 277585"/>
                  <a:gd name="connsiteX20" fmla="*/ 87086 w 451757"/>
                  <a:gd name="connsiteY20" fmla="*/ 212271 h 277585"/>
                  <a:gd name="connsiteX21" fmla="*/ 119743 w 451757"/>
                  <a:gd name="connsiteY21" fmla="*/ 234043 h 277585"/>
                  <a:gd name="connsiteX22" fmla="*/ 136071 w 451757"/>
                  <a:gd name="connsiteY22" fmla="*/ 239485 h 277585"/>
                  <a:gd name="connsiteX23" fmla="*/ 152400 w 451757"/>
                  <a:gd name="connsiteY23" fmla="*/ 250371 h 277585"/>
                  <a:gd name="connsiteX24" fmla="*/ 185057 w 451757"/>
                  <a:gd name="connsiteY24" fmla="*/ 261257 h 277585"/>
                  <a:gd name="connsiteX25" fmla="*/ 217714 w 451757"/>
                  <a:gd name="connsiteY25" fmla="*/ 272143 h 277585"/>
                  <a:gd name="connsiteX26" fmla="*/ 234043 w 451757"/>
                  <a:gd name="connsiteY26" fmla="*/ 277585 h 277585"/>
                  <a:gd name="connsiteX27" fmla="*/ 234043 w 451757"/>
                  <a:gd name="connsiteY27" fmla="*/ 261257 h 277585"/>
                  <a:gd name="connsiteX0" fmla="*/ 234043 w 451757"/>
                  <a:gd name="connsiteY0" fmla="*/ 261257 h 277585"/>
                  <a:gd name="connsiteX1" fmla="*/ 395412 w 451757"/>
                  <a:gd name="connsiteY1" fmla="*/ 206430 h 277585"/>
                  <a:gd name="connsiteX2" fmla="*/ 440871 w 451757"/>
                  <a:gd name="connsiteY2" fmla="*/ 163285 h 277585"/>
                  <a:gd name="connsiteX3" fmla="*/ 451757 w 451757"/>
                  <a:gd name="connsiteY3" fmla="*/ 130628 h 277585"/>
                  <a:gd name="connsiteX4" fmla="*/ 446314 w 451757"/>
                  <a:gd name="connsiteY4" fmla="*/ 65314 h 277585"/>
                  <a:gd name="connsiteX5" fmla="*/ 440871 w 451757"/>
                  <a:gd name="connsiteY5" fmla="*/ 48985 h 277585"/>
                  <a:gd name="connsiteX6" fmla="*/ 391886 w 451757"/>
                  <a:gd name="connsiteY6" fmla="*/ 21771 h 277585"/>
                  <a:gd name="connsiteX7" fmla="*/ 337457 w 451757"/>
                  <a:gd name="connsiteY7" fmla="*/ 10885 h 277585"/>
                  <a:gd name="connsiteX8" fmla="*/ 228600 w 451757"/>
                  <a:gd name="connsiteY8" fmla="*/ 0 h 277585"/>
                  <a:gd name="connsiteX9" fmla="*/ 136071 w 451757"/>
                  <a:gd name="connsiteY9" fmla="*/ 5443 h 277585"/>
                  <a:gd name="connsiteX10" fmla="*/ 87086 w 451757"/>
                  <a:gd name="connsiteY10" fmla="*/ 16328 h 277585"/>
                  <a:gd name="connsiteX11" fmla="*/ 54428 w 451757"/>
                  <a:gd name="connsiteY11" fmla="*/ 27214 h 277585"/>
                  <a:gd name="connsiteX12" fmla="*/ 38100 w 451757"/>
                  <a:gd name="connsiteY12" fmla="*/ 32657 h 277585"/>
                  <a:gd name="connsiteX13" fmla="*/ 21771 w 451757"/>
                  <a:gd name="connsiteY13" fmla="*/ 43543 h 277585"/>
                  <a:gd name="connsiteX14" fmla="*/ 10886 w 451757"/>
                  <a:gd name="connsiteY14" fmla="*/ 59871 h 277585"/>
                  <a:gd name="connsiteX15" fmla="*/ 0 w 451757"/>
                  <a:gd name="connsiteY15" fmla="*/ 92528 h 277585"/>
                  <a:gd name="connsiteX16" fmla="*/ 5443 w 451757"/>
                  <a:gd name="connsiteY16" fmla="*/ 130628 h 277585"/>
                  <a:gd name="connsiteX17" fmla="*/ 10886 w 451757"/>
                  <a:gd name="connsiteY17" fmla="*/ 146957 h 277585"/>
                  <a:gd name="connsiteX18" fmla="*/ 27214 w 451757"/>
                  <a:gd name="connsiteY18" fmla="*/ 157843 h 277585"/>
                  <a:gd name="connsiteX19" fmla="*/ 38100 w 451757"/>
                  <a:gd name="connsiteY19" fmla="*/ 174171 h 277585"/>
                  <a:gd name="connsiteX20" fmla="*/ 87086 w 451757"/>
                  <a:gd name="connsiteY20" fmla="*/ 212271 h 277585"/>
                  <a:gd name="connsiteX21" fmla="*/ 119743 w 451757"/>
                  <a:gd name="connsiteY21" fmla="*/ 234043 h 277585"/>
                  <a:gd name="connsiteX22" fmla="*/ 136071 w 451757"/>
                  <a:gd name="connsiteY22" fmla="*/ 239485 h 277585"/>
                  <a:gd name="connsiteX23" fmla="*/ 152400 w 451757"/>
                  <a:gd name="connsiteY23" fmla="*/ 250371 h 277585"/>
                  <a:gd name="connsiteX24" fmla="*/ 185057 w 451757"/>
                  <a:gd name="connsiteY24" fmla="*/ 261257 h 277585"/>
                  <a:gd name="connsiteX25" fmla="*/ 217714 w 451757"/>
                  <a:gd name="connsiteY25" fmla="*/ 272143 h 277585"/>
                  <a:gd name="connsiteX26" fmla="*/ 234043 w 451757"/>
                  <a:gd name="connsiteY26" fmla="*/ 277585 h 277585"/>
                  <a:gd name="connsiteX27" fmla="*/ 234043 w 451757"/>
                  <a:gd name="connsiteY27" fmla="*/ 261257 h 277585"/>
                  <a:gd name="connsiteX0" fmla="*/ 234043 w 451757"/>
                  <a:gd name="connsiteY0" fmla="*/ 261257 h 272143"/>
                  <a:gd name="connsiteX1" fmla="*/ 395412 w 451757"/>
                  <a:gd name="connsiteY1" fmla="*/ 206430 h 272143"/>
                  <a:gd name="connsiteX2" fmla="*/ 440871 w 451757"/>
                  <a:gd name="connsiteY2" fmla="*/ 163285 h 272143"/>
                  <a:gd name="connsiteX3" fmla="*/ 451757 w 451757"/>
                  <a:gd name="connsiteY3" fmla="*/ 130628 h 272143"/>
                  <a:gd name="connsiteX4" fmla="*/ 446314 w 451757"/>
                  <a:gd name="connsiteY4" fmla="*/ 65314 h 272143"/>
                  <a:gd name="connsiteX5" fmla="*/ 440871 w 451757"/>
                  <a:gd name="connsiteY5" fmla="*/ 48985 h 272143"/>
                  <a:gd name="connsiteX6" fmla="*/ 391886 w 451757"/>
                  <a:gd name="connsiteY6" fmla="*/ 21771 h 272143"/>
                  <a:gd name="connsiteX7" fmla="*/ 337457 w 451757"/>
                  <a:gd name="connsiteY7" fmla="*/ 10885 h 272143"/>
                  <a:gd name="connsiteX8" fmla="*/ 228600 w 451757"/>
                  <a:gd name="connsiteY8" fmla="*/ 0 h 272143"/>
                  <a:gd name="connsiteX9" fmla="*/ 136071 w 451757"/>
                  <a:gd name="connsiteY9" fmla="*/ 5443 h 272143"/>
                  <a:gd name="connsiteX10" fmla="*/ 87086 w 451757"/>
                  <a:gd name="connsiteY10" fmla="*/ 16328 h 272143"/>
                  <a:gd name="connsiteX11" fmla="*/ 54428 w 451757"/>
                  <a:gd name="connsiteY11" fmla="*/ 27214 h 272143"/>
                  <a:gd name="connsiteX12" fmla="*/ 38100 w 451757"/>
                  <a:gd name="connsiteY12" fmla="*/ 32657 h 272143"/>
                  <a:gd name="connsiteX13" fmla="*/ 21771 w 451757"/>
                  <a:gd name="connsiteY13" fmla="*/ 43543 h 272143"/>
                  <a:gd name="connsiteX14" fmla="*/ 10886 w 451757"/>
                  <a:gd name="connsiteY14" fmla="*/ 59871 h 272143"/>
                  <a:gd name="connsiteX15" fmla="*/ 0 w 451757"/>
                  <a:gd name="connsiteY15" fmla="*/ 92528 h 272143"/>
                  <a:gd name="connsiteX16" fmla="*/ 5443 w 451757"/>
                  <a:gd name="connsiteY16" fmla="*/ 130628 h 272143"/>
                  <a:gd name="connsiteX17" fmla="*/ 10886 w 451757"/>
                  <a:gd name="connsiteY17" fmla="*/ 146957 h 272143"/>
                  <a:gd name="connsiteX18" fmla="*/ 27214 w 451757"/>
                  <a:gd name="connsiteY18" fmla="*/ 157843 h 272143"/>
                  <a:gd name="connsiteX19" fmla="*/ 38100 w 451757"/>
                  <a:gd name="connsiteY19" fmla="*/ 174171 h 272143"/>
                  <a:gd name="connsiteX20" fmla="*/ 87086 w 451757"/>
                  <a:gd name="connsiteY20" fmla="*/ 212271 h 272143"/>
                  <a:gd name="connsiteX21" fmla="*/ 119743 w 451757"/>
                  <a:gd name="connsiteY21" fmla="*/ 234043 h 272143"/>
                  <a:gd name="connsiteX22" fmla="*/ 136071 w 451757"/>
                  <a:gd name="connsiteY22" fmla="*/ 239485 h 272143"/>
                  <a:gd name="connsiteX23" fmla="*/ 152400 w 451757"/>
                  <a:gd name="connsiteY23" fmla="*/ 250371 h 272143"/>
                  <a:gd name="connsiteX24" fmla="*/ 185057 w 451757"/>
                  <a:gd name="connsiteY24" fmla="*/ 261257 h 272143"/>
                  <a:gd name="connsiteX25" fmla="*/ 217714 w 451757"/>
                  <a:gd name="connsiteY25" fmla="*/ 272143 h 272143"/>
                  <a:gd name="connsiteX26" fmla="*/ 234043 w 451757"/>
                  <a:gd name="connsiteY26" fmla="*/ 261257 h 272143"/>
                  <a:gd name="connsiteX0" fmla="*/ 234043 w 451757"/>
                  <a:gd name="connsiteY0" fmla="*/ 261257 h 272143"/>
                  <a:gd name="connsiteX1" fmla="*/ 395412 w 451757"/>
                  <a:gd name="connsiteY1" fmla="*/ 206430 h 272143"/>
                  <a:gd name="connsiteX2" fmla="*/ 440871 w 451757"/>
                  <a:gd name="connsiteY2" fmla="*/ 163285 h 272143"/>
                  <a:gd name="connsiteX3" fmla="*/ 451757 w 451757"/>
                  <a:gd name="connsiteY3" fmla="*/ 130628 h 272143"/>
                  <a:gd name="connsiteX4" fmla="*/ 446314 w 451757"/>
                  <a:gd name="connsiteY4" fmla="*/ 65314 h 272143"/>
                  <a:gd name="connsiteX5" fmla="*/ 440871 w 451757"/>
                  <a:gd name="connsiteY5" fmla="*/ 48985 h 272143"/>
                  <a:gd name="connsiteX6" fmla="*/ 391886 w 451757"/>
                  <a:gd name="connsiteY6" fmla="*/ 21771 h 272143"/>
                  <a:gd name="connsiteX7" fmla="*/ 337457 w 451757"/>
                  <a:gd name="connsiteY7" fmla="*/ 10885 h 272143"/>
                  <a:gd name="connsiteX8" fmla="*/ 228600 w 451757"/>
                  <a:gd name="connsiteY8" fmla="*/ 0 h 272143"/>
                  <a:gd name="connsiteX9" fmla="*/ 136071 w 451757"/>
                  <a:gd name="connsiteY9" fmla="*/ 5443 h 272143"/>
                  <a:gd name="connsiteX10" fmla="*/ 87086 w 451757"/>
                  <a:gd name="connsiteY10" fmla="*/ 16328 h 272143"/>
                  <a:gd name="connsiteX11" fmla="*/ 54428 w 451757"/>
                  <a:gd name="connsiteY11" fmla="*/ 27214 h 272143"/>
                  <a:gd name="connsiteX12" fmla="*/ 38100 w 451757"/>
                  <a:gd name="connsiteY12" fmla="*/ 32657 h 272143"/>
                  <a:gd name="connsiteX13" fmla="*/ 21771 w 451757"/>
                  <a:gd name="connsiteY13" fmla="*/ 43543 h 272143"/>
                  <a:gd name="connsiteX14" fmla="*/ 10886 w 451757"/>
                  <a:gd name="connsiteY14" fmla="*/ 59871 h 272143"/>
                  <a:gd name="connsiteX15" fmla="*/ 0 w 451757"/>
                  <a:gd name="connsiteY15" fmla="*/ 92528 h 272143"/>
                  <a:gd name="connsiteX16" fmla="*/ 5443 w 451757"/>
                  <a:gd name="connsiteY16" fmla="*/ 130628 h 272143"/>
                  <a:gd name="connsiteX17" fmla="*/ 10886 w 451757"/>
                  <a:gd name="connsiteY17" fmla="*/ 146957 h 272143"/>
                  <a:gd name="connsiteX18" fmla="*/ 38100 w 451757"/>
                  <a:gd name="connsiteY18" fmla="*/ 174171 h 272143"/>
                  <a:gd name="connsiteX19" fmla="*/ 87086 w 451757"/>
                  <a:gd name="connsiteY19" fmla="*/ 212271 h 272143"/>
                  <a:gd name="connsiteX20" fmla="*/ 119743 w 451757"/>
                  <a:gd name="connsiteY20" fmla="*/ 234043 h 272143"/>
                  <a:gd name="connsiteX21" fmla="*/ 136071 w 451757"/>
                  <a:gd name="connsiteY21" fmla="*/ 239485 h 272143"/>
                  <a:gd name="connsiteX22" fmla="*/ 152400 w 451757"/>
                  <a:gd name="connsiteY22" fmla="*/ 250371 h 272143"/>
                  <a:gd name="connsiteX23" fmla="*/ 185057 w 451757"/>
                  <a:gd name="connsiteY23" fmla="*/ 261257 h 272143"/>
                  <a:gd name="connsiteX24" fmla="*/ 217714 w 451757"/>
                  <a:gd name="connsiteY24" fmla="*/ 272143 h 272143"/>
                  <a:gd name="connsiteX25" fmla="*/ 234043 w 451757"/>
                  <a:gd name="connsiteY25" fmla="*/ 261257 h 272143"/>
                  <a:gd name="connsiteX0" fmla="*/ 234043 w 451757"/>
                  <a:gd name="connsiteY0" fmla="*/ 261257 h 272143"/>
                  <a:gd name="connsiteX1" fmla="*/ 395412 w 451757"/>
                  <a:gd name="connsiteY1" fmla="*/ 206430 h 272143"/>
                  <a:gd name="connsiteX2" fmla="*/ 440871 w 451757"/>
                  <a:gd name="connsiteY2" fmla="*/ 163285 h 272143"/>
                  <a:gd name="connsiteX3" fmla="*/ 451757 w 451757"/>
                  <a:gd name="connsiteY3" fmla="*/ 130628 h 272143"/>
                  <a:gd name="connsiteX4" fmla="*/ 446314 w 451757"/>
                  <a:gd name="connsiteY4" fmla="*/ 65314 h 272143"/>
                  <a:gd name="connsiteX5" fmla="*/ 440871 w 451757"/>
                  <a:gd name="connsiteY5" fmla="*/ 48985 h 272143"/>
                  <a:gd name="connsiteX6" fmla="*/ 391886 w 451757"/>
                  <a:gd name="connsiteY6" fmla="*/ 21771 h 272143"/>
                  <a:gd name="connsiteX7" fmla="*/ 337457 w 451757"/>
                  <a:gd name="connsiteY7" fmla="*/ 10885 h 272143"/>
                  <a:gd name="connsiteX8" fmla="*/ 228600 w 451757"/>
                  <a:gd name="connsiteY8" fmla="*/ 0 h 272143"/>
                  <a:gd name="connsiteX9" fmla="*/ 136071 w 451757"/>
                  <a:gd name="connsiteY9" fmla="*/ 5443 h 272143"/>
                  <a:gd name="connsiteX10" fmla="*/ 87086 w 451757"/>
                  <a:gd name="connsiteY10" fmla="*/ 16328 h 272143"/>
                  <a:gd name="connsiteX11" fmla="*/ 54428 w 451757"/>
                  <a:gd name="connsiteY11" fmla="*/ 27214 h 272143"/>
                  <a:gd name="connsiteX12" fmla="*/ 38100 w 451757"/>
                  <a:gd name="connsiteY12" fmla="*/ 32657 h 272143"/>
                  <a:gd name="connsiteX13" fmla="*/ 21771 w 451757"/>
                  <a:gd name="connsiteY13" fmla="*/ 43543 h 272143"/>
                  <a:gd name="connsiteX14" fmla="*/ 10886 w 451757"/>
                  <a:gd name="connsiteY14" fmla="*/ 59871 h 272143"/>
                  <a:gd name="connsiteX15" fmla="*/ 0 w 451757"/>
                  <a:gd name="connsiteY15" fmla="*/ 92528 h 272143"/>
                  <a:gd name="connsiteX16" fmla="*/ 5443 w 451757"/>
                  <a:gd name="connsiteY16" fmla="*/ 130628 h 272143"/>
                  <a:gd name="connsiteX17" fmla="*/ 10886 w 451757"/>
                  <a:gd name="connsiteY17" fmla="*/ 146957 h 272143"/>
                  <a:gd name="connsiteX18" fmla="*/ 38100 w 451757"/>
                  <a:gd name="connsiteY18" fmla="*/ 174171 h 272143"/>
                  <a:gd name="connsiteX19" fmla="*/ 87086 w 451757"/>
                  <a:gd name="connsiteY19" fmla="*/ 212271 h 272143"/>
                  <a:gd name="connsiteX20" fmla="*/ 119743 w 451757"/>
                  <a:gd name="connsiteY20" fmla="*/ 234043 h 272143"/>
                  <a:gd name="connsiteX21" fmla="*/ 152400 w 451757"/>
                  <a:gd name="connsiteY21" fmla="*/ 250371 h 272143"/>
                  <a:gd name="connsiteX22" fmla="*/ 185057 w 451757"/>
                  <a:gd name="connsiteY22" fmla="*/ 261257 h 272143"/>
                  <a:gd name="connsiteX23" fmla="*/ 217714 w 451757"/>
                  <a:gd name="connsiteY23" fmla="*/ 272143 h 272143"/>
                  <a:gd name="connsiteX24" fmla="*/ 234043 w 451757"/>
                  <a:gd name="connsiteY24" fmla="*/ 261257 h 272143"/>
                  <a:gd name="connsiteX0" fmla="*/ 234043 w 451757"/>
                  <a:gd name="connsiteY0" fmla="*/ 261257 h 272380"/>
                  <a:gd name="connsiteX1" fmla="*/ 395412 w 451757"/>
                  <a:gd name="connsiteY1" fmla="*/ 206430 h 272380"/>
                  <a:gd name="connsiteX2" fmla="*/ 440871 w 451757"/>
                  <a:gd name="connsiteY2" fmla="*/ 163285 h 272380"/>
                  <a:gd name="connsiteX3" fmla="*/ 451757 w 451757"/>
                  <a:gd name="connsiteY3" fmla="*/ 130628 h 272380"/>
                  <a:gd name="connsiteX4" fmla="*/ 446314 w 451757"/>
                  <a:gd name="connsiteY4" fmla="*/ 65314 h 272380"/>
                  <a:gd name="connsiteX5" fmla="*/ 440871 w 451757"/>
                  <a:gd name="connsiteY5" fmla="*/ 48985 h 272380"/>
                  <a:gd name="connsiteX6" fmla="*/ 391886 w 451757"/>
                  <a:gd name="connsiteY6" fmla="*/ 21771 h 272380"/>
                  <a:gd name="connsiteX7" fmla="*/ 337457 w 451757"/>
                  <a:gd name="connsiteY7" fmla="*/ 10885 h 272380"/>
                  <a:gd name="connsiteX8" fmla="*/ 228600 w 451757"/>
                  <a:gd name="connsiteY8" fmla="*/ 0 h 272380"/>
                  <a:gd name="connsiteX9" fmla="*/ 136071 w 451757"/>
                  <a:gd name="connsiteY9" fmla="*/ 5443 h 272380"/>
                  <a:gd name="connsiteX10" fmla="*/ 87086 w 451757"/>
                  <a:gd name="connsiteY10" fmla="*/ 16328 h 272380"/>
                  <a:gd name="connsiteX11" fmla="*/ 54428 w 451757"/>
                  <a:gd name="connsiteY11" fmla="*/ 27214 h 272380"/>
                  <a:gd name="connsiteX12" fmla="*/ 38100 w 451757"/>
                  <a:gd name="connsiteY12" fmla="*/ 32657 h 272380"/>
                  <a:gd name="connsiteX13" fmla="*/ 21771 w 451757"/>
                  <a:gd name="connsiteY13" fmla="*/ 43543 h 272380"/>
                  <a:gd name="connsiteX14" fmla="*/ 10886 w 451757"/>
                  <a:gd name="connsiteY14" fmla="*/ 59871 h 272380"/>
                  <a:gd name="connsiteX15" fmla="*/ 0 w 451757"/>
                  <a:gd name="connsiteY15" fmla="*/ 92528 h 272380"/>
                  <a:gd name="connsiteX16" fmla="*/ 5443 w 451757"/>
                  <a:gd name="connsiteY16" fmla="*/ 130628 h 272380"/>
                  <a:gd name="connsiteX17" fmla="*/ 10886 w 451757"/>
                  <a:gd name="connsiteY17" fmla="*/ 146957 h 272380"/>
                  <a:gd name="connsiteX18" fmla="*/ 38100 w 451757"/>
                  <a:gd name="connsiteY18" fmla="*/ 174171 h 272380"/>
                  <a:gd name="connsiteX19" fmla="*/ 87086 w 451757"/>
                  <a:gd name="connsiteY19" fmla="*/ 212271 h 272380"/>
                  <a:gd name="connsiteX20" fmla="*/ 119743 w 451757"/>
                  <a:gd name="connsiteY20" fmla="*/ 234043 h 272380"/>
                  <a:gd name="connsiteX21" fmla="*/ 152400 w 451757"/>
                  <a:gd name="connsiteY21" fmla="*/ 250371 h 272380"/>
                  <a:gd name="connsiteX22" fmla="*/ 217714 w 451757"/>
                  <a:gd name="connsiteY22" fmla="*/ 272143 h 272380"/>
                  <a:gd name="connsiteX23" fmla="*/ 234043 w 451757"/>
                  <a:gd name="connsiteY23" fmla="*/ 261257 h 272380"/>
                  <a:gd name="connsiteX0" fmla="*/ 234043 w 451757"/>
                  <a:gd name="connsiteY0" fmla="*/ 261257 h 272380"/>
                  <a:gd name="connsiteX1" fmla="*/ 395412 w 451757"/>
                  <a:gd name="connsiteY1" fmla="*/ 206430 h 272380"/>
                  <a:gd name="connsiteX2" fmla="*/ 440871 w 451757"/>
                  <a:gd name="connsiteY2" fmla="*/ 163285 h 272380"/>
                  <a:gd name="connsiteX3" fmla="*/ 451757 w 451757"/>
                  <a:gd name="connsiteY3" fmla="*/ 130628 h 272380"/>
                  <a:gd name="connsiteX4" fmla="*/ 440871 w 451757"/>
                  <a:gd name="connsiteY4" fmla="*/ 48985 h 272380"/>
                  <a:gd name="connsiteX5" fmla="*/ 391886 w 451757"/>
                  <a:gd name="connsiteY5" fmla="*/ 21771 h 272380"/>
                  <a:gd name="connsiteX6" fmla="*/ 337457 w 451757"/>
                  <a:gd name="connsiteY6" fmla="*/ 10885 h 272380"/>
                  <a:gd name="connsiteX7" fmla="*/ 228600 w 451757"/>
                  <a:gd name="connsiteY7" fmla="*/ 0 h 272380"/>
                  <a:gd name="connsiteX8" fmla="*/ 136071 w 451757"/>
                  <a:gd name="connsiteY8" fmla="*/ 5443 h 272380"/>
                  <a:gd name="connsiteX9" fmla="*/ 87086 w 451757"/>
                  <a:gd name="connsiteY9" fmla="*/ 16328 h 272380"/>
                  <a:gd name="connsiteX10" fmla="*/ 54428 w 451757"/>
                  <a:gd name="connsiteY10" fmla="*/ 27214 h 272380"/>
                  <a:gd name="connsiteX11" fmla="*/ 38100 w 451757"/>
                  <a:gd name="connsiteY11" fmla="*/ 32657 h 272380"/>
                  <a:gd name="connsiteX12" fmla="*/ 21771 w 451757"/>
                  <a:gd name="connsiteY12" fmla="*/ 43543 h 272380"/>
                  <a:gd name="connsiteX13" fmla="*/ 10886 w 451757"/>
                  <a:gd name="connsiteY13" fmla="*/ 59871 h 272380"/>
                  <a:gd name="connsiteX14" fmla="*/ 0 w 451757"/>
                  <a:gd name="connsiteY14" fmla="*/ 92528 h 272380"/>
                  <a:gd name="connsiteX15" fmla="*/ 5443 w 451757"/>
                  <a:gd name="connsiteY15" fmla="*/ 130628 h 272380"/>
                  <a:gd name="connsiteX16" fmla="*/ 10886 w 451757"/>
                  <a:gd name="connsiteY16" fmla="*/ 146957 h 272380"/>
                  <a:gd name="connsiteX17" fmla="*/ 38100 w 451757"/>
                  <a:gd name="connsiteY17" fmla="*/ 174171 h 272380"/>
                  <a:gd name="connsiteX18" fmla="*/ 87086 w 451757"/>
                  <a:gd name="connsiteY18" fmla="*/ 212271 h 272380"/>
                  <a:gd name="connsiteX19" fmla="*/ 119743 w 451757"/>
                  <a:gd name="connsiteY19" fmla="*/ 234043 h 272380"/>
                  <a:gd name="connsiteX20" fmla="*/ 152400 w 451757"/>
                  <a:gd name="connsiteY20" fmla="*/ 250371 h 272380"/>
                  <a:gd name="connsiteX21" fmla="*/ 217714 w 451757"/>
                  <a:gd name="connsiteY21" fmla="*/ 272143 h 272380"/>
                  <a:gd name="connsiteX22" fmla="*/ 234043 w 451757"/>
                  <a:gd name="connsiteY22" fmla="*/ 261257 h 27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1757" h="272380">
                    <a:moveTo>
                      <a:pt x="234043" y="261257"/>
                    </a:moveTo>
                    <a:cubicBezTo>
                      <a:pt x="292100" y="239486"/>
                      <a:pt x="338177" y="230278"/>
                      <a:pt x="395412" y="206430"/>
                    </a:cubicBezTo>
                    <a:cubicBezTo>
                      <a:pt x="408479" y="200986"/>
                      <a:pt x="431480" y="175919"/>
                      <a:pt x="440871" y="163285"/>
                    </a:cubicBezTo>
                    <a:cubicBezTo>
                      <a:pt x="450262" y="150651"/>
                      <a:pt x="451757" y="149678"/>
                      <a:pt x="451757" y="130628"/>
                    </a:cubicBezTo>
                    <a:cubicBezTo>
                      <a:pt x="451757" y="111578"/>
                      <a:pt x="450850" y="67128"/>
                      <a:pt x="440871" y="48985"/>
                    </a:cubicBezTo>
                    <a:cubicBezTo>
                      <a:pt x="430893" y="30842"/>
                      <a:pt x="411049" y="27246"/>
                      <a:pt x="391886" y="21771"/>
                    </a:cubicBezTo>
                    <a:cubicBezTo>
                      <a:pt x="372053" y="16104"/>
                      <a:pt x="364671" y="14513"/>
                      <a:pt x="337457" y="10885"/>
                    </a:cubicBezTo>
                    <a:cubicBezTo>
                      <a:pt x="310243" y="7257"/>
                      <a:pt x="279244" y="4220"/>
                      <a:pt x="228600" y="0"/>
                    </a:cubicBezTo>
                    <a:cubicBezTo>
                      <a:pt x="197757" y="1814"/>
                      <a:pt x="159657" y="2722"/>
                      <a:pt x="136071" y="5443"/>
                    </a:cubicBezTo>
                    <a:cubicBezTo>
                      <a:pt x="112485" y="8164"/>
                      <a:pt x="95909" y="13681"/>
                      <a:pt x="87086" y="16328"/>
                    </a:cubicBezTo>
                    <a:cubicBezTo>
                      <a:pt x="76095" y="19625"/>
                      <a:pt x="65314" y="23585"/>
                      <a:pt x="54428" y="27214"/>
                    </a:cubicBezTo>
                    <a:cubicBezTo>
                      <a:pt x="48985" y="29028"/>
                      <a:pt x="42874" y="29475"/>
                      <a:pt x="38100" y="32657"/>
                    </a:cubicBezTo>
                    <a:lnTo>
                      <a:pt x="21771" y="43543"/>
                    </a:lnTo>
                    <a:cubicBezTo>
                      <a:pt x="18143" y="48986"/>
                      <a:pt x="13543" y="53894"/>
                      <a:pt x="10886" y="59871"/>
                    </a:cubicBezTo>
                    <a:cubicBezTo>
                      <a:pt x="6226" y="70357"/>
                      <a:pt x="0" y="92528"/>
                      <a:pt x="0" y="92528"/>
                    </a:cubicBezTo>
                    <a:cubicBezTo>
                      <a:pt x="1814" y="105228"/>
                      <a:pt x="2927" y="118048"/>
                      <a:pt x="5443" y="130628"/>
                    </a:cubicBezTo>
                    <a:cubicBezTo>
                      <a:pt x="6568" y="136254"/>
                      <a:pt x="5443" y="139700"/>
                      <a:pt x="10886" y="146957"/>
                    </a:cubicBezTo>
                    <a:cubicBezTo>
                      <a:pt x="16329" y="154214"/>
                      <a:pt x="25400" y="163285"/>
                      <a:pt x="38100" y="174171"/>
                    </a:cubicBezTo>
                    <a:cubicBezTo>
                      <a:pt x="50800" y="185057"/>
                      <a:pt x="64320" y="197094"/>
                      <a:pt x="87086" y="212271"/>
                    </a:cubicBezTo>
                    <a:lnTo>
                      <a:pt x="119743" y="234043"/>
                    </a:lnTo>
                    <a:cubicBezTo>
                      <a:pt x="130629" y="239486"/>
                      <a:pt x="136072" y="244021"/>
                      <a:pt x="152400" y="250371"/>
                    </a:cubicBezTo>
                    <a:cubicBezTo>
                      <a:pt x="168728" y="256721"/>
                      <a:pt x="204107" y="270329"/>
                      <a:pt x="217714" y="272143"/>
                    </a:cubicBezTo>
                    <a:cubicBezTo>
                      <a:pt x="231321" y="273957"/>
                      <a:pt x="228600" y="264886"/>
                      <a:pt x="234043" y="261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0" name="Szabadkézi sokszög 329"/>
              <p:cNvSpPr/>
              <p:nvPr/>
            </p:nvSpPr>
            <p:spPr>
              <a:xfrm>
                <a:off x="3516509" y="5015532"/>
                <a:ext cx="457200" cy="273628"/>
              </a:xfrm>
              <a:custGeom>
                <a:avLst/>
                <a:gdLst>
                  <a:gd name="connsiteX0" fmla="*/ 0 w 457200"/>
                  <a:gd name="connsiteY0" fmla="*/ 31581 h 273628"/>
                  <a:gd name="connsiteX1" fmla="*/ 35859 w 457200"/>
                  <a:gd name="connsiteY1" fmla="*/ 166052 h 273628"/>
                  <a:gd name="connsiteX2" fmla="*/ 40342 w 457200"/>
                  <a:gd name="connsiteY2" fmla="*/ 179499 h 273628"/>
                  <a:gd name="connsiteX3" fmla="*/ 85165 w 457200"/>
                  <a:gd name="connsiteY3" fmla="*/ 224322 h 273628"/>
                  <a:gd name="connsiteX4" fmla="*/ 112059 w 457200"/>
                  <a:gd name="connsiteY4" fmla="*/ 246734 h 273628"/>
                  <a:gd name="connsiteX5" fmla="*/ 125506 w 457200"/>
                  <a:gd name="connsiteY5" fmla="*/ 251217 h 273628"/>
                  <a:gd name="connsiteX6" fmla="*/ 138953 w 457200"/>
                  <a:gd name="connsiteY6" fmla="*/ 260181 h 273628"/>
                  <a:gd name="connsiteX7" fmla="*/ 197224 w 457200"/>
                  <a:gd name="connsiteY7" fmla="*/ 273628 h 273628"/>
                  <a:gd name="connsiteX8" fmla="*/ 242047 w 457200"/>
                  <a:gd name="connsiteY8" fmla="*/ 264664 h 273628"/>
                  <a:gd name="connsiteX9" fmla="*/ 264459 w 457200"/>
                  <a:gd name="connsiteY9" fmla="*/ 260181 h 273628"/>
                  <a:gd name="connsiteX10" fmla="*/ 291353 w 457200"/>
                  <a:gd name="connsiteY10" fmla="*/ 251217 h 273628"/>
                  <a:gd name="connsiteX11" fmla="*/ 331694 w 457200"/>
                  <a:gd name="connsiteY11" fmla="*/ 224322 h 273628"/>
                  <a:gd name="connsiteX12" fmla="*/ 345142 w 457200"/>
                  <a:gd name="connsiteY12" fmla="*/ 215358 h 273628"/>
                  <a:gd name="connsiteX13" fmla="*/ 354106 w 457200"/>
                  <a:gd name="connsiteY13" fmla="*/ 201911 h 273628"/>
                  <a:gd name="connsiteX14" fmla="*/ 381000 w 457200"/>
                  <a:gd name="connsiteY14" fmla="*/ 175017 h 273628"/>
                  <a:gd name="connsiteX15" fmla="*/ 389965 w 457200"/>
                  <a:gd name="connsiteY15" fmla="*/ 161569 h 273628"/>
                  <a:gd name="connsiteX16" fmla="*/ 394447 w 457200"/>
                  <a:gd name="connsiteY16" fmla="*/ 148122 h 273628"/>
                  <a:gd name="connsiteX17" fmla="*/ 412377 w 457200"/>
                  <a:gd name="connsiteY17" fmla="*/ 121228 h 273628"/>
                  <a:gd name="connsiteX18" fmla="*/ 425824 w 457200"/>
                  <a:gd name="connsiteY18" fmla="*/ 71922 h 273628"/>
                  <a:gd name="connsiteX19" fmla="*/ 430306 w 457200"/>
                  <a:gd name="connsiteY19" fmla="*/ 53993 h 273628"/>
                  <a:gd name="connsiteX20" fmla="*/ 439271 w 457200"/>
                  <a:gd name="connsiteY20" fmla="*/ 27099 h 273628"/>
                  <a:gd name="connsiteX21" fmla="*/ 452718 w 457200"/>
                  <a:gd name="connsiteY21" fmla="*/ 205 h 273628"/>
                  <a:gd name="connsiteX22" fmla="*/ 457200 w 457200"/>
                  <a:gd name="connsiteY22" fmla="*/ 4687 h 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200" h="273628">
                    <a:moveTo>
                      <a:pt x="0" y="31581"/>
                    </a:moveTo>
                    <a:cubicBezTo>
                      <a:pt x="11953" y="76405"/>
                      <a:pt x="23653" y="121297"/>
                      <a:pt x="35859" y="166052"/>
                    </a:cubicBezTo>
                    <a:cubicBezTo>
                      <a:pt x="37102" y="170610"/>
                      <a:pt x="38047" y="175369"/>
                      <a:pt x="40342" y="179499"/>
                    </a:cubicBezTo>
                    <a:cubicBezTo>
                      <a:pt x="70226" y="233290"/>
                      <a:pt x="43327" y="182484"/>
                      <a:pt x="85165" y="224322"/>
                    </a:cubicBezTo>
                    <a:cubicBezTo>
                      <a:pt x="95078" y="234235"/>
                      <a:pt x="99578" y="240493"/>
                      <a:pt x="112059" y="246734"/>
                    </a:cubicBezTo>
                    <a:cubicBezTo>
                      <a:pt x="116285" y="248847"/>
                      <a:pt x="121280" y="249104"/>
                      <a:pt x="125506" y="251217"/>
                    </a:cubicBezTo>
                    <a:cubicBezTo>
                      <a:pt x="130324" y="253626"/>
                      <a:pt x="134030" y="257993"/>
                      <a:pt x="138953" y="260181"/>
                    </a:cubicBezTo>
                    <a:cubicBezTo>
                      <a:pt x="162272" y="270545"/>
                      <a:pt x="171696" y="269981"/>
                      <a:pt x="197224" y="273628"/>
                    </a:cubicBezTo>
                    <a:cubicBezTo>
                      <a:pt x="274073" y="262650"/>
                      <a:pt x="200333" y="275093"/>
                      <a:pt x="242047" y="264664"/>
                    </a:cubicBezTo>
                    <a:cubicBezTo>
                      <a:pt x="249438" y="262816"/>
                      <a:pt x="257109" y="262186"/>
                      <a:pt x="264459" y="260181"/>
                    </a:cubicBezTo>
                    <a:cubicBezTo>
                      <a:pt x="273576" y="257695"/>
                      <a:pt x="291353" y="251217"/>
                      <a:pt x="291353" y="251217"/>
                    </a:cubicBezTo>
                    <a:lnTo>
                      <a:pt x="331694" y="224322"/>
                    </a:lnTo>
                    <a:lnTo>
                      <a:pt x="345142" y="215358"/>
                    </a:lnTo>
                    <a:cubicBezTo>
                      <a:pt x="348130" y="210876"/>
                      <a:pt x="350527" y="205937"/>
                      <a:pt x="354106" y="201911"/>
                    </a:cubicBezTo>
                    <a:cubicBezTo>
                      <a:pt x="362529" y="192435"/>
                      <a:pt x="373968" y="185566"/>
                      <a:pt x="381000" y="175017"/>
                    </a:cubicBezTo>
                    <a:lnTo>
                      <a:pt x="389965" y="161569"/>
                    </a:lnTo>
                    <a:cubicBezTo>
                      <a:pt x="391459" y="157087"/>
                      <a:pt x="392152" y="152252"/>
                      <a:pt x="394447" y="148122"/>
                    </a:cubicBezTo>
                    <a:cubicBezTo>
                      <a:pt x="399680" y="138704"/>
                      <a:pt x="412377" y="121228"/>
                      <a:pt x="412377" y="121228"/>
                    </a:cubicBezTo>
                    <a:cubicBezTo>
                      <a:pt x="420755" y="96094"/>
                      <a:pt x="415714" y="112361"/>
                      <a:pt x="425824" y="71922"/>
                    </a:cubicBezTo>
                    <a:cubicBezTo>
                      <a:pt x="427318" y="65946"/>
                      <a:pt x="428358" y="59837"/>
                      <a:pt x="430306" y="53993"/>
                    </a:cubicBezTo>
                    <a:lnTo>
                      <a:pt x="439271" y="27099"/>
                    </a:lnTo>
                    <a:cubicBezTo>
                      <a:pt x="441828" y="19427"/>
                      <a:pt x="445269" y="5171"/>
                      <a:pt x="452718" y="205"/>
                    </a:cubicBezTo>
                    <a:cubicBezTo>
                      <a:pt x="454476" y="-967"/>
                      <a:pt x="455706" y="3193"/>
                      <a:pt x="457200" y="468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1" name="Szabadkézi sokszög 330"/>
              <p:cNvSpPr/>
              <p:nvPr/>
            </p:nvSpPr>
            <p:spPr>
              <a:xfrm>
                <a:off x="3388582" y="4674897"/>
                <a:ext cx="170510" cy="101057"/>
              </a:xfrm>
              <a:custGeom>
                <a:avLst/>
                <a:gdLst>
                  <a:gd name="connsiteX0" fmla="*/ 332606 w 637406"/>
                  <a:gd name="connsiteY0" fmla="*/ 443345 h 443345"/>
                  <a:gd name="connsiteX1" fmla="*/ 512715 w 637406"/>
                  <a:gd name="connsiteY1" fmla="*/ 304800 h 443345"/>
                  <a:gd name="connsiteX2" fmla="*/ 554279 w 637406"/>
                  <a:gd name="connsiteY2" fmla="*/ 277091 h 443345"/>
                  <a:gd name="connsiteX3" fmla="*/ 588915 w 637406"/>
                  <a:gd name="connsiteY3" fmla="*/ 235527 h 443345"/>
                  <a:gd name="connsiteX4" fmla="*/ 609697 w 637406"/>
                  <a:gd name="connsiteY4" fmla="*/ 214745 h 443345"/>
                  <a:gd name="connsiteX5" fmla="*/ 637406 w 637406"/>
                  <a:gd name="connsiteY5" fmla="*/ 173182 h 443345"/>
                  <a:gd name="connsiteX6" fmla="*/ 630479 w 637406"/>
                  <a:gd name="connsiteY6" fmla="*/ 96982 h 443345"/>
                  <a:gd name="connsiteX7" fmla="*/ 623551 w 637406"/>
                  <a:gd name="connsiteY7" fmla="*/ 76200 h 443345"/>
                  <a:gd name="connsiteX8" fmla="*/ 554279 w 637406"/>
                  <a:gd name="connsiteY8" fmla="*/ 41563 h 443345"/>
                  <a:gd name="connsiteX9" fmla="*/ 450370 w 637406"/>
                  <a:gd name="connsiteY9" fmla="*/ 62345 h 443345"/>
                  <a:gd name="connsiteX10" fmla="*/ 408806 w 637406"/>
                  <a:gd name="connsiteY10" fmla="*/ 76200 h 443345"/>
                  <a:gd name="connsiteX11" fmla="*/ 367242 w 637406"/>
                  <a:gd name="connsiteY11" fmla="*/ 96982 h 443345"/>
                  <a:gd name="connsiteX12" fmla="*/ 277188 w 637406"/>
                  <a:gd name="connsiteY12" fmla="*/ 83127 h 443345"/>
                  <a:gd name="connsiteX13" fmla="*/ 235624 w 637406"/>
                  <a:gd name="connsiteY13" fmla="*/ 55418 h 443345"/>
                  <a:gd name="connsiteX14" fmla="*/ 214842 w 637406"/>
                  <a:gd name="connsiteY14" fmla="*/ 41563 h 443345"/>
                  <a:gd name="connsiteX15" fmla="*/ 173279 w 637406"/>
                  <a:gd name="connsiteY15" fmla="*/ 27709 h 443345"/>
                  <a:gd name="connsiteX16" fmla="*/ 152497 w 637406"/>
                  <a:gd name="connsiteY16" fmla="*/ 13854 h 443345"/>
                  <a:gd name="connsiteX17" fmla="*/ 110933 w 637406"/>
                  <a:gd name="connsiteY17" fmla="*/ 0 h 443345"/>
                  <a:gd name="connsiteX18" fmla="*/ 62442 w 637406"/>
                  <a:gd name="connsiteY18" fmla="*/ 6927 h 443345"/>
                  <a:gd name="connsiteX19" fmla="*/ 41661 w 637406"/>
                  <a:gd name="connsiteY19" fmla="*/ 13854 h 443345"/>
                  <a:gd name="connsiteX20" fmla="*/ 13951 w 637406"/>
                  <a:gd name="connsiteY20" fmla="*/ 55418 h 443345"/>
                  <a:gd name="connsiteX21" fmla="*/ 97 w 637406"/>
                  <a:gd name="connsiteY21" fmla="*/ 96982 h 443345"/>
                  <a:gd name="connsiteX22" fmla="*/ 13951 w 637406"/>
                  <a:gd name="connsiteY22" fmla="*/ 214745 h 443345"/>
                  <a:gd name="connsiteX23" fmla="*/ 27806 w 637406"/>
                  <a:gd name="connsiteY23" fmla="*/ 256309 h 443345"/>
                  <a:gd name="connsiteX24" fmla="*/ 34733 w 637406"/>
                  <a:gd name="connsiteY24" fmla="*/ 277091 h 443345"/>
                  <a:gd name="connsiteX25" fmla="*/ 55515 w 637406"/>
                  <a:gd name="connsiteY25" fmla="*/ 318654 h 443345"/>
                  <a:gd name="connsiteX26" fmla="*/ 76297 w 637406"/>
                  <a:gd name="connsiteY26" fmla="*/ 332509 h 443345"/>
                  <a:gd name="connsiteX27" fmla="*/ 90151 w 637406"/>
                  <a:gd name="connsiteY27" fmla="*/ 353291 h 443345"/>
                  <a:gd name="connsiteX28" fmla="*/ 131715 w 637406"/>
                  <a:gd name="connsiteY28" fmla="*/ 381000 h 443345"/>
                  <a:gd name="connsiteX29" fmla="*/ 194061 w 637406"/>
                  <a:gd name="connsiteY29" fmla="*/ 401782 h 443345"/>
                  <a:gd name="connsiteX30" fmla="*/ 256406 w 637406"/>
                  <a:gd name="connsiteY30" fmla="*/ 422563 h 443345"/>
                  <a:gd name="connsiteX31" fmla="*/ 277188 w 637406"/>
                  <a:gd name="connsiteY31" fmla="*/ 429491 h 443345"/>
                  <a:gd name="connsiteX32" fmla="*/ 332606 w 637406"/>
                  <a:gd name="connsiteY32" fmla="*/ 443345 h 44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37406" h="443345">
                    <a:moveTo>
                      <a:pt x="332606" y="443345"/>
                    </a:moveTo>
                    <a:lnTo>
                      <a:pt x="512715" y="304800"/>
                    </a:lnTo>
                    <a:cubicBezTo>
                      <a:pt x="526036" y="294809"/>
                      <a:pt x="542505" y="288865"/>
                      <a:pt x="554279" y="277091"/>
                    </a:cubicBezTo>
                    <a:cubicBezTo>
                      <a:pt x="614994" y="216376"/>
                      <a:pt x="540693" y="293394"/>
                      <a:pt x="588915" y="235527"/>
                    </a:cubicBezTo>
                    <a:cubicBezTo>
                      <a:pt x="595187" y="228001"/>
                      <a:pt x="603682" y="222478"/>
                      <a:pt x="609697" y="214745"/>
                    </a:cubicBezTo>
                    <a:cubicBezTo>
                      <a:pt x="619920" y="201602"/>
                      <a:pt x="637406" y="173182"/>
                      <a:pt x="637406" y="173182"/>
                    </a:cubicBezTo>
                    <a:cubicBezTo>
                      <a:pt x="635097" y="147782"/>
                      <a:pt x="634086" y="122230"/>
                      <a:pt x="630479" y="96982"/>
                    </a:cubicBezTo>
                    <a:cubicBezTo>
                      <a:pt x="629446" y="89753"/>
                      <a:pt x="628714" y="81363"/>
                      <a:pt x="623551" y="76200"/>
                    </a:cubicBezTo>
                    <a:cubicBezTo>
                      <a:pt x="596060" y="48709"/>
                      <a:pt x="585566" y="49386"/>
                      <a:pt x="554279" y="41563"/>
                    </a:cubicBezTo>
                    <a:cubicBezTo>
                      <a:pt x="477418" y="50104"/>
                      <a:pt x="511771" y="41879"/>
                      <a:pt x="450370" y="62345"/>
                    </a:cubicBezTo>
                    <a:cubicBezTo>
                      <a:pt x="450365" y="62347"/>
                      <a:pt x="408810" y="76197"/>
                      <a:pt x="408806" y="76200"/>
                    </a:cubicBezTo>
                    <a:cubicBezTo>
                      <a:pt x="381948" y="94104"/>
                      <a:pt x="395922" y="87421"/>
                      <a:pt x="367242" y="96982"/>
                    </a:cubicBezTo>
                    <a:cubicBezTo>
                      <a:pt x="357055" y="95963"/>
                      <a:pt x="299107" y="95304"/>
                      <a:pt x="277188" y="83127"/>
                    </a:cubicBezTo>
                    <a:cubicBezTo>
                      <a:pt x="262632" y="75041"/>
                      <a:pt x="249479" y="64654"/>
                      <a:pt x="235624" y="55418"/>
                    </a:cubicBezTo>
                    <a:cubicBezTo>
                      <a:pt x="228697" y="50800"/>
                      <a:pt x="222740" y="44196"/>
                      <a:pt x="214842" y="41563"/>
                    </a:cubicBezTo>
                    <a:lnTo>
                      <a:pt x="173279" y="27709"/>
                    </a:lnTo>
                    <a:cubicBezTo>
                      <a:pt x="166352" y="23091"/>
                      <a:pt x="160105" y="17235"/>
                      <a:pt x="152497" y="13854"/>
                    </a:cubicBezTo>
                    <a:cubicBezTo>
                      <a:pt x="139152" y="7923"/>
                      <a:pt x="110933" y="0"/>
                      <a:pt x="110933" y="0"/>
                    </a:cubicBezTo>
                    <a:cubicBezTo>
                      <a:pt x="94769" y="2309"/>
                      <a:pt x="78453" y="3725"/>
                      <a:pt x="62442" y="6927"/>
                    </a:cubicBezTo>
                    <a:cubicBezTo>
                      <a:pt x="55282" y="8359"/>
                      <a:pt x="46824" y="8691"/>
                      <a:pt x="41661" y="13854"/>
                    </a:cubicBezTo>
                    <a:cubicBezTo>
                      <a:pt x="29887" y="25628"/>
                      <a:pt x="13951" y="55418"/>
                      <a:pt x="13951" y="55418"/>
                    </a:cubicBezTo>
                    <a:cubicBezTo>
                      <a:pt x="9333" y="69273"/>
                      <a:pt x="-1116" y="82428"/>
                      <a:pt x="97" y="96982"/>
                    </a:cubicBezTo>
                    <a:cubicBezTo>
                      <a:pt x="3324" y="135703"/>
                      <a:pt x="3552" y="176616"/>
                      <a:pt x="13951" y="214745"/>
                    </a:cubicBezTo>
                    <a:cubicBezTo>
                      <a:pt x="17794" y="228835"/>
                      <a:pt x="23188" y="242454"/>
                      <a:pt x="27806" y="256309"/>
                    </a:cubicBezTo>
                    <a:lnTo>
                      <a:pt x="34733" y="277091"/>
                    </a:lnTo>
                    <a:cubicBezTo>
                      <a:pt x="40366" y="293990"/>
                      <a:pt x="42089" y="305228"/>
                      <a:pt x="55515" y="318654"/>
                    </a:cubicBezTo>
                    <a:cubicBezTo>
                      <a:pt x="61402" y="324541"/>
                      <a:pt x="69370" y="327891"/>
                      <a:pt x="76297" y="332509"/>
                    </a:cubicBezTo>
                    <a:cubicBezTo>
                      <a:pt x="80915" y="339436"/>
                      <a:pt x="83885" y="347809"/>
                      <a:pt x="90151" y="353291"/>
                    </a:cubicBezTo>
                    <a:cubicBezTo>
                      <a:pt x="102682" y="364256"/>
                      <a:pt x="115918" y="375735"/>
                      <a:pt x="131715" y="381000"/>
                    </a:cubicBezTo>
                    <a:lnTo>
                      <a:pt x="194061" y="401782"/>
                    </a:lnTo>
                    <a:lnTo>
                      <a:pt x="256406" y="422563"/>
                    </a:lnTo>
                    <a:cubicBezTo>
                      <a:pt x="263333" y="424872"/>
                      <a:pt x="269886" y="429491"/>
                      <a:pt x="277188" y="429491"/>
                    </a:cubicBezTo>
                    <a:lnTo>
                      <a:pt x="332606" y="44334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2" name="Csoportba foglalás 331"/>
              <p:cNvGrpSpPr/>
              <p:nvPr/>
            </p:nvGrpSpPr>
            <p:grpSpPr>
              <a:xfrm>
                <a:off x="3711732" y="4325573"/>
                <a:ext cx="274870" cy="244464"/>
                <a:chOff x="5949393" y="4357702"/>
                <a:chExt cx="274870" cy="244464"/>
              </a:xfrm>
            </p:grpSpPr>
            <p:sp>
              <p:nvSpPr>
                <p:cNvPr id="338" name="Szabadkézi sokszög 337"/>
                <p:cNvSpPr/>
                <p:nvPr/>
              </p:nvSpPr>
              <p:spPr>
                <a:xfrm rot="2754710">
                  <a:off x="5964596" y="4342499"/>
                  <a:ext cx="244464" cy="274870"/>
                </a:xfrm>
                <a:custGeom>
                  <a:avLst/>
                  <a:gdLst>
                    <a:gd name="connsiteX0" fmla="*/ 524934 w 580680"/>
                    <a:gd name="connsiteY0" fmla="*/ 152400 h 499533"/>
                    <a:gd name="connsiteX1" fmla="*/ 279400 w 580680"/>
                    <a:gd name="connsiteY1" fmla="*/ 8467 h 499533"/>
                    <a:gd name="connsiteX2" fmla="*/ 254000 w 580680"/>
                    <a:gd name="connsiteY2" fmla="*/ 0 h 499533"/>
                    <a:gd name="connsiteX3" fmla="*/ 143934 w 580680"/>
                    <a:gd name="connsiteY3" fmla="*/ 8467 h 499533"/>
                    <a:gd name="connsiteX4" fmla="*/ 93134 w 580680"/>
                    <a:gd name="connsiteY4" fmla="*/ 25400 h 499533"/>
                    <a:gd name="connsiteX5" fmla="*/ 25400 w 580680"/>
                    <a:gd name="connsiteY5" fmla="*/ 76200 h 499533"/>
                    <a:gd name="connsiteX6" fmla="*/ 8467 w 580680"/>
                    <a:gd name="connsiteY6" fmla="*/ 127000 h 499533"/>
                    <a:gd name="connsiteX7" fmla="*/ 0 w 580680"/>
                    <a:gd name="connsiteY7" fmla="*/ 152400 h 499533"/>
                    <a:gd name="connsiteX8" fmla="*/ 8467 w 580680"/>
                    <a:gd name="connsiteY8" fmla="*/ 279400 h 499533"/>
                    <a:gd name="connsiteX9" fmla="*/ 25400 w 580680"/>
                    <a:gd name="connsiteY9" fmla="*/ 330200 h 499533"/>
                    <a:gd name="connsiteX10" fmla="*/ 42334 w 580680"/>
                    <a:gd name="connsiteY10" fmla="*/ 347133 h 499533"/>
                    <a:gd name="connsiteX11" fmla="*/ 101600 w 580680"/>
                    <a:gd name="connsiteY11" fmla="*/ 406400 h 499533"/>
                    <a:gd name="connsiteX12" fmla="*/ 118534 w 580680"/>
                    <a:gd name="connsiteY12" fmla="*/ 423333 h 499533"/>
                    <a:gd name="connsiteX13" fmla="*/ 143934 w 580680"/>
                    <a:gd name="connsiteY13" fmla="*/ 431800 h 499533"/>
                    <a:gd name="connsiteX14" fmla="*/ 194734 w 580680"/>
                    <a:gd name="connsiteY14" fmla="*/ 465667 h 499533"/>
                    <a:gd name="connsiteX15" fmla="*/ 270934 w 580680"/>
                    <a:gd name="connsiteY15" fmla="*/ 491067 h 499533"/>
                    <a:gd name="connsiteX16" fmla="*/ 296334 w 580680"/>
                    <a:gd name="connsiteY16" fmla="*/ 499533 h 499533"/>
                    <a:gd name="connsiteX17" fmla="*/ 389467 w 580680"/>
                    <a:gd name="connsiteY17" fmla="*/ 491067 h 499533"/>
                    <a:gd name="connsiteX18" fmla="*/ 465667 w 580680"/>
                    <a:gd name="connsiteY18" fmla="*/ 457200 h 499533"/>
                    <a:gd name="connsiteX19" fmla="*/ 491067 w 580680"/>
                    <a:gd name="connsiteY19" fmla="*/ 448733 h 499533"/>
                    <a:gd name="connsiteX20" fmla="*/ 558800 w 580680"/>
                    <a:gd name="connsiteY20" fmla="*/ 397933 h 499533"/>
                    <a:gd name="connsiteX21" fmla="*/ 567267 w 580680"/>
                    <a:gd name="connsiteY21" fmla="*/ 203200 h 499533"/>
                    <a:gd name="connsiteX22" fmla="*/ 550334 w 580680"/>
                    <a:gd name="connsiteY22" fmla="*/ 152400 h 499533"/>
                    <a:gd name="connsiteX23" fmla="*/ 516467 w 580680"/>
                    <a:gd name="connsiteY23" fmla="*/ 110067 h 499533"/>
                    <a:gd name="connsiteX24" fmla="*/ 524934 w 580680"/>
                    <a:gd name="connsiteY24" fmla="*/ 152400 h 499533"/>
                    <a:gd name="connsiteX0" fmla="*/ 516467 w 580680"/>
                    <a:gd name="connsiteY0" fmla="*/ 112722 h 502188"/>
                    <a:gd name="connsiteX1" fmla="*/ 279400 w 580680"/>
                    <a:gd name="connsiteY1" fmla="*/ 11122 h 502188"/>
                    <a:gd name="connsiteX2" fmla="*/ 254000 w 580680"/>
                    <a:gd name="connsiteY2" fmla="*/ 2655 h 502188"/>
                    <a:gd name="connsiteX3" fmla="*/ 143934 w 580680"/>
                    <a:gd name="connsiteY3" fmla="*/ 11122 h 502188"/>
                    <a:gd name="connsiteX4" fmla="*/ 93134 w 580680"/>
                    <a:gd name="connsiteY4" fmla="*/ 28055 h 502188"/>
                    <a:gd name="connsiteX5" fmla="*/ 25400 w 580680"/>
                    <a:gd name="connsiteY5" fmla="*/ 78855 h 502188"/>
                    <a:gd name="connsiteX6" fmla="*/ 8467 w 580680"/>
                    <a:gd name="connsiteY6" fmla="*/ 129655 h 502188"/>
                    <a:gd name="connsiteX7" fmla="*/ 0 w 580680"/>
                    <a:gd name="connsiteY7" fmla="*/ 155055 h 502188"/>
                    <a:gd name="connsiteX8" fmla="*/ 8467 w 580680"/>
                    <a:gd name="connsiteY8" fmla="*/ 282055 h 502188"/>
                    <a:gd name="connsiteX9" fmla="*/ 25400 w 580680"/>
                    <a:gd name="connsiteY9" fmla="*/ 332855 h 502188"/>
                    <a:gd name="connsiteX10" fmla="*/ 42334 w 580680"/>
                    <a:gd name="connsiteY10" fmla="*/ 349788 h 502188"/>
                    <a:gd name="connsiteX11" fmla="*/ 101600 w 580680"/>
                    <a:gd name="connsiteY11" fmla="*/ 409055 h 502188"/>
                    <a:gd name="connsiteX12" fmla="*/ 118534 w 580680"/>
                    <a:gd name="connsiteY12" fmla="*/ 425988 h 502188"/>
                    <a:gd name="connsiteX13" fmla="*/ 143934 w 580680"/>
                    <a:gd name="connsiteY13" fmla="*/ 434455 h 502188"/>
                    <a:gd name="connsiteX14" fmla="*/ 194734 w 580680"/>
                    <a:gd name="connsiteY14" fmla="*/ 468322 h 502188"/>
                    <a:gd name="connsiteX15" fmla="*/ 270934 w 580680"/>
                    <a:gd name="connsiteY15" fmla="*/ 493722 h 502188"/>
                    <a:gd name="connsiteX16" fmla="*/ 296334 w 580680"/>
                    <a:gd name="connsiteY16" fmla="*/ 502188 h 502188"/>
                    <a:gd name="connsiteX17" fmla="*/ 389467 w 580680"/>
                    <a:gd name="connsiteY17" fmla="*/ 493722 h 502188"/>
                    <a:gd name="connsiteX18" fmla="*/ 465667 w 580680"/>
                    <a:gd name="connsiteY18" fmla="*/ 459855 h 502188"/>
                    <a:gd name="connsiteX19" fmla="*/ 491067 w 580680"/>
                    <a:gd name="connsiteY19" fmla="*/ 451388 h 502188"/>
                    <a:gd name="connsiteX20" fmla="*/ 558800 w 580680"/>
                    <a:gd name="connsiteY20" fmla="*/ 400588 h 502188"/>
                    <a:gd name="connsiteX21" fmla="*/ 567267 w 580680"/>
                    <a:gd name="connsiteY21" fmla="*/ 205855 h 502188"/>
                    <a:gd name="connsiteX22" fmla="*/ 550334 w 580680"/>
                    <a:gd name="connsiteY22" fmla="*/ 155055 h 502188"/>
                    <a:gd name="connsiteX23" fmla="*/ 516467 w 580680"/>
                    <a:gd name="connsiteY23" fmla="*/ 112722 h 502188"/>
                    <a:gd name="connsiteX0" fmla="*/ 550334 w 580680"/>
                    <a:gd name="connsiteY0" fmla="*/ 157929 h 505062"/>
                    <a:gd name="connsiteX1" fmla="*/ 279400 w 580680"/>
                    <a:gd name="connsiteY1" fmla="*/ 13996 h 505062"/>
                    <a:gd name="connsiteX2" fmla="*/ 254000 w 580680"/>
                    <a:gd name="connsiteY2" fmla="*/ 5529 h 505062"/>
                    <a:gd name="connsiteX3" fmla="*/ 143934 w 580680"/>
                    <a:gd name="connsiteY3" fmla="*/ 13996 h 505062"/>
                    <a:gd name="connsiteX4" fmla="*/ 93134 w 580680"/>
                    <a:gd name="connsiteY4" fmla="*/ 30929 h 505062"/>
                    <a:gd name="connsiteX5" fmla="*/ 25400 w 580680"/>
                    <a:gd name="connsiteY5" fmla="*/ 81729 h 505062"/>
                    <a:gd name="connsiteX6" fmla="*/ 8467 w 580680"/>
                    <a:gd name="connsiteY6" fmla="*/ 132529 h 505062"/>
                    <a:gd name="connsiteX7" fmla="*/ 0 w 580680"/>
                    <a:gd name="connsiteY7" fmla="*/ 157929 h 505062"/>
                    <a:gd name="connsiteX8" fmla="*/ 8467 w 580680"/>
                    <a:gd name="connsiteY8" fmla="*/ 284929 h 505062"/>
                    <a:gd name="connsiteX9" fmla="*/ 25400 w 580680"/>
                    <a:gd name="connsiteY9" fmla="*/ 335729 h 505062"/>
                    <a:gd name="connsiteX10" fmla="*/ 42334 w 580680"/>
                    <a:gd name="connsiteY10" fmla="*/ 352662 h 505062"/>
                    <a:gd name="connsiteX11" fmla="*/ 101600 w 580680"/>
                    <a:gd name="connsiteY11" fmla="*/ 411929 h 505062"/>
                    <a:gd name="connsiteX12" fmla="*/ 118534 w 580680"/>
                    <a:gd name="connsiteY12" fmla="*/ 428862 h 505062"/>
                    <a:gd name="connsiteX13" fmla="*/ 143934 w 580680"/>
                    <a:gd name="connsiteY13" fmla="*/ 437329 h 505062"/>
                    <a:gd name="connsiteX14" fmla="*/ 194734 w 580680"/>
                    <a:gd name="connsiteY14" fmla="*/ 471196 h 505062"/>
                    <a:gd name="connsiteX15" fmla="*/ 270934 w 580680"/>
                    <a:gd name="connsiteY15" fmla="*/ 496596 h 505062"/>
                    <a:gd name="connsiteX16" fmla="*/ 296334 w 580680"/>
                    <a:gd name="connsiteY16" fmla="*/ 505062 h 505062"/>
                    <a:gd name="connsiteX17" fmla="*/ 389467 w 580680"/>
                    <a:gd name="connsiteY17" fmla="*/ 496596 h 505062"/>
                    <a:gd name="connsiteX18" fmla="*/ 465667 w 580680"/>
                    <a:gd name="connsiteY18" fmla="*/ 462729 h 505062"/>
                    <a:gd name="connsiteX19" fmla="*/ 491067 w 580680"/>
                    <a:gd name="connsiteY19" fmla="*/ 454262 h 505062"/>
                    <a:gd name="connsiteX20" fmla="*/ 558800 w 580680"/>
                    <a:gd name="connsiteY20" fmla="*/ 403462 h 505062"/>
                    <a:gd name="connsiteX21" fmla="*/ 567267 w 580680"/>
                    <a:gd name="connsiteY21" fmla="*/ 208729 h 505062"/>
                    <a:gd name="connsiteX22" fmla="*/ 550334 w 580680"/>
                    <a:gd name="connsiteY22" fmla="*/ 157929 h 505062"/>
                    <a:gd name="connsiteX0" fmla="*/ 567267 w 592769"/>
                    <a:gd name="connsiteY0" fmla="*/ 212343 h 508676"/>
                    <a:gd name="connsiteX1" fmla="*/ 279400 w 592769"/>
                    <a:gd name="connsiteY1" fmla="*/ 17610 h 508676"/>
                    <a:gd name="connsiteX2" fmla="*/ 254000 w 592769"/>
                    <a:gd name="connsiteY2" fmla="*/ 9143 h 508676"/>
                    <a:gd name="connsiteX3" fmla="*/ 143934 w 592769"/>
                    <a:gd name="connsiteY3" fmla="*/ 17610 h 508676"/>
                    <a:gd name="connsiteX4" fmla="*/ 93134 w 592769"/>
                    <a:gd name="connsiteY4" fmla="*/ 34543 h 508676"/>
                    <a:gd name="connsiteX5" fmla="*/ 25400 w 592769"/>
                    <a:gd name="connsiteY5" fmla="*/ 85343 h 508676"/>
                    <a:gd name="connsiteX6" fmla="*/ 8467 w 592769"/>
                    <a:gd name="connsiteY6" fmla="*/ 136143 h 508676"/>
                    <a:gd name="connsiteX7" fmla="*/ 0 w 592769"/>
                    <a:gd name="connsiteY7" fmla="*/ 161543 h 508676"/>
                    <a:gd name="connsiteX8" fmla="*/ 8467 w 592769"/>
                    <a:gd name="connsiteY8" fmla="*/ 288543 h 508676"/>
                    <a:gd name="connsiteX9" fmla="*/ 25400 w 592769"/>
                    <a:gd name="connsiteY9" fmla="*/ 339343 h 508676"/>
                    <a:gd name="connsiteX10" fmla="*/ 42334 w 592769"/>
                    <a:gd name="connsiteY10" fmla="*/ 356276 h 508676"/>
                    <a:gd name="connsiteX11" fmla="*/ 101600 w 592769"/>
                    <a:gd name="connsiteY11" fmla="*/ 415543 h 508676"/>
                    <a:gd name="connsiteX12" fmla="*/ 118534 w 592769"/>
                    <a:gd name="connsiteY12" fmla="*/ 432476 h 508676"/>
                    <a:gd name="connsiteX13" fmla="*/ 143934 w 592769"/>
                    <a:gd name="connsiteY13" fmla="*/ 440943 h 508676"/>
                    <a:gd name="connsiteX14" fmla="*/ 194734 w 592769"/>
                    <a:gd name="connsiteY14" fmla="*/ 474810 h 508676"/>
                    <a:gd name="connsiteX15" fmla="*/ 270934 w 592769"/>
                    <a:gd name="connsiteY15" fmla="*/ 500210 h 508676"/>
                    <a:gd name="connsiteX16" fmla="*/ 296334 w 592769"/>
                    <a:gd name="connsiteY16" fmla="*/ 508676 h 508676"/>
                    <a:gd name="connsiteX17" fmla="*/ 389467 w 592769"/>
                    <a:gd name="connsiteY17" fmla="*/ 500210 h 508676"/>
                    <a:gd name="connsiteX18" fmla="*/ 465667 w 592769"/>
                    <a:gd name="connsiteY18" fmla="*/ 466343 h 508676"/>
                    <a:gd name="connsiteX19" fmla="*/ 491067 w 592769"/>
                    <a:gd name="connsiteY19" fmla="*/ 457876 h 508676"/>
                    <a:gd name="connsiteX20" fmla="*/ 558800 w 592769"/>
                    <a:gd name="connsiteY20" fmla="*/ 407076 h 508676"/>
                    <a:gd name="connsiteX21" fmla="*/ 567267 w 592769"/>
                    <a:gd name="connsiteY21" fmla="*/ 212343 h 508676"/>
                    <a:gd name="connsiteX0" fmla="*/ 609929 w 625687"/>
                    <a:gd name="connsiteY0" fmla="*/ 129841 h 503252"/>
                    <a:gd name="connsiteX1" fmla="*/ 279400 w 625687"/>
                    <a:gd name="connsiteY1" fmla="*/ 12186 h 503252"/>
                    <a:gd name="connsiteX2" fmla="*/ 254000 w 625687"/>
                    <a:gd name="connsiteY2" fmla="*/ 3719 h 503252"/>
                    <a:gd name="connsiteX3" fmla="*/ 143934 w 625687"/>
                    <a:gd name="connsiteY3" fmla="*/ 12186 h 503252"/>
                    <a:gd name="connsiteX4" fmla="*/ 93134 w 625687"/>
                    <a:gd name="connsiteY4" fmla="*/ 29119 h 503252"/>
                    <a:gd name="connsiteX5" fmla="*/ 25400 w 625687"/>
                    <a:gd name="connsiteY5" fmla="*/ 79919 h 503252"/>
                    <a:gd name="connsiteX6" fmla="*/ 8467 w 625687"/>
                    <a:gd name="connsiteY6" fmla="*/ 130719 h 503252"/>
                    <a:gd name="connsiteX7" fmla="*/ 0 w 625687"/>
                    <a:gd name="connsiteY7" fmla="*/ 156119 h 503252"/>
                    <a:gd name="connsiteX8" fmla="*/ 8467 w 625687"/>
                    <a:gd name="connsiteY8" fmla="*/ 283119 h 503252"/>
                    <a:gd name="connsiteX9" fmla="*/ 25400 w 625687"/>
                    <a:gd name="connsiteY9" fmla="*/ 333919 h 503252"/>
                    <a:gd name="connsiteX10" fmla="*/ 42334 w 625687"/>
                    <a:gd name="connsiteY10" fmla="*/ 350852 h 503252"/>
                    <a:gd name="connsiteX11" fmla="*/ 101600 w 625687"/>
                    <a:gd name="connsiteY11" fmla="*/ 410119 h 503252"/>
                    <a:gd name="connsiteX12" fmla="*/ 118534 w 625687"/>
                    <a:gd name="connsiteY12" fmla="*/ 427052 h 503252"/>
                    <a:gd name="connsiteX13" fmla="*/ 143934 w 625687"/>
                    <a:gd name="connsiteY13" fmla="*/ 435519 h 503252"/>
                    <a:gd name="connsiteX14" fmla="*/ 194734 w 625687"/>
                    <a:gd name="connsiteY14" fmla="*/ 469386 h 503252"/>
                    <a:gd name="connsiteX15" fmla="*/ 270934 w 625687"/>
                    <a:gd name="connsiteY15" fmla="*/ 494786 h 503252"/>
                    <a:gd name="connsiteX16" fmla="*/ 296334 w 625687"/>
                    <a:gd name="connsiteY16" fmla="*/ 503252 h 503252"/>
                    <a:gd name="connsiteX17" fmla="*/ 389467 w 625687"/>
                    <a:gd name="connsiteY17" fmla="*/ 494786 h 503252"/>
                    <a:gd name="connsiteX18" fmla="*/ 465667 w 625687"/>
                    <a:gd name="connsiteY18" fmla="*/ 460919 h 503252"/>
                    <a:gd name="connsiteX19" fmla="*/ 491067 w 625687"/>
                    <a:gd name="connsiteY19" fmla="*/ 452452 h 503252"/>
                    <a:gd name="connsiteX20" fmla="*/ 558800 w 625687"/>
                    <a:gd name="connsiteY20" fmla="*/ 401652 h 503252"/>
                    <a:gd name="connsiteX21" fmla="*/ 609929 w 625687"/>
                    <a:gd name="connsiteY21" fmla="*/ 129841 h 503252"/>
                    <a:gd name="connsiteX0" fmla="*/ 531715 w 575272"/>
                    <a:gd name="connsiteY0" fmla="*/ 129841 h 503252"/>
                    <a:gd name="connsiteX1" fmla="*/ 279400 w 575272"/>
                    <a:gd name="connsiteY1" fmla="*/ 12186 h 503252"/>
                    <a:gd name="connsiteX2" fmla="*/ 254000 w 575272"/>
                    <a:gd name="connsiteY2" fmla="*/ 3719 h 503252"/>
                    <a:gd name="connsiteX3" fmla="*/ 143934 w 575272"/>
                    <a:gd name="connsiteY3" fmla="*/ 12186 h 503252"/>
                    <a:gd name="connsiteX4" fmla="*/ 93134 w 575272"/>
                    <a:gd name="connsiteY4" fmla="*/ 29119 h 503252"/>
                    <a:gd name="connsiteX5" fmla="*/ 25400 w 575272"/>
                    <a:gd name="connsiteY5" fmla="*/ 79919 h 503252"/>
                    <a:gd name="connsiteX6" fmla="*/ 8467 w 575272"/>
                    <a:gd name="connsiteY6" fmla="*/ 130719 h 503252"/>
                    <a:gd name="connsiteX7" fmla="*/ 0 w 575272"/>
                    <a:gd name="connsiteY7" fmla="*/ 156119 h 503252"/>
                    <a:gd name="connsiteX8" fmla="*/ 8467 w 575272"/>
                    <a:gd name="connsiteY8" fmla="*/ 283119 h 503252"/>
                    <a:gd name="connsiteX9" fmla="*/ 25400 w 575272"/>
                    <a:gd name="connsiteY9" fmla="*/ 333919 h 503252"/>
                    <a:gd name="connsiteX10" fmla="*/ 42334 w 575272"/>
                    <a:gd name="connsiteY10" fmla="*/ 350852 h 503252"/>
                    <a:gd name="connsiteX11" fmla="*/ 101600 w 575272"/>
                    <a:gd name="connsiteY11" fmla="*/ 410119 h 503252"/>
                    <a:gd name="connsiteX12" fmla="*/ 118534 w 575272"/>
                    <a:gd name="connsiteY12" fmla="*/ 427052 h 503252"/>
                    <a:gd name="connsiteX13" fmla="*/ 143934 w 575272"/>
                    <a:gd name="connsiteY13" fmla="*/ 435519 h 503252"/>
                    <a:gd name="connsiteX14" fmla="*/ 194734 w 575272"/>
                    <a:gd name="connsiteY14" fmla="*/ 469386 h 503252"/>
                    <a:gd name="connsiteX15" fmla="*/ 270934 w 575272"/>
                    <a:gd name="connsiteY15" fmla="*/ 494786 h 503252"/>
                    <a:gd name="connsiteX16" fmla="*/ 296334 w 575272"/>
                    <a:gd name="connsiteY16" fmla="*/ 503252 h 503252"/>
                    <a:gd name="connsiteX17" fmla="*/ 389467 w 575272"/>
                    <a:gd name="connsiteY17" fmla="*/ 494786 h 503252"/>
                    <a:gd name="connsiteX18" fmla="*/ 465667 w 575272"/>
                    <a:gd name="connsiteY18" fmla="*/ 460919 h 503252"/>
                    <a:gd name="connsiteX19" fmla="*/ 491067 w 575272"/>
                    <a:gd name="connsiteY19" fmla="*/ 452452 h 503252"/>
                    <a:gd name="connsiteX20" fmla="*/ 558800 w 575272"/>
                    <a:gd name="connsiteY20" fmla="*/ 401652 h 503252"/>
                    <a:gd name="connsiteX21" fmla="*/ 531715 w 575272"/>
                    <a:gd name="connsiteY21" fmla="*/ 129841 h 50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75272" h="503252">
                      <a:moveTo>
                        <a:pt x="531715" y="129841"/>
                      </a:moveTo>
                      <a:cubicBezTo>
                        <a:pt x="485148" y="64930"/>
                        <a:pt x="325686" y="33206"/>
                        <a:pt x="279400" y="12186"/>
                      </a:cubicBezTo>
                      <a:cubicBezTo>
                        <a:pt x="233114" y="-8834"/>
                        <a:pt x="262925" y="3719"/>
                        <a:pt x="254000" y="3719"/>
                      </a:cubicBezTo>
                      <a:cubicBezTo>
                        <a:pt x="217203" y="3719"/>
                        <a:pt x="180623" y="9364"/>
                        <a:pt x="143934" y="12186"/>
                      </a:cubicBezTo>
                      <a:cubicBezTo>
                        <a:pt x="127001" y="17830"/>
                        <a:pt x="107985" y="19218"/>
                        <a:pt x="93134" y="29119"/>
                      </a:cubicBezTo>
                      <a:cubicBezTo>
                        <a:pt x="35692" y="67414"/>
                        <a:pt x="56725" y="48596"/>
                        <a:pt x="25400" y="79919"/>
                      </a:cubicBezTo>
                      <a:lnTo>
                        <a:pt x="8467" y="130719"/>
                      </a:lnTo>
                      <a:lnTo>
                        <a:pt x="0" y="156119"/>
                      </a:lnTo>
                      <a:cubicBezTo>
                        <a:pt x="2822" y="198452"/>
                        <a:pt x="2467" y="241118"/>
                        <a:pt x="8467" y="283119"/>
                      </a:cubicBezTo>
                      <a:cubicBezTo>
                        <a:pt x="10991" y="300789"/>
                        <a:pt x="12778" y="321298"/>
                        <a:pt x="25400" y="333919"/>
                      </a:cubicBezTo>
                      <a:lnTo>
                        <a:pt x="42334" y="350852"/>
                      </a:lnTo>
                      <a:cubicBezTo>
                        <a:pt x="61489" y="408322"/>
                        <a:pt x="33673" y="342196"/>
                        <a:pt x="101600" y="410119"/>
                      </a:cubicBezTo>
                      <a:cubicBezTo>
                        <a:pt x="107245" y="415763"/>
                        <a:pt x="111689" y="422945"/>
                        <a:pt x="118534" y="427052"/>
                      </a:cubicBezTo>
                      <a:cubicBezTo>
                        <a:pt x="126187" y="431644"/>
                        <a:pt x="136132" y="431185"/>
                        <a:pt x="143934" y="435519"/>
                      </a:cubicBezTo>
                      <a:cubicBezTo>
                        <a:pt x="161724" y="445403"/>
                        <a:pt x="175427" y="462950"/>
                        <a:pt x="194734" y="469386"/>
                      </a:cubicBezTo>
                      <a:lnTo>
                        <a:pt x="270934" y="494786"/>
                      </a:lnTo>
                      <a:lnTo>
                        <a:pt x="296334" y="503252"/>
                      </a:lnTo>
                      <a:cubicBezTo>
                        <a:pt x="327378" y="500430"/>
                        <a:pt x="358769" y="500203"/>
                        <a:pt x="389467" y="494786"/>
                      </a:cubicBezTo>
                      <a:cubicBezTo>
                        <a:pt x="456978" y="482872"/>
                        <a:pt x="421392" y="483056"/>
                        <a:pt x="465667" y="460919"/>
                      </a:cubicBezTo>
                      <a:cubicBezTo>
                        <a:pt x="473649" y="456928"/>
                        <a:pt x="483265" y="456786"/>
                        <a:pt x="491067" y="452452"/>
                      </a:cubicBezTo>
                      <a:cubicBezTo>
                        <a:pt x="534152" y="428516"/>
                        <a:pt x="533108" y="427345"/>
                        <a:pt x="558800" y="401652"/>
                      </a:cubicBezTo>
                      <a:cubicBezTo>
                        <a:pt x="587841" y="314533"/>
                        <a:pt x="578282" y="194752"/>
                        <a:pt x="531715" y="12984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9" name="Szabadkézi sokszög 338"/>
                <p:cNvSpPr/>
                <p:nvPr/>
              </p:nvSpPr>
              <p:spPr>
                <a:xfrm rot="2754710">
                  <a:off x="6104268" y="4437143"/>
                  <a:ext cx="72000" cy="72000"/>
                </a:xfrm>
                <a:custGeom>
                  <a:avLst/>
                  <a:gdLst>
                    <a:gd name="connsiteX0" fmla="*/ 524934 w 580680"/>
                    <a:gd name="connsiteY0" fmla="*/ 152400 h 499533"/>
                    <a:gd name="connsiteX1" fmla="*/ 279400 w 580680"/>
                    <a:gd name="connsiteY1" fmla="*/ 8467 h 499533"/>
                    <a:gd name="connsiteX2" fmla="*/ 254000 w 580680"/>
                    <a:gd name="connsiteY2" fmla="*/ 0 h 499533"/>
                    <a:gd name="connsiteX3" fmla="*/ 143934 w 580680"/>
                    <a:gd name="connsiteY3" fmla="*/ 8467 h 499533"/>
                    <a:gd name="connsiteX4" fmla="*/ 93134 w 580680"/>
                    <a:gd name="connsiteY4" fmla="*/ 25400 h 499533"/>
                    <a:gd name="connsiteX5" fmla="*/ 25400 w 580680"/>
                    <a:gd name="connsiteY5" fmla="*/ 76200 h 499533"/>
                    <a:gd name="connsiteX6" fmla="*/ 8467 w 580680"/>
                    <a:gd name="connsiteY6" fmla="*/ 127000 h 499533"/>
                    <a:gd name="connsiteX7" fmla="*/ 0 w 580680"/>
                    <a:gd name="connsiteY7" fmla="*/ 152400 h 499533"/>
                    <a:gd name="connsiteX8" fmla="*/ 8467 w 580680"/>
                    <a:gd name="connsiteY8" fmla="*/ 279400 h 499533"/>
                    <a:gd name="connsiteX9" fmla="*/ 25400 w 580680"/>
                    <a:gd name="connsiteY9" fmla="*/ 330200 h 499533"/>
                    <a:gd name="connsiteX10" fmla="*/ 42334 w 580680"/>
                    <a:gd name="connsiteY10" fmla="*/ 347133 h 499533"/>
                    <a:gd name="connsiteX11" fmla="*/ 101600 w 580680"/>
                    <a:gd name="connsiteY11" fmla="*/ 406400 h 499533"/>
                    <a:gd name="connsiteX12" fmla="*/ 118534 w 580680"/>
                    <a:gd name="connsiteY12" fmla="*/ 423333 h 499533"/>
                    <a:gd name="connsiteX13" fmla="*/ 143934 w 580680"/>
                    <a:gd name="connsiteY13" fmla="*/ 431800 h 499533"/>
                    <a:gd name="connsiteX14" fmla="*/ 194734 w 580680"/>
                    <a:gd name="connsiteY14" fmla="*/ 465667 h 499533"/>
                    <a:gd name="connsiteX15" fmla="*/ 270934 w 580680"/>
                    <a:gd name="connsiteY15" fmla="*/ 491067 h 499533"/>
                    <a:gd name="connsiteX16" fmla="*/ 296334 w 580680"/>
                    <a:gd name="connsiteY16" fmla="*/ 499533 h 499533"/>
                    <a:gd name="connsiteX17" fmla="*/ 389467 w 580680"/>
                    <a:gd name="connsiteY17" fmla="*/ 491067 h 499533"/>
                    <a:gd name="connsiteX18" fmla="*/ 465667 w 580680"/>
                    <a:gd name="connsiteY18" fmla="*/ 457200 h 499533"/>
                    <a:gd name="connsiteX19" fmla="*/ 491067 w 580680"/>
                    <a:gd name="connsiteY19" fmla="*/ 448733 h 499533"/>
                    <a:gd name="connsiteX20" fmla="*/ 558800 w 580680"/>
                    <a:gd name="connsiteY20" fmla="*/ 397933 h 499533"/>
                    <a:gd name="connsiteX21" fmla="*/ 567267 w 580680"/>
                    <a:gd name="connsiteY21" fmla="*/ 203200 h 499533"/>
                    <a:gd name="connsiteX22" fmla="*/ 550334 w 580680"/>
                    <a:gd name="connsiteY22" fmla="*/ 152400 h 499533"/>
                    <a:gd name="connsiteX23" fmla="*/ 516467 w 580680"/>
                    <a:gd name="connsiteY23" fmla="*/ 110067 h 499533"/>
                    <a:gd name="connsiteX24" fmla="*/ 524934 w 580680"/>
                    <a:gd name="connsiteY24" fmla="*/ 152400 h 499533"/>
                    <a:gd name="connsiteX0" fmla="*/ 516467 w 580680"/>
                    <a:gd name="connsiteY0" fmla="*/ 112722 h 502188"/>
                    <a:gd name="connsiteX1" fmla="*/ 279400 w 580680"/>
                    <a:gd name="connsiteY1" fmla="*/ 11122 h 502188"/>
                    <a:gd name="connsiteX2" fmla="*/ 254000 w 580680"/>
                    <a:gd name="connsiteY2" fmla="*/ 2655 h 502188"/>
                    <a:gd name="connsiteX3" fmla="*/ 143934 w 580680"/>
                    <a:gd name="connsiteY3" fmla="*/ 11122 h 502188"/>
                    <a:gd name="connsiteX4" fmla="*/ 93134 w 580680"/>
                    <a:gd name="connsiteY4" fmla="*/ 28055 h 502188"/>
                    <a:gd name="connsiteX5" fmla="*/ 25400 w 580680"/>
                    <a:gd name="connsiteY5" fmla="*/ 78855 h 502188"/>
                    <a:gd name="connsiteX6" fmla="*/ 8467 w 580680"/>
                    <a:gd name="connsiteY6" fmla="*/ 129655 h 502188"/>
                    <a:gd name="connsiteX7" fmla="*/ 0 w 580680"/>
                    <a:gd name="connsiteY7" fmla="*/ 155055 h 502188"/>
                    <a:gd name="connsiteX8" fmla="*/ 8467 w 580680"/>
                    <a:gd name="connsiteY8" fmla="*/ 282055 h 502188"/>
                    <a:gd name="connsiteX9" fmla="*/ 25400 w 580680"/>
                    <a:gd name="connsiteY9" fmla="*/ 332855 h 502188"/>
                    <a:gd name="connsiteX10" fmla="*/ 42334 w 580680"/>
                    <a:gd name="connsiteY10" fmla="*/ 349788 h 502188"/>
                    <a:gd name="connsiteX11" fmla="*/ 101600 w 580680"/>
                    <a:gd name="connsiteY11" fmla="*/ 409055 h 502188"/>
                    <a:gd name="connsiteX12" fmla="*/ 118534 w 580680"/>
                    <a:gd name="connsiteY12" fmla="*/ 425988 h 502188"/>
                    <a:gd name="connsiteX13" fmla="*/ 143934 w 580680"/>
                    <a:gd name="connsiteY13" fmla="*/ 434455 h 502188"/>
                    <a:gd name="connsiteX14" fmla="*/ 194734 w 580680"/>
                    <a:gd name="connsiteY14" fmla="*/ 468322 h 502188"/>
                    <a:gd name="connsiteX15" fmla="*/ 270934 w 580680"/>
                    <a:gd name="connsiteY15" fmla="*/ 493722 h 502188"/>
                    <a:gd name="connsiteX16" fmla="*/ 296334 w 580680"/>
                    <a:gd name="connsiteY16" fmla="*/ 502188 h 502188"/>
                    <a:gd name="connsiteX17" fmla="*/ 389467 w 580680"/>
                    <a:gd name="connsiteY17" fmla="*/ 493722 h 502188"/>
                    <a:gd name="connsiteX18" fmla="*/ 465667 w 580680"/>
                    <a:gd name="connsiteY18" fmla="*/ 459855 h 502188"/>
                    <a:gd name="connsiteX19" fmla="*/ 491067 w 580680"/>
                    <a:gd name="connsiteY19" fmla="*/ 451388 h 502188"/>
                    <a:gd name="connsiteX20" fmla="*/ 558800 w 580680"/>
                    <a:gd name="connsiteY20" fmla="*/ 400588 h 502188"/>
                    <a:gd name="connsiteX21" fmla="*/ 567267 w 580680"/>
                    <a:gd name="connsiteY21" fmla="*/ 205855 h 502188"/>
                    <a:gd name="connsiteX22" fmla="*/ 550334 w 580680"/>
                    <a:gd name="connsiteY22" fmla="*/ 155055 h 502188"/>
                    <a:gd name="connsiteX23" fmla="*/ 516467 w 580680"/>
                    <a:gd name="connsiteY23" fmla="*/ 112722 h 502188"/>
                    <a:gd name="connsiteX0" fmla="*/ 550334 w 580680"/>
                    <a:gd name="connsiteY0" fmla="*/ 157929 h 505062"/>
                    <a:gd name="connsiteX1" fmla="*/ 279400 w 580680"/>
                    <a:gd name="connsiteY1" fmla="*/ 13996 h 505062"/>
                    <a:gd name="connsiteX2" fmla="*/ 254000 w 580680"/>
                    <a:gd name="connsiteY2" fmla="*/ 5529 h 505062"/>
                    <a:gd name="connsiteX3" fmla="*/ 143934 w 580680"/>
                    <a:gd name="connsiteY3" fmla="*/ 13996 h 505062"/>
                    <a:gd name="connsiteX4" fmla="*/ 93134 w 580680"/>
                    <a:gd name="connsiteY4" fmla="*/ 30929 h 505062"/>
                    <a:gd name="connsiteX5" fmla="*/ 25400 w 580680"/>
                    <a:gd name="connsiteY5" fmla="*/ 81729 h 505062"/>
                    <a:gd name="connsiteX6" fmla="*/ 8467 w 580680"/>
                    <a:gd name="connsiteY6" fmla="*/ 132529 h 505062"/>
                    <a:gd name="connsiteX7" fmla="*/ 0 w 580680"/>
                    <a:gd name="connsiteY7" fmla="*/ 157929 h 505062"/>
                    <a:gd name="connsiteX8" fmla="*/ 8467 w 580680"/>
                    <a:gd name="connsiteY8" fmla="*/ 284929 h 505062"/>
                    <a:gd name="connsiteX9" fmla="*/ 25400 w 580680"/>
                    <a:gd name="connsiteY9" fmla="*/ 335729 h 505062"/>
                    <a:gd name="connsiteX10" fmla="*/ 42334 w 580680"/>
                    <a:gd name="connsiteY10" fmla="*/ 352662 h 505062"/>
                    <a:gd name="connsiteX11" fmla="*/ 101600 w 580680"/>
                    <a:gd name="connsiteY11" fmla="*/ 411929 h 505062"/>
                    <a:gd name="connsiteX12" fmla="*/ 118534 w 580680"/>
                    <a:gd name="connsiteY12" fmla="*/ 428862 h 505062"/>
                    <a:gd name="connsiteX13" fmla="*/ 143934 w 580680"/>
                    <a:gd name="connsiteY13" fmla="*/ 437329 h 505062"/>
                    <a:gd name="connsiteX14" fmla="*/ 194734 w 580680"/>
                    <a:gd name="connsiteY14" fmla="*/ 471196 h 505062"/>
                    <a:gd name="connsiteX15" fmla="*/ 270934 w 580680"/>
                    <a:gd name="connsiteY15" fmla="*/ 496596 h 505062"/>
                    <a:gd name="connsiteX16" fmla="*/ 296334 w 580680"/>
                    <a:gd name="connsiteY16" fmla="*/ 505062 h 505062"/>
                    <a:gd name="connsiteX17" fmla="*/ 389467 w 580680"/>
                    <a:gd name="connsiteY17" fmla="*/ 496596 h 505062"/>
                    <a:gd name="connsiteX18" fmla="*/ 465667 w 580680"/>
                    <a:gd name="connsiteY18" fmla="*/ 462729 h 505062"/>
                    <a:gd name="connsiteX19" fmla="*/ 491067 w 580680"/>
                    <a:gd name="connsiteY19" fmla="*/ 454262 h 505062"/>
                    <a:gd name="connsiteX20" fmla="*/ 558800 w 580680"/>
                    <a:gd name="connsiteY20" fmla="*/ 403462 h 505062"/>
                    <a:gd name="connsiteX21" fmla="*/ 567267 w 580680"/>
                    <a:gd name="connsiteY21" fmla="*/ 208729 h 505062"/>
                    <a:gd name="connsiteX22" fmla="*/ 550334 w 580680"/>
                    <a:gd name="connsiteY22" fmla="*/ 157929 h 505062"/>
                    <a:gd name="connsiteX0" fmla="*/ 567267 w 592769"/>
                    <a:gd name="connsiteY0" fmla="*/ 212343 h 508676"/>
                    <a:gd name="connsiteX1" fmla="*/ 279400 w 592769"/>
                    <a:gd name="connsiteY1" fmla="*/ 17610 h 508676"/>
                    <a:gd name="connsiteX2" fmla="*/ 254000 w 592769"/>
                    <a:gd name="connsiteY2" fmla="*/ 9143 h 508676"/>
                    <a:gd name="connsiteX3" fmla="*/ 143934 w 592769"/>
                    <a:gd name="connsiteY3" fmla="*/ 17610 h 508676"/>
                    <a:gd name="connsiteX4" fmla="*/ 93134 w 592769"/>
                    <a:gd name="connsiteY4" fmla="*/ 34543 h 508676"/>
                    <a:gd name="connsiteX5" fmla="*/ 25400 w 592769"/>
                    <a:gd name="connsiteY5" fmla="*/ 85343 h 508676"/>
                    <a:gd name="connsiteX6" fmla="*/ 8467 w 592769"/>
                    <a:gd name="connsiteY6" fmla="*/ 136143 h 508676"/>
                    <a:gd name="connsiteX7" fmla="*/ 0 w 592769"/>
                    <a:gd name="connsiteY7" fmla="*/ 161543 h 508676"/>
                    <a:gd name="connsiteX8" fmla="*/ 8467 w 592769"/>
                    <a:gd name="connsiteY8" fmla="*/ 288543 h 508676"/>
                    <a:gd name="connsiteX9" fmla="*/ 25400 w 592769"/>
                    <a:gd name="connsiteY9" fmla="*/ 339343 h 508676"/>
                    <a:gd name="connsiteX10" fmla="*/ 42334 w 592769"/>
                    <a:gd name="connsiteY10" fmla="*/ 356276 h 508676"/>
                    <a:gd name="connsiteX11" fmla="*/ 101600 w 592769"/>
                    <a:gd name="connsiteY11" fmla="*/ 415543 h 508676"/>
                    <a:gd name="connsiteX12" fmla="*/ 118534 w 592769"/>
                    <a:gd name="connsiteY12" fmla="*/ 432476 h 508676"/>
                    <a:gd name="connsiteX13" fmla="*/ 143934 w 592769"/>
                    <a:gd name="connsiteY13" fmla="*/ 440943 h 508676"/>
                    <a:gd name="connsiteX14" fmla="*/ 194734 w 592769"/>
                    <a:gd name="connsiteY14" fmla="*/ 474810 h 508676"/>
                    <a:gd name="connsiteX15" fmla="*/ 270934 w 592769"/>
                    <a:gd name="connsiteY15" fmla="*/ 500210 h 508676"/>
                    <a:gd name="connsiteX16" fmla="*/ 296334 w 592769"/>
                    <a:gd name="connsiteY16" fmla="*/ 508676 h 508676"/>
                    <a:gd name="connsiteX17" fmla="*/ 389467 w 592769"/>
                    <a:gd name="connsiteY17" fmla="*/ 500210 h 508676"/>
                    <a:gd name="connsiteX18" fmla="*/ 465667 w 592769"/>
                    <a:gd name="connsiteY18" fmla="*/ 466343 h 508676"/>
                    <a:gd name="connsiteX19" fmla="*/ 491067 w 592769"/>
                    <a:gd name="connsiteY19" fmla="*/ 457876 h 508676"/>
                    <a:gd name="connsiteX20" fmla="*/ 558800 w 592769"/>
                    <a:gd name="connsiteY20" fmla="*/ 407076 h 508676"/>
                    <a:gd name="connsiteX21" fmla="*/ 567267 w 592769"/>
                    <a:gd name="connsiteY21" fmla="*/ 212343 h 508676"/>
                    <a:gd name="connsiteX0" fmla="*/ 609929 w 625687"/>
                    <a:gd name="connsiteY0" fmla="*/ 129841 h 503252"/>
                    <a:gd name="connsiteX1" fmla="*/ 279400 w 625687"/>
                    <a:gd name="connsiteY1" fmla="*/ 12186 h 503252"/>
                    <a:gd name="connsiteX2" fmla="*/ 254000 w 625687"/>
                    <a:gd name="connsiteY2" fmla="*/ 3719 h 503252"/>
                    <a:gd name="connsiteX3" fmla="*/ 143934 w 625687"/>
                    <a:gd name="connsiteY3" fmla="*/ 12186 h 503252"/>
                    <a:gd name="connsiteX4" fmla="*/ 93134 w 625687"/>
                    <a:gd name="connsiteY4" fmla="*/ 29119 h 503252"/>
                    <a:gd name="connsiteX5" fmla="*/ 25400 w 625687"/>
                    <a:gd name="connsiteY5" fmla="*/ 79919 h 503252"/>
                    <a:gd name="connsiteX6" fmla="*/ 8467 w 625687"/>
                    <a:gd name="connsiteY6" fmla="*/ 130719 h 503252"/>
                    <a:gd name="connsiteX7" fmla="*/ 0 w 625687"/>
                    <a:gd name="connsiteY7" fmla="*/ 156119 h 503252"/>
                    <a:gd name="connsiteX8" fmla="*/ 8467 w 625687"/>
                    <a:gd name="connsiteY8" fmla="*/ 283119 h 503252"/>
                    <a:gd name="connsiteX9" fmla="*/ 25400 w 625687"/>
                    <a:gd name="connsiteY9" fmla="*/ 333919 h 503252"/>
                    <a:gd name="connsiteX10" fmla="*/ 42334 w 625687"/>
                    <a:gd name="connsiteY10" fmla="*/ 350852 h 503252"/>
                    <a:gd name="connsiteX11" fmla="*/ 101600 w 625687"/>
                    <a:gd name="connsiteY11" fmla="*/ 410119 h 503252"/>
                    <a:gd name="connsiteX12" fmla="*/ 118534 w 625687"/>
                    <a:gd name="connsiteY12" fmla="*/ 427052 h 503252"/>
                    <a:gd name="connsiteX13" fmla="*/ 143934 w 625687"/>
                    <a:gd name="connsiteY13" fmla="*/ 435519 h 503252"/>
                    <a:gd name="connsiteX14" fmla="*/ 194734 w 625687"/>
                    <a:gd name="connsiteY14" fmla="*/ 469386 h 503252"/>
                    <a:gd name="connsiteX15" fmla="*/ 270934 w 625687"/>
                    <a:gd name="connsiteY15" fmla="*/ 494786 h 503252"/>
                    <a:gd name="connsiteX16" fmla="*/ 296334 w 625687"/>
                    <a:gd name="connsiteY16" fmla="*/ 503252 h 503252"/>
                    <a:gd name="connsiteX17" fmla="*/ 389467 w 625687"/>
                    <a:gd name="connsiteY17" fmla="*/ 494786 h 503252"/>
                    <a:gd name="connsiteX18" fmla="*/ 465667 w 625687"/>
                    <a:gd name="connsiteY18" fmla="*/ 460919 h 503252"/>
                    <a:gd name="connsiteX19" fmla="*/ 491067 w 625687"/>
                    <a:gd name="connsiteY19" fmla="*/ 452452 h 503252"/>
                    <a:gd name="connsiteX20" fmla="*/ 558800 w 625687"/>
                    <a:gd name="connsiteY20" fmla="*/ 401652 h 503252"/>
                    <a:gd name="connsiteX21" fmla="*/ 609929 w 625687"/>
                    <a:gd name="connsiteY21" fmla="*/ 129841 h 503252"/>
                    <a:gd name="connsiteX0" fmla="*/ 531715 w 575272"/>
                    <a:gd name="connsiteY0" fmla="*/ 129841 h 503252"/>
                    <a:gd name="connsiteX1" fmla="*/ 279400 w 575272"/>
                    <a:gd name="connsiteY1" fmla="*/ 12186 h 503252"/>
                    <a:gd name="connsiteX2" fmla="*/ 254000 w 575272"/>
                    <a:gd name="connsiteY2" fmla="*/ 3719 h 503252"/>
                    <a:gd name="connsiteX3" fmla="*/ 143934 w 575272"/>
                    <a:gd name="connsiteY3" fmla="*/ 12186 h 503252"/>
                    <a:gd name="connsiteX4" fmla="*/ 93134 w 575272"/>
                    <a:gd name="connsiteY4" fmla="*/ 29119 h 503252"/>
                    <a:gd name="connsiteX5" fmla="*/ 25400 w 575272"/>
                    <a:gd name="connsiteY5" fmla="*/ 79919 h 503252"/>
                    <a:gd name="connsiteX6" fmla="*/ 8467 w 575272"/>
                    <a:gd name="connsiteY6" fmla="*/ 130719 h 503252"/>
                    <a:gd name="connsiteX7" fmla="*/ 0 w 575272"/>
                    <a:gd name="connsiteY7" fmla="*/ 156119 h 503252"/>
                    <a:gd name="connsiteX8" fmla="*/ 8467 w 575272"/>
                    <a:gd name="connsiteY8" fmla="*/ 283119 h 503252"/>
                    <a:gd name="connsiteX9" fmla="*/ 25400 w 575272"/>
                    <a:gd name="connsiteY9" fmla="*/ 333919 h 503252"/>
                    <a:gd name="connsiteX10" fmla="*/ 42334 w 575272"/>
                    <a:gd name="connsiteY10" fmla="*/ 350852 h 503252"/>
                    <a:gd name="connsiteX11" fmla="*/ 101600 w 575272"/>
                    <a:gd name="connsiteY11" fmla="*/ 410119 h 503252"/>
                    <a:gd name="connsiteX12" fmla="*/ 118534 w 575272"/>
                    <a:gd name="connsiteY12" fmla="*/ 427052 h 503252"/>
                    <a:gd name="connsiteX13" fmla="*/ 143934 w 575272"/>
                    <a:gd name="connsiteY13" fmla="*/ 435519 h 503252"/>
                    <a:gd name="connsiteX14" fmla="*/ 194734 w 575272"/>
                    <a:gd name="connsiteY14" fmla="*/ 469386 h 503252"/>
                    <a:gd name="connsiteX15" fmla="*/ 270934 w 575272"/>
                    <a:gd name="connsiteY15" fmla="*/ 494786 h 503252"/>
                    <a:gd name="connsiteX16" fmla="*/ 296334 w 575272"/>
                    <a:gd name="connsiteY16" fmla="*/ 503252 h 503252"/>
                    <a:gd name="connsiteX17" fmla="*/ 389467 w 575272"/>
                    <a:gd name="connsiteY17" fmla="*/ 494786 h 503252"/>
                    <a:gd name="connsiteX18" fmla="*/ 465667 w 575272"/>
                    <a:gd name="connsiteY18" fmla="*/ 460919 h 503252"/>
                    <a:gd name="connsiteX19" fmla="*/ 491067 w 575272"/>
                    <a:gd name="connsiteY19" fmla="*/ 452452 h 503252"/>
                    <a:gd name="connsiteX20" fmla="*/ 558800 w 575272"/>
                    <a:gd name="connsiteY20" fmla="*/ 401652 h 503252"/>
                    <a:gd name="connsiteX21" fmla="*/ 531715 w 575272"/>
                    <a:gd name="connsiteY21" fmla="*/ 129841 h 50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75272" h="503252">
                      <a:moveTo>
                        <a:pt x="531715" y="129841"/>
                      </a:moveTo>
                      <a:cubicBezTo>
                        <a:pt x="485148" y="64930"/>
                        <a:pt x="325686" y="33206"/>
                        <a:pt x="279400" y="12186"/>
                      </a:cubicBezTo>
                      <a:cubicBezTo>
                        <a:pt x="233114" y="-8834"/>
                        <a:pt x="262925" y="3719"/>
                        <a:pt x="254000" y="3719"/>
                      </a:cubicBezTo>
                      <a:cubicBezTo>
                        <a:pt x="217203" y="3719"/>
                        <a:pt x="180623" y="9364"/>
                        <a:pt x="143934" y="12186"/>
                      </a:cubicBezTo>
                      <a:cubicBezTo>
                        <a:pt x="127001" y="17830"/>
                        <a:pt x="107985" y="19218"/>
                        <a:pt x="93134" y="29119"/>
                      </a:cubicBezTo>
                      <a:cubicBezTo>
                        <a:pt x="35692" y="67414"/>
                        <a:pt x="56725" y="48596"/>
                        <a:pt x="25400" y="79919"/>
                      </a:cubicBezTo>
                      <a:lnTo>
                        <a:pt x="8467" y="130719"/>
                      </a:lnTo>
                      <a:lnTo>
                        <a:pt x="0" y="156119"/>
                      </a:lnTo>
                      <a:cubicBezTo>
                        <a:pt x="2822" y="198452"/>
                        <a:pt x="2467" y="241118"/>
                        <a:pt x="8467" y="283119"/>
                      </a:cubicBezTo>
                      <a:cubicBezTo>
                        <a:pt x="10991" y="300789"/>
                        <a:pt x="12778" y="321298"/>
                        <a:pt x="25400" y="333919"/>
                      </a:cubicBezTo>
                      <a:lnTo>
                        <a:pt x="42334" y="350852"/>
                      </a:lnTo>
                      <a:cubicBezTo>
                        <a:pt x="61489" y="408322"/>
                        <a:pt x="33673" y="342196"/>
                        <a:pt x="101600" y="410119"/>
                      </a:cubicBezTo>
                      <a:cubicBezTo>
                        <a:pt x="107245" y="415763"/>
                        <a:pt x="111689" y="422945"/>
                        <a:pt x="118534" y="427052"/>
                      </a:cubicBezTo>
                      <a:cubicBezTo>
                        <a:pt x="126187" y="431644"/>
                        <a:pt x="136132" y="431185"/>
                        <a:pt x="143934" y="435519"/>
                      </a:cubicBezTo>
                      <a:cubicBezTo>
                        <a:pt x="161724" y="445403"/>
                        <a:pt x="175427" y="462950"/>
                        <a:pt x="194734" y="469386"/>
                      </a:cubicBezTo>
                      <a:lnTo>
                        <a:pt x="270934" y="494786"/>
                      </a:lnTo>
                      <a:lnTo>
                        <a:pt x="296334" y="503252"/>
                      </a:lnTo>
                      <a:cubicBezTo>
                        <a:pt x="327378" y="500430"/>
                        <a:pt x="358769" y="500203"/>
                        <a:pt x="389467" y="494786"/>
                      </a:cubicBezTo>
                      <a:cubicBezTo>
                        <a:pt x="456978" y="482872"/>
                        <a:pt x="421392" y="483056"/>
                        <a:pt x="465667" y="460919"/>
                      </a:cubicBezTo>
                      <a:cubicBezTo>
                        <a:pt x="473649" y="456928"/>
                        <a:pt x="483265" y="456786"/>
                        <a:pt x="491067" y="452452"/>
                      </a:cubicBezTo>
                      <a:cubicBezTo>
                        <a:pt x="534152" y="428516"/>
                        <a:pt x="533108" y="427345"/>
                        <a:pt x="558800" y="401652"/>
                      </a:cubicBezTo>
                      <a:cubicBezTo>
                        <a:pt x="587841" y="314533"/>
                        <a:pt x="578282" y="194752"/>
                        <a:pt x="531715" y="1298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33" name="Szabadkézi sokszög 332"/>
              <p:cNvSpPr/>
              <p:nvPr/>
            </p:nvSpPr>
            <p:spPr>
              <a:xfrm rot="2754710" flipH="1" flipV="1">
                <a:off x="4031087" y="4811608"/>
                <a:ext cx="45719" cy="4662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4" name="Szabadkézi sokszög 333"/>
              <p:cNvSpPr/>
              <p:nvPr/>
            </p:nvSpPr>
            <p:spPr>
              <a:xfrm rot="2754710" flipH="1" flipV="1">
                <a:off x="4173962" y="4811608"/>
                <a:ext cx="45719" cy="4662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5" name="Szabadkézi sokszög 334"/>
              <p:cNvSpPr/>
              <p:nvPr/>
            </p:nvSpPr>
            <p:spPr>
              <a:xfrm rot="2754710" flipH="1" flipV="1">
                <a:off x="4069187" y="4906858"/>
                <a:ext cx="45719" cy="4662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6" name="Szabadkézi sokszög 335"/>
              <p:cNvSpPr/>
              <p:nvPr/>
            </p:nvSpPr>
            <p:spPr>
              <a:xfrm>
                <a:off x="2572610" y="4995463"/>
                <a:ext cx="240934" cy="401282"/>
              </a:xfrm>
              <a:custGeom>
                <a:avLst/>
                <a:gdLst>
                  <a:gd name="connsiteX0" fmla="*/ 46243 w 240934"/>
                  <a:gd name="connsiteY0" fmla="*/ 0 h 401282"/>
                  <a:gd name="connsiteX1" fmla="*/ 101465 w 240934"/>
                  <a:gd name="connsiteY1" fmla="*/ 20941 h 401282"/>
                  <a:gd name="connsiteX2" fmla="*/ 116455 w 240934"/>
                  <a:gd name="connsiteY2" fmla="*/ 32765 h 401282"/>
                  <a:gd name="connsiteX3" fmla="*/ 166001 w 240934"/>
                  <a:gd name="connsiteY3" fmla="*/ 65060 h 401282"/>
                  <a:gd name="connsiteX4" fmla="*/ 208765 w 240934"/>
                  <a:gd name="connsiteY4" fmla="*/ 116884 h 401282"/>
                  <a:gd name="connsiteX5" fmla="*/ 214607 w 240934"/>
                  <a:gd name="connsiteY5" fmla="*/ 135060 h 401282"/>
                  <a:gd name="connsiteX6" fmla="*/ 232130 w 240934"/>
                  <a:gd name="connsiteY6" fmla="*/ 189590 h 401282"/>
                  <a:gd name="connsiteX7" fmla="*/ 234663 w 240934"/>
                  <a:gd name="connsiteY7" fmla="*/ 232296 h 401282"/>
                  <a:gd name="connsiteX8" fmla="*/ 240504 w 240934"/>
                  <a:gd name="connsiteY8" fmla="*/ 250472 h 401282"/>
                  <a:gd name="connsiteX9" fmla="*/ 238299 w 240934"/>
                  <a:gd name="connsiteY9" fmla="*/ 266826 h 401282"/>
                  <a:gd name="connsiteX10" fmla="*/ 230580 w 240934"/>
                  <a:gd name="connsiteY10" fmla="*/ 324060 h 401282"/>
                  <a:gd name="connsiteX11" fmla="*/ 228376 w 240934"/>
                  <a:gd name="connsiteY11" fmla="*/ 340414 h 401282"/>
                  <a:gd name="connsiteX12" fmla="*/ 207872 w 240934"/>
                  <a:gd name="connsiteY12" fmla="*/ 369472 h 401282"/>
                  <a:gd name="connsiteX13" fmla="*/ 168510 w 240934"/>
                  <a:gd name="connsiteY13" fmla="*/ 401282 h 401282"/>
                  <a:gd name="connsiteX14" fmla="*/ 110084 w 240934"/>
                  <a:gd name="connsiteY14" fmla="*/ 329886 h 401282"/>
                  <a:gd name="connsiteX15" fmla="*/ 825 w 240934"/>
                  <a:gd name="connsiteY15" fmla="*/ 30492 h 401282"/>
                  <a:gd name="connsiteX16" fmla="*/ 0 w 240934"/>
                  <a:gd name="connsiteY16" fmla="*/ 19346 h 401282"/>
                  <a:gd name="connsiteX17" fmla="*/ 2397 w 240934"/>
                  <a:gd name="connsiteY17" fmla="*/ 17694 h 401282"/>
                  <a:gd name="connsiteX18" fmla="*/ 46243 w 240934"/>
                  <a:gd name="connsiteY18" fmla="*/ 0 h 4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934" h="401282">
                    <a:moveTo>
                      <a:pt x="46243" y="0"/>
                    </a:moveTo>
                    <a:cubicBezTo>
                      <a:pt x="70660" y="5533"/>
                      <a:pt x="70865" y="4477"/>
                      <a:pt x="101465" y="20941"/>
                    </a:cubicBezTo>
                    <a:cubicBezTo>
                      <a:pt x="107006" y="23923"/>
                      <a:pt x="111026" y="29549"/>
                      <a:pt x="116455" y="32765"/>
                    </a:cubicBezTo>
                    <a:cubicBezTo>
                      <a:pt x="146572" y="50607"/>
                      <a:pt x="131880" y="29660"/>
                      <a:pt x="166001" y="65060"/>
                    </a:cubicBezTo>
                    <a:cubicBezTo>
                      <a:pt x="181516" y="81156"/>
                      <a:pt x="194511" y="99609"/>
                      <a:pt x="208765" y="116884"/>
                    </a:cubicBezTo>
                    <a:lnTo>
                      <a:pt x="214607" y="135060"/>
                    </a:lnTo>
                    <a:lnTo>
                      <a:pt x="232130" y="189590"/>
                    </a:lnTo>
                    <a:cubicBezTo>
                      <a:pt x="236570" y="203406"/>
                      <a:pt x="232708" y="218082"/>
                      <a:pt x="234663" y="232296"/>
                    </a:cubicBezTo>
                    <a:cubicBezTo>
                      <a:pt x="235521" y="238529"/>
                      <a:pt x="239847" y="244230"/>
                      <a:pt x="240504" y="250472"/>
                    </a:cubicBezTo>
                    <a:cubicBezTo>
                      <a:pt x="241092" y="256056"/>
                      <a:pt x="239034" y="261374"/>
                      <a:pt x="238299" y="266826"/>
                    </a:cubicBezTo>
                    <a:cubicBezTo>
                      <a:pt x="229455" y="332423"/>
                      <a:pt x="253777" y="291188"/>
                      <a:pt x="230580" y="324060"/>
                    </a:cubicBezTo>
                    <a:lnTo>
                      <a:pt x="228376" y="340414"/>
                    </a:lnTo>
                    <a:cubicBezTo>
                      <a:pt x="226732" y="352603"/>
                      <a:pt x="216384" y="361352"/>
                      <a:pt x="207872" y="369472"/>
                    </a:cubicBezTo>
                    <a:lnTo>
                      <a:pt x="168510" y="401282"/>
                    </a:lnTo>
                    <a:lnTo>
                      <a:pt x="110084" y="329886"/>
                    </a:lnTo>
                    <a:cubicBezTo>
                      <a:pt x="51073" y="242769"/>
                      <a:pt x="15813" y="140843"/>
                      <a:pt x="825" y="30492"/>
                    </a:cubicBezTo>
                    <a:lnTo>
                      <a:pt x="0" y="19346"/>
                    </a:lnTo>
                    <a:lnTo>
                      <a:pt x="2397" y="17694"/>
                    </a:lnTo>
                    <a:cubicBezTo>
                      <a:pt x="16640" y="9958"/>
                      <a:pt x="31498" y="3884"/>
                      <a:pt x="462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7" name="Szabadkézi sokszög 336"/>
              <p:cNvSpPr/>
              <p:nvPr/>
            </p:nvSpPr>
            <p:spPr>
              <a:xfrm rot="12429962">
                <a:off x="3749340" y="5666387"/>
                <a:ext cx="335268" cy="583265"/>
              </a:xfrm>
              <a:custGeom>
                <a:avLst/>
                <a:gdLst>
                  <a:gd name="connsiteX0" fmla="*/ 46243 w 240934"/>
                  <a:gd name="connsiteY0" fmla="*/ 0 h 401282"/>
                  <a:gd name="connsiteX1" fmla="*/ 101465 w 240934"/>
                  <a:gd name="connsiteY1" fmla="*/ 20941 h 401282"/>
                  <a:gd name="connsiteX2" fmla="*/ 116455 w 240934"/>
                  <a:gd name="connsiteY2" fmla="*/ 32765 h 401282"/>
                  <a:gd name="connsiteX3" fmla="*/ 166001 w 240934"/>
                  <a:gd name="connsiteY3" fmla="*/ 65060 h 401282"/>
                  <a:gd name="connsiteX4" fmla="*/ 208765 w 240934"/>
                  <a:gd name="connsiteY4" fmla="*/ 116884 h 401282"/>
                  <a:gd name="connsiteX5" fmla="*/ 214607 w 240934"/>
                  <a:gd name="connsiteY5" fmla="*/ 135060 h 401282"/>
                  <a:gd name="connsiteX6" fmla="*/ 232130 w 240934"/>
                  <a:gd name="connsiteY6" fmla="*/ 189590 h 401282"/>
                  <a:gd name="connsiteX7" fmla="*/ 234663 w 240934"/>
                  <a:gd name="connsiteY7" fmla="*/ 232296 h 401282"/>
                  <a:gd name="connsiteX8" fmla="*/ 240504 w 240934"/>
                  <a:gd name="connsiteY8" fmla="*/ 250472 h 401282"/>
                  <a:gd name="connsiteX9" fmla="*/ 238299 w 240934"/>
                  <a:gd name="connsiteY9" fmla="*/ 266826 h 401282"/>
                  <a:gd name="connsiteX10" fmla="*/ 230580 w 240934"/>
                  <a:gd name="connsiteY10" fmla="*/ 324060 h 401282"/>
                  <a:gd name="connsiteX11" fmla="*/ 228376 w 240934"/>
                  <a:gd name="connsiteY11" fmla="*/ 340414 h 401282"/>
                  <a:gd name="connsiteX12" fmla="*/ 207872 w 240934"/>
                  <a:gd name="connsiteY12" fmla="*/ 369472 h 401282"/>
                  <a:gd name="connsiteX13" fmla="*/ 168510 w 240934"/>
                  <a:gd name="connsiteY13" fmla="*/ 401282 h 401282"/>
                  <a:gd name="connsiteX14" fmla="*/ 110084 w 240934"/>
                  <a:gd name="connsiteY14" fmla="*/ 329886 h 401282"/>
                  <a:gd name="connsiteX15" fmla="*/ 825 w 240934"/>
                  <a:gd name="connsiteY15" fmla="*/ 30492 h 401282"/>
                  <a:gd name="connsiteX16" fmla="*/ 0 w 240934"/>
                  <a:gd name="connsiteY16" fmla="*/ 19346 h 401282"/>
                  <a:gd name="connsiteX17" fmla="*/ 2397 w 240934"/>
                  <a:gd name="connsiteY17" fmla="*/ 17694 h 401282"/>
                  <a:gd name="connsiteX18" fmla="*/ 46243 w 240934"/>
                  <a:gd name="connsiteY18" fmla="*/ 0 h 4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934" h="401282">
                    <a:moveTo>
                      <a:pt x="46243" y="0"/>
                    </a:moveTo>
                    <a:cubicBezTo>
                      <a:pt x="70660" y="5533"/>
                      <a:pt x="70865" y="4477"/>
                      <a:pt x="101465" y="20941"/>
                    </a:cubicBezTo>
                    <a:cubicBezTo>
                      <a:pt x="107006" y="23923"/>
                      <a:pt x="111026" y="29549"/>
                      <a:pt x="116455" y="32765"/>
                    </a:cubicBezTo>
                    <a:cubicBezTo>
                      <a:pt x="146572" y="50607"/>
                      <a:pt x="131880" y="29660"/>
                      <a:pt x="166001" y="65060"/>
                    </a:cubicBezTo>
                    <a:cubicBezTo>
                      <a:pt x="181516" y="81156"/>
                      <a:pt x="194511" y="99609"/>
                      <a:pt x="208765" y="116884"/>
                    </a:cubicBezTo>
                    <a:lnTo>
                      <a:pt x="214607" y="135060"/>
                    </a:lnTo>
                    <a:lnTo>
                      <a:pt x="232130" y="189590"/>
                    </a:lnTo>
                    <a:cubicBezTo>
                      <a:pt x="236570" y="203406"/>
                      <a:pt x="232708" y="218082"/>
                      <a:pt x="234663" y="232296"/>
                    </a:cubicBezTo>
                    <a:cubicBezTo>
                      <a:pt x="235521" y="238529"/>
                      <a:pt x="239847" y="244230"/>
                      <a:pt x="240504" y="250472"/>
                    </a:cubicBezTo>
                    <a:cubicBezTo>
                      <a:pt x="241092" y="256056"/>
                      <a:pt x="239034" y="261374"/>
                      <a:pt x="238299" y="266826"/>
                    </a:cubicBezTo>
                    <a:cubicBezTo>
                      <a:pt x="229455" y="332423"/>
                      <a:pt x="253777" y="291188"/>
                      <a:pt x="230580" y="324060"/>
                    </a:cubicBezTo>
                    <a:lnTo>
                      <a:pt x="228376" y="340414"/>
                    </a:lnTo>
                    <a:cubicBezTo>
                      <a:pt x="226732" y="352603"/>
                      <a:pt x="216384" y="361352"/>
                      <a:pt x="207872" y="369472"/>
                    </a:cubicBezTo>
                    <a:lnTo>
                      <a:pt x="168510" y="401282"/>
                    </a:lnTo>
                    <a:lnTo>
                      <a:pt x="110084" y="329886"/>
                    </a:lnTo>
                    <a:cubicBezTo>
                      <a:pt x="51073" y="242769"/>
                      <a:pt x="15813" y="140843"/>
                      <a:pt x="825" y="30492"/>
                    </a:cubicBezTo>
                    <a:lnTo>
                      <a:pt x="0" y="19346"/>
                    </a:lnTo>
                    <a:lnTo>
                      <a:pt x="2397" y="17694"/>
                    </a:lnTo>
                    <a:cubicBezTo>
                      <a:pt x="16640" y="9958"/>
                      <a:pt x="31498" y="3884"/>
                      <a:pt x="462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24" name="Szabadkézi sokszög 323"/>
            <p:cNvSpPr/>
            <p:nvPr/>
          </p:nvSpPr>
          <p:spPr>
            <a:xfrm flipH="1">
              <a:off x="1980290" y="4114286"/>
              <a:ext cx="377027" cy="230777"/>
            </a:xfrm>
            <a:custGeom>
              <a:avLst/>
              <a:gdLst>
                <a:gd name="connsiteX0" fmla="*/ 0 w 457200"/>
                <a:gd name="connsiteY0" fmla="*/ 31581 h 273628"/>
                <a:gd name="connsiteX1" fmla="*/ 35859 w 457200"/>
                <a:gd name="connsiteY1" fmla="*/ 166052 h 273628"/>
                <a:gd name="connsiteX2" fmla="*/ 40342 w 457200"/>
                <a:gd name="connsiteY2" fmla="*/ 179499 h 273628"/>
                <a:gd name="connsiteX3" fmla="*/ 85165 w 457200"/>
                <a:gd name="connsiteY3" fmla="*/ 224322 h 273628"/>
                <a:gd name="connsiteX4" fmla="*/ 112059 w 457200"/>
                <a:gd name="connsiteY4" fmla="*/ 246734 h 273628"/>
                <a:gd name="connsiteX5" fmla="*/ 125506 w 457200"/>
                <a:gd name="connsiteY5" fmla="*/ 251217 h 273628"/>
                <a:gd name="connsiteX6" fmla="*/ 138953 w 457200"/>
                <a:gd name="connsiteY6" fmla="*/ 260181 h 273628"/>
                <a:gd name="connsiteX7" fmla="*/ 197224 w 457200"/>
                <a:gd name="connsiteY7" fmla="*/ 273628 h 273628"/>
                <a:gd name="connsiteX8" fmla="*/ 242047 w 457200"/>
                <a:gd name="connsiteY8" fmla="*/ 264664 h 273628"/>
                <a:gd name="connsiteX9" fmla="*/ 264459 w 457200"/>
                <a:gd name="connsiteY9" fmla="*/ 260181 h 273628"/>
                <a:gd name="connsiteX10" fmla="*/ 291353 w 457200"/>
                <a:gd name="connsiteY10" fmla="*/ 251217 h 273628"/>
                <a:gd name="connsiteX11" fmla="*/ 331694 w 457200"/>
                <a:gd name="connsiteY11" fmla="*/ 224322 h 273628"/>
                <a:gd name="connsiteX12" fmla="*/ 345142 w 457200"/>
                <a:gd name="connsiteY12" fmla="*/ 215358 h 273628"/>
                <a:gd name="connsiteX13" fmla="*/ 354106 w 457200"/>
                <a:gd name="connsiteY13" fmla="*/ 201911 h 273628"/>
                <a:gd name="connsiteX14" fmla="*/ 381000 w 457200"/>
                <a:gd name="connsiteY14" fmla="*/ 175017 h 273628"/>
                <a:gd name="connsiteX15" fmla="*/ 389965 w 457200"/>
                <a:gd name="connsiteY15" fmla="*/ 161569 h 273628"/>
                <a:gd name="connsiteX16" fmla="*/ 394447 w 457200"/>
                <a:gd name="connsiteY16" fmla="*/ 148122 h 273628"/>
                <a:gd name="connsiteX17" fmla="*/ 412377 w 457200"/>
                <a:gd name="connsiteY17" fmla="*/ 121228 h 273628"/>
                <a:gd name="connsiteX18" fmla="*/ 425824 w 457200"/>
                <a:gd name="connsiteY18" fmla="*/ 71922 h 273628"/>
                <a:gd name="connsiteX19" fmla="*/ 430306 w 457200"/>
                <a:gd name="connsiteY19" fmla="*/ 53993 h 273628"/>
                <a:gd name="connsiteX20" fmla="*/ 439271 w 457200"/>
                <a:gd name="connsiteY20" fmla="*/ 27099 h 273628"/>
                <a:gd name="connsiteX21" fmla="*/ 452718 w 457200"/>
                <a:gd name="connsiteY21" fmla="*/ 205 h 273628"/>
                <a:gd name="connsiteX22" fmla="*/ 457200 w 457200"/>
                <a:gd name="connsiteY22" fmla="*/ 4687 h 27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200" h="273628">
                  <a:moveTo>
                    <a:pt x="0" y="31581"/>
                  </a:moveTo>
                  <a:cubicBezTo>
                    <a:pt x="11953" y="76405"/>
                    <a:pt x="23653" y="121297"/>
                    <a:pt x="35859" y="166052"/>
                  </a:cubicBezTo>
                  <a:cubicBezTo>
                    <a:pt x="37102" y="170610"/>
                    <a:pt x="38047" y="175369"/>
                    <a:pt x="40342" y="179499"/>
                  </a:cubicBezTo>
                  <a:cubicBezTo>
                    <a:pt x="70226" y="233290"/>
                    <a:pt x="43327" y="182484"/>
                    <a:pt x="85165" y="224322"/>
                  </a:cubicBezTo>
                  <a:cubicBezTo>
                    <a:pt x="95078" y="234235"/>
                    <a:pt x="99578" y="240493"/>
                    <a:pt x="112059" y="246734"/>
                  </a:cubicBezTo>
                  <a:cubicBezTo>
                    <a:pt x="116285" y="248847"/>
                    <a:pt x="121280" y="249104"/>
                    <a:pt x="125506" y="251217"/>
                  </a:cubicBezTo>
                  <a:cubicBezTo>
                    <a:pt x="130324" y="253626"/>
                    <a:pt x="134030" y="257993"/>
                    <a:pt x="138953" y="260181"/>
                  </a:cubicBezTo>
                  <a:cubicBezTo>
                    <a:pt x="162272" y="270545"/>
                    <a:pt x="171696" y="269981"/>
                    <a:pt x="197224" y="273628"/>
                  </a:cubicBezTo>
                  <a:cubicBezTo>
                    <a:pt x="274073" y="262650"/>
                    <a:pt x="200333" y="275093"/>
                    <a:pt x="242047" y="264664"/>
                  </a:cubicBezTo>
                  <a:cubicBezTo>
                    <a:pt x="249438" y="262816"/>
                    <a:pt x="257109" y="262186"/>
                    <a:pt x="264459" y="260181"/>
                  </a:cubicBezTo>
                  <a:cubicBezTo>
                    <a:pt x="273576" y="257695"/>
                    <a:pt x="291353" y="251217"/>
                    <a:pt x="291353" y="251217"/>
                  </a:cubicBezTo>
                  <a:lnTo>
                    <a:pt x="331694" y="224322"/>
                  </a:lnTo>
                  <a:lnTo>
                    <a:pt x="345142" y="215358"/>
                  </a:lnTo>
                  <a:cubicBezTo>
                    <a:pt x="348130" y="210876"/>
                    <a:pt x="350527" y="205937"/>
                    <a:pt x="354106" y="201911"/>
                  </a:cubicBezTo>
                  <a:cubicBezTo>
                    <a:pt x="362529" y="192435"/>
                    <a:pt x="373968" y="185566"/>
                    <a:pt x="381000" y="175017"/>
                  </a:cubicBezTo>
                  <a:lnTo>
                    <a:pt x="389965" y="161569"/>
                  </a:lnTo>
                  <a:cubicBezTo>
                    <a:pt x="391459" y="157087"/>
                    <a:pt x="392152" y="152252"/>
                    <a:pt x="394447" y="148122"/>
                  </a:cubicBezTo>
                  <a:cubicBezTo>
                    <a:pt x="399680" y="138704"/>
                    <a:pt x="412377" y="121228"/>
                    <a:pt x="412377" y="121228"/>
                  </a:cubicBezTo>
                  <a:cubicBezTo>
                    <a:pt x="420755" y="96094"/>
                    <a:pt x="415714" y="112361"/>
                    <a:pt x="425824" y="71922"/>
                  </a:cubicBezTo>
                  <a:cubicBezTo>
                    <a:pt x="427318" y="65946"/>
                    <a:pt x="428358" y="59837"/>
                    <a:pt x="430306" y="53993"/>
                  </a:cubicBezTo>
                  <a:lnTo>
                    <a:pt x="439271" y="27099"/>
                  </a:lnTo>
                  <a:cubicBezTo>
                    <a:pt x="441828" y="19427"/>
                    <a:pt x="445269" y="5171"/>
                    <a:pt x="452718" y="205"/>
                  </a:cubicBezTo>
                  <a:cubicBezTo>
                    <a:pt x="454476" y="-967"/>
                    <a:pt x="455706" y="3193"/>
                    <a:pt x="457200" y="46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98" name="Csoportba foglalás 397"/>
          <p:cNvGrpSpPr/>
          <p:nvPr/>
        </p:nvGrpSpPr>
        <p:grpSpPr>
          <a:xfrm rot="3180455">
            <a:off x="9567659" y="1395805"/>
            <a:ext cx="752021" cy="1494123"/>
            <a:chOff x="4387850" y="1314450"/>
            <a:chExt cx="1660095" cy="4298950"/>
          </a:xfrm>
        </p:grpSpPr>
        <p:grpSp>
          <p:nvGrpSpPr>
            <p:cNvPr id="399" name="Csoportba foglalás 398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401" name="Szabadkézi sokszög 400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2" name="Szabadkézi sokszög 401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00" name="Szabadkézi sokszög 399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03" name="Csoportba foglalás 402"/>
          <p:cNvGrpSpPr/>
          <p:nvPr/>
        </p:nvGrpSpPr>
        <p:grpSpPr>
          <a:xfrm rot="16742861">
            <a:off x="1802470" y="1181017"/>
            <a:ext cx="752021" cy="1494123"/>
            <a:chOff x="4387850" y="1314450"/>
            <a:chExt cx="1660095" cy="4298950"/>
          </a:xfrm>
        </p:grpSpPr>
        <p:grpSp>
          <p:nvGrpSpPr>
            <p:cNvPr id="404" name="Csoportba foglalás 403"/>
            <p:cNvGrpSpPr/>
            <p:nvPr/>
          </p:nvGrpSpPr>
          <p:grpSpPr>
            <a:xfrm>
              <a:off x="4387850" y="1314450"/>
              <a:ext cx="1660095" cy="3530600"/>
              <a:chOff x="5747823" y="1714500"/>
              <a:chExt cx="827172" cy="2073273"/>
            </a:xfrm>
          </p:grpSpPr>
          <p:sp>
            <p:nvSpPr>
              <p:cNvPr id="406" name="Szabadkézi sokszög 405"/>
              <p:cNvSpPr/>
              <p:nvPr/>
            </p:nvSpPr>
            <p:spPr>
              <a:xfrm>
                <a:off x="5747823" y="1714500"/>
                <a:ext cx="827172" cy="2073273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7" name="Szabadkézi sokszög 406"/>
              <p:cNvSpPr/>
              <p:nvPr/>
            </p:nvSpPr>
            <p:spPr>
              <a:xfrm>
                <a:off x="5779926" y="1951238"/>
                <a:ext cx="762967" cy="1836535"/>
              </a:xfrm>
              <a:custGeom>
                <a:avLst/>
                <a:gdLst>
                  <a:gd name="connsiteX0" fmla="*/ 1711571 w 3081609"/>
                  <a:gd name="connsiteY0" fmla="*/ 2786 h 4097822"/>
                  <a:gd name="connsiteX1" fmla="*/ 3078147 w 3081609"/>
                  <a:gd name="connsiteY1" fmla="*/ 2685696 h 4097822"/>
                  <a:gd name="connsiteX2" fmla="*/ 1309637 w 3081609"/>
                  <a:gd name="connsiteY2" fmla="*/ 4092465 h 4097822"/>
                  <a:gd name="connsiteX3" fmla="*/ 3351 w 3081609"/>
                  <a:gd name="connsiteY3" fmla="*/ 2213424 h 4097822"/>
                  <a:gd name="connsiteX4" fmla="*/ 1711571 w 3081609"/>
                  <a:gd name="connsiteY4" fmla="*/ 2786 h 409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1609" h="4097822">
                    <a:moveTo>
                      <a:pt x="1711571" y="2786"/>
                    </a:moveTo>
                    <a:cubicBezTo>
                      <a:pt x="2224037" y="81498"/>
                      <a:pt x="3145136" y="2004083"/>
                      <a:pt x="3078147" y="2685696"/>
                    </a:cubicBezTo>
                    <a:cubicBezTo>
                      <a:pt x="3011158" y="3367309"/>
                      <a:pt x="1822103" y="4171177"/>
                      <a:pt x="1309637" y="4092465"/>
                    </a:cubicBezTo>
                    <a:cubicBezTo>
                      <a:pt x="797171" y="4013753"/>
                      <a:pt x="-60288" y="2893362"/>
                      <a:pt x="3351" y="2213424"/>
                    </a:cubicBezTo>
                    <a:cubicBezTo>
                      <a:pt x="66990" y="1533486"/>
                      <a:pt x="1199105" y="-75926"/>
                      <a:pt x="1711571" y="2786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ABE5C5"/>
                  </a:gs>
                  <a:gs pos="45000">
                    <a:srgbClr val="AADCAB"/>
                  </a:gs>
                  <a:gs pos="3723">
                    <a:srgbClr val="7FA368"/>
                  </a:gs>
                </a:gsLst>
                <a:lin ang="16200000" scaled="0"/>
                <a:tileRect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05" name="Szabadkézi sokszög 404"/>
            <p:cNvSpPr/>
            <p:nvPr/>
          </p:nvSpPr>
          <p:spPr>
            <a:xfrm>
              <a:off x="4457700" y="1536700"/>
              <a:ext cx="1447800" cy="4076700"/>
            </a:xfrm>
            <a:custGeom>
              <a:avLst/>
              <a:gdLst>
                <a:gd name="connsiteX0" fmla="*/ 781050 w 1447800"/>
                <a:gd name="connsiteY0" fmla="*/ 0 h 4076700"/>
                <a:gd name="connsiteX1" fmla="*/ 793750 w 1447800"/>
                <a:gd name="connsiteY1" fmla="*/ 196850 h 4076700"/>
                <a:gd name="connsiteX2" fmla="*/ 787400 w 1447800"/>
                <a:gd name="connsiteY2" fmla="*/ 323850 h 4076700"/>
                <a:gd name="connsiteX3" fmla="*/ 774700 w 1447800"/>
                <a:gd name="connsiteY3" fmla="*/ 596900 h 4076700"/>
                <a:gd name="connsiteX4" fmla="*/ 781050 w 1447800"/>
                <a:gd name="connsiteY4" fmla="*/ 647700 h 4076700"/>
                <a:gd name="connsiteX5" fmla="*/ 774700 w 1447800"/>
                <a:gd name="connsiteY5" fmla="*/ 666750 h 4076700"/>
                <a:gd name="connsiteX6" fmla="*/ 762000 w 1447800"/>
                <a:gd name="connsiteY6" fmla="*/ 647700 h 4076700"/>
                <a:gd name="connsiteX7" fmla="*/ 742950 w 1447800"/>
                <a:gd name="connsiteY7" fmla="*/ 635000 h 4076700"/>
                <a:gd name="connsiteX8" fmla="*/ 711200 w 1447800"/>
                <a:gd name="connsiteY8" fmla="*/ 596900 h 4076700"/>
                <a:gd name="connsiteX9" fmla="*/ 704850 w 1447800"/>
                <a:gd name="connsiteY9" fmla="*/ 577850 h 4076700"/>
                <a:gd name="connsiteX10" fmla="*/ 692150 w 1447800"/>
                <a:gd name="connsiteY10" fmla="*/ 558800 h 4076700"/>
                <a:gd name="connsiteX11" fmla="*/ 685800 w 1447800"/>
                <a:gd name="connsiteY11" fmla="*/ 539750 h 4076700"/>
                <a:gd name="connsiteX12" fmla="*/ 673100 w 1447800"/>
                <a:gd name="connsiteY12" fmla="*/ 520700 h 4076700"/>
                <a:gd name="connsiteX13" fmla="*/ 660400 w 1447800"/>
                <a:gd name="connsiteY13" fmla="*/ 482600 h 4076700"/>
                <a:gd name="connsiteX14" fmla="*/ 647700 w 1447800"/>
                <a:gd name="connsiteY14" fmla="*/ 444500 h 4076700"/>
                <a:gd name="connsiteX15" fmla="*/ 628650 w 1447800"/>
                <a:gd name="connsiteY15" fmla="*/ 387350 h 4076700"/>
                <a:gd name="connsiteX16" fmla="*/ 622300 w 1447800"/>
                <a:gd name="connsiteY16" fmla="*/ 368300 h 4076700"/>
                <a:gd name="connsiteX17" fmla="*/ 615950 w 1447800"/>
                <a:gd name="connsiteY17" fmla="*/ 317500 h 4076700"/>
                <a:gd name="connsiteX18" fmla="*/ 609600 w 1447800"/>
                <a:gd name="connsiteY18" fmla="*/ 234950 h 4076700"/>
                <a:gd name="connsiteX19" fmla="*/ 615950 w 1447800"/>
                <a:gd name="connsiteY19" fmla="*/ 361950 h 4076700"/>
                <a:gd name="connsiteX20" fmla="*/ 628650 w 1447800"/>
                <a:gd name="connsiteY20" fmla="*/ 412750 h 4076700"/>
                <a:gd name="connsiteX21" fmla="*/ 635000 w 1447800"/>
                <a:gd name="connsiteY21" fmla="*/ 444500 h 4076700"/>
                <a:gd name="connsiteX22" fmla="*/ 647700 w 1447800"/>
                <a:gd name="connsiteY22" fmla="*/ 495300 h 4076700"/>
                <a:gd name="connsiteX23" fmla="*/ 654050 w 1447800"/>
                <a:gd name="connsiteY23" fmla="*/ 520700 h 4076700"/>
                <a:gd name="connsiteX24" fmla="*/ 666750 w 1447800"/>
                <a:gd name="connsiteY24" fmla="*/ 558800 h 4076700"/>
                <a:gd name="connsiteX25" fmla="*/ 698500 w 1447800"/>
                <a:gd name="connsiteY25" fmla="*/ 615950 h 4076700"/>
                <a:gd name="connsiteX26" fmla="*/ 755650 w 1447800"/>
                <a:gd name="connsiteY26" fmla="*/ 660400 h 4076700"/>
                <a:gd name="connsiteX27" fmla="*/ 787400 w 1447800"/>
                <a:gd name="connsiteY27" fmla="*/ 654050 h 4076700"/>
                <a:gd name="connsiteX28" fmla="*/ 831850 w 1447800"/>
                <a:gd name="connsiteY28" fmla="*/ 603250 h 4076700"/>
                <a:gd name="connsiteX29" fmla="*/ 844550 w 1447800"/>
                <a:gd name="connsiteY29" fmla="*/ 584200 h 4076700"/>
                <a:gd name="connsiteX30" fmla="*/ 857250 w 1447800"/>
                <a:gd name="connsiteY30" fmla="*/ 565150 h 4076700"/>
                <a:gd name="connsiteX31" fmla="*/ 863600 w 1447800"/>
                <a:gd name="connsiteY31" fmla="*/ 546100 h 4076700"/>
                <a:gd name="connsiteX32" fmla="*/ 876300 w 1447800"/>
                <a:gd name="connsiteY32" fmla="*/ 527050 h 4076700"/>
                <a:gd name="connsiteX33" fmla="*/ 889000 w 1447800"/>
                <a:gd name="connsiteY33" fmla="*/ 488950 h 4076700"/>
                <a:gd name="connsiteX34" fmla="*/ 895350 w 1447800"/>
                <a:gd name="connsiteY34" fmla="*/ 469900 h 4076700"/>
                <a:gd name="connsiteX35" fmla="*/ 908050 w 1447800"/>
                <a:gd name="connsiteY35" fmla="*/ 450850 h 4076700"/>
                <a:gd name="connsiteX36" fmla="*/ 927100 w 1447800"/>
                <a:gd name="connsiteY36" fmla="*/ 387350 h 4076700"/>
                <a:gd name="connsiteX37" fmla="*/ 933450 w 1447800"/>
                <a:gd name="connsiteY37" fmla="*/ 368300 h 4076700"/>
                <a:gd name="connsiteX38" fmla="*/ 946150 w 1447800"/>
                <a:gd name="connsiteY38" fmla="*/ 349250 h 4076700"/>
                <a:gd name="connsiteX39" fmla="*/ 958850 w 1447800"/>
                <a:gd name="connsiteY39" fmla="*/ 311150 h 4076700"/>
                <a:gd name="connsiteX40" fmla="*/ 965200 w 1447800"/>
                <a:gd name="connsiteY40" fmla="*/ 292100 h 4076700"/>
                <a:gd name="connsiteX41" fmla="*/ 946150 w 1447800"/>
                <a:gd name="connsiteY41" fmla="*/ 285750 h 4076700"/>
                <a:gd name="connsiteX42" fmla="*/ 933450 w 1447800"/>
                <a:gd name="connsiteY42" fmla="*/ 304800 h 4076700"/>
                <a:gd name="connsiteX43" fmla="*/ 920750 w 1447800"/>
                <a:gd name="connsiteY43" fmla="*/ 342900 h 4076700"/>
                <a:gd name="connsiteX44" fmla="*/ 914400 w 1447800"/>
                <a:gd name="connsiteY44" fmla="*/ 361950 h 4076700"/>
                <a:gd name="connsiteX45" fmla="*/ 908050 w 1447800"/>
                <a:gd name="connsiteY45" fmla="*/ 393700 h 4076700"/>
                <a:gd name="connsiteX46" fmla="*/ 901700 w 1447800"/>
                <a:gd name="connsiteY46" fmla="*/ 412750 h 4076700"/>
                <a:gd name="connsiteX47" fmla="*/ 882650 w 1447800"/>
                <a:gd name="connsiteY47" fmla="*/ 476250 h 4076700"/>
                <a:gd name="connsiteX48" fmla="*/ 876300 w 1447800"/>
                <a:gd name="connsiteY48" fmla="*/ 495300 h 4076700"/>
                <a:gd name="connsiteX49" fmla="*/ 869950 w 1447800"/>
                <a:gd name="connsiteY49" fmla="*/ 514350 h 4076700"/>
                <a:gd name="connsiteX50" fmla="*/ 857250 w 1447800"/>
                <a:gd name="connsiteY50" fmla="*/ 533400 h 4076700"/>
                <a:gd name="connsiteX51" fmla="*/ 850900 w 1447800"/>
                <a:gd name="connsiteY51" fmla="*/ 552450 h 4076700"/>
                <a:gd name="connsiteX52" fmla="*/ 825500 w 1447800"/>
                <a:gd name="connsiteY52" fmla="*/ 590550 h 4076700"/>
                <a:gd name="connsiteX53" fmla="*/ 806450 w 1447800"/>
                <a:gd name="connsiteY53" fmla="*/ 628650 h 4076700"/>
                <a:gd name="connsiteX54" fmla="*/ 787400 w 1447800"/>
                <a:gd name="connsiteY54" fmla="*/ 641350 h 4076700"/>
                <a:gd name="connsiteX55" fmla="*/ 755650 w 1447800"/>
                <a:gd name="connsiteY55" fmla="*/ 698500 h 4076700"/>
                <a:gd name="connsiteX56" fmla="*/ 749300 w 1447800"/>
                <a:gd name="connsiteY56" fmla="*/ 889000 h 4076700"/>
                <a:gd name="connsiteX57" fmla="*/ 736600 w 1447800"/>
                <a:gd name="connsiteY57" fmla="*/ 1098550 h 4076700"/>
                <a:gd name="connsiteX58" fmla="*/ 717550 w 1447800"/>
                <a:gd name="connsiteY58" fmla="*/ 1079500 h 4076700"/>
                <a:gd name="connsiteX59" fmla="*/ 679450 w 1447800"/>
                <a:gd name="connsiteY59" fmla="*/ 1054100 h 4076700"/>
                <a:gd name="connsiteX60" fmla="*/ 660400 w 1447800"/>
                <a:gd name="connsiteY60" fmla="*/ 1035050 h 4076700"/>
                <a:gd name="connsiteX61" fmla="*/ 622300 w 1447800"/>
                <a:gd name="connsiteY61" fmla="*/ 1009650 h 4076700"/>
                <a:gd name="connsiteX62" fmla="*/ 584200 w 1447800"/>
                <a:gd name="connsiteY62" fmla="*/ 971550 h 4076700"/>
                <a:gd name="connsiteX63" fmla="*/ 546100 w 1447800"/>
                <a:gd name="connsiteY63" fmla="*/ 939800 h 4076700"/>
                <a:gd name="connsiteX64" fmla="*/ 514350 w 1447800"/>
                <a:gd name="connsiteY64" fmla="*/ 895350 h 4076700"/>
                <a:gd name="connsiteX65" fmla="*/ 495300 w 1447800"/>
                <a:gd name="connsiteY65" fmla="*/ 869950 h 4076700"/>
                <a:gd name="connsiteX66" fmla="*/ 482600 w 1447800"/>
                <a:gd name="connsiteY66" fmla="*/ 844550 h 4076700"/>
                <a:gd name="connsiteX67" fmla="*/ 438150 w 1447800"/>
                <a:gd name="connsiteY67" fmla="*/ 781050 h 4076700"/>
                <a:gd name="connsiteX68" fmla="*/ 425450 w 1447800"/>
                <a:gd name="connsiteY68" fmla="*/ 742950 h 4076700"/>
                <a:gd name="connsiteX69" fmla="*/ 419100 w 1447800"/>
                <a:gd name="connsiteY69" fmla="*/ 723900 h 4076700"/>
                <a:gd name="connsiteX70" fmla="*/ 406400 w 1447800"/>
                <a:gd name="connsiteY70" fmla="*/ 704850 h 4076700"/>
                <a:gd name="connsiteX71" fmla="*/ 393700 w 1447800"/>
                <a:gd name="connsiteY71" fmla="*/ 654050 h 4076700"/>
                <a:gd name="connsiteX72" fmla="*/ 387350 w 1447800"/>
                <a:gd name="connsiteY72" fmla="*/ 584200 h 4076700"/>
                <a:gd name="connsiteX73" fmla="*/ 381000 w 1447800"/>
                <a:gd name="connsiteY73" fmla="*/ 533400 h 4076700"/>
                <a:gd name="connsiteX74" fmla="*/ 387350 w 1447800"/>
                <a:gd name="connsiteY74" fmla="*/ 577850 h 4076700"/>
                <a:gd name="connsiteX75" fmla="*/ 412750 w 1447800"/>
                <a:gd name="connsiteY75" fmla="*/ 717550 h 4076700"/>
                <a:gd name="connsiteX76" fmla="*/ 431800 w 1447800"/>
                <a:gd name="connsiteY76" fmla="*/ 774700 h 4076700"/>
                <a:gd name="connsiteX77" fmla="*/ 438150 w 1447800"/>
                <a:gd name="connsiteY77" fmla="*/ 793750 h 4076700"/>
                <a:gd name="connsiteX78" fmla="*/ 450850 w 1447800"/>
                <a:gd name="connsiteY78" fmla="*/ 812800 h 4076700"/>
                <a:gd name="connsiteX79" fmla="*/ 469900 w 1447800"/>
                <a:gd name="connsiteY79" fmla="*/ 857250 h 4076700"/>
                <a:gd name="connsiteX80" fmla="*/ 482600 w 1447800"/>
                <a:gd name="connsiteY80" fmla="*/ 876300 h 4076700"/>
                <a:gd name="connsiteX81" fmla="*/ 488950 w 1447800"/>
                <a:gd name="connsiteY81" fmla="*/ 895350 h 4076700"/>
                <a:gd name="connsiteX82" fmla="*/ 514350 w 1447800"/>
                <a:gd name="connsiteY82" fmla="*/ 933450 h 4076700"/>
                <a:gd name="connsiteX83" fmla="*/ 527050 w 1447800"/>
                <a:gd name="connsiteY83" fmla="*/ 952500 h 4076700"/>
                <a:gd name="connsiteX84" fmla="*/ 584200 w 1447800"/>
                <a:gd name="connsiteY84" fmla="*/ 996950 h 4076700"/>
                <a:gd name="connsiteX85" fmla="*/ 603250 w 1447800"/>
                <a:gd name="connsiteY85" fmla="*/ 1009650 h 4076700"/>
                <a:gd name="connsiteX86" fmla="*/ 641350 w 1447800"/>
                <a:gd name="connsiteY86" fmla="*/ 1022350 h 4076700"/>
                <a:gd name="connsiteX87" fmla="*/ 692150 w 1447800"/>
                <a:gd name="connsiteY87" fmla="*/ 1041400 h 4076700"/>
                <a:gd name="connsiteX88" fmla="*/ 838200 w 1447800"/>
                <a:gd name="connsiteY88" fmla="*/ 1035050 h 4076700"/>
                <a:gd name="connsiteX89" fmla="*/ 895350 w 1447800"/>
                <a:gd name="connsiteY89" fmla="*/ 1003300 h 4076700"/>
                <a:gd name="connsiteX90" fmla="*/ 933450 w 1447800"/>
                <a:gd name="connsiteY90" fmla="*/ 971550 h 4076700"/>
                <a:gd name="connsiteX91" fmla="*/ 946150 w 1447800"/>
                <a:gd name="connsiteY91" fmla="*/ 952500 h 4076700"/>
                <a:gd name="connsiteX92" fmla="*/ 965200 w 1447800"/>
                <a:gd name="connsiteY92" fmla="*/ 933450 h 4076700"/>
                <a:gd name="connsiteX93" fmla="*/ 984250 w 1447800"/>
                <a:gd name="connsiteY93" fmla="*/ 908050 h 4076700"/>
                <a:gd name="connsiteX94" fmla="*/ 1009650 w 1447800"/>
                <a:gd name="connsiteY94" fmla="*/ 869950 h 4076700"/>
                <a:gd name="connsiteX95" fmla="*/ 1028700 w 1447800"/>
                <a:gd name="connsiteY95" fmla="*/ 850900 h 4076700"/>
                <a:gd name="connsiteX96" fmla="*/ 1041400 w 1447800"/>
                <a:gd name="connsiteY96" fmla="*/ 831850 h 4076700"/>
                <a:gd name="connsiteX97" fmla="*/ 1079500 w 1447800"/>
                <a:gd name="connsiteY97" fmla="*/ 793750 h 4076700"/>
                <a:gd name="connsiteX98" fmla="*/ 1098550 w 1447800"/>
                <a:gd name="connsiteY98" fmla="*/ 774700 h 4076700"/>
                <a:gd name="connsiteX99" fmla="*/ 1117600 w 1447800"/>
                <a:gd name="connsiteY99" fmla="*/ 755650 h 4076700"/>
                <a:gd name="connsiteX100" fmla="*/ 1143000 w 1447800"/>
                <a:gd name="connsiteY100" fmla="*/ 717550 h 4076700"/>
                <a:gd name="connsiteX101" fmla="*/ 1155700 w 1447800"/>
                <a:gd name="connsiteY101" fmla="*/ 698500 h 4076700"/>
                <a:gd name="connsiteX102" fmla="*/ 1117600 w 1447800"/>
                <a:gd name="connsiteY102" fmla="*/ 742950 h 4076700"/>
                <a:gd name="connsiteX103" fmla="*/ 1085850 w 1447800"/>
                <a:gd name="connsiteY103" fmla="*/ 787400 h 4076700"/>
                <a:gd name="connsiteX104" fmla="*/ 1073150 w 1447800"/>
                <a:gd name="connsiteY104" fmla="*/ 806450 h 4076700"/>
                <a:gd name="connsiteX105" fmla="*/ 1054100 w 1447800"/>
                <a:gd name="connsiteY105" fmla="*/ 825500 h 4076700"/>
                <a:gd name="connsiteX106" fmla="*/ 1041400 w 1447800"/>
                <a:gd name="connsiteY106" fmla="*/ 844550 h 4076700"/>
                <a:gd name="connsiteX107" fmla="*/ 1003300 w 1447800"/>
                <a:gd name="connsiteY107" fmla="*/ 882650 h 4076700"/>
                <a:gd name="connsiteX108" fmla="*/ 958850 w 1447800"/>
                <a:gd name="connsiteY108" fmla="*/ 939800 h 4076700"/>
                <a:gd name="connsiteX109" fmla="*/ 946150 w 1447800"/>
                <a:gd name="connsiteY109" fmla="*/ 958850 h 4076700"/>
                <a:gd name="connsiteX110" fmla="*/ 908050 w 1447800"/>
                <a:gd name="connsiteY110" fmla="*/ 990600 h 4076700"/>
                <a:gd name="connsiteX111" fmla="*/ 857250 w 1447800"/>
                <a:gd name="connsiteY111" fmla="*/ 1035050 h 4076700"/>
                <a:gd name="connsiteX112" fmla="*/ 838200 w 1447800"/>
                <a:gd name="connsiteY112" fmla="*/ 1047750 h 4076700"/>
                <a:gd name="connsiteX113" fmla="*/ 819150 w 1447800"/>
                <a:gd name="connsiteY113" fmla="*/ 1054100 h 4076700"/>
                <a:gd name="connsiteX114" fmla="*/ 800100 w 1447800"/>
                <a:gd name="connsiteY114" fmla="*/ 1066800 h 4076700"/>
                <a:gd name="connsiteX115" fmla="*/ 704850 w 1447800"/>
                <a:gd name="connsiteY115" fmla="*/ 1085850 h 4076700"/>
                <a:gd name="connsiteX116" fmla="*/ 742950 w 1447800"/>
                <a:gd name="connsiteY116" fmla="*/ 1079500 h 4076700"/>
                <a:gd name="connsiteX117" fmla="*/ 755650 w 1447800"/>
                <a:gd name="connsiteY117" fmla="*/ 1390650 h 4076700"/>
                <a:gd name="connsiteX118" fmla="*/ 768350 w 1447800"/>
                <a:gd name="connsiteY118" fmla="*/ 1536700 h 4076700"/>
                <a:gd name="connsiteX119" fmla="*/ 762000 w 1447800"/>
                <a:gd name="connsiteY119" fmla="*/ 1651000 h 4076700"/>
                <a:gd name="connsiteX120" fmla="*/ 723900 w 1447800"/>
                <a:gd name="connsiteY120" fmla="*/ 1638300 h 4076700"/>
                <a:gd name="connsiteX121" fmla="*/ 704850 w 1447800"/>
                <a:gd name="connsiteY121" fmla="*/ 1625600 h 4076700"/>
                <a:gd name="connsiteX122" fmla="*/ 666750 w 1447800"/>
                <a:gd name="connsiteY122" fmla="*/ 1612900 h 4076700"/>
                <a:gd name="connsiteX123" fmla="*/ 647700 w 1447800"/>
                <a:gd name="connsiteY123" fmla="*/ 1600200 h 4076700"/>
                <a:gd name="connsiteX124" fmla="*/ 590550 w 1447800"/>
                <a:gd name="connsiteY124" fmla="*/ 1581150 h 4076700"/>
                <a:gd name="connsiteX125" fmla="*/ 565150 w 1447800"/>
                <a:gd name="connsiteY125" fmla="*/ 1562100 h 4076700"/>
                <a:gd name="connsiteX126" fmla="*/ 514350 w 1447800"/>
                <a:gd name="connsiteY126" fmla="*/ 1530350 h 4076700"/>
                <a:gd name="connsiteX127" fmla="*/ 463550 w 1447800"/>
                <a:gd name="connsiteY127" fmla="*/ 1492250 h 4076700"/>
                <a:gd name="connsiteX128" fmla="*/ 444500 w 1447800"/>
                <a:gd name="connsiteY128" fmla="*/ 1479550 h 4076700"/>
                <a:gd name="connsiteX129" fmla="*/ 406400 w 1447800"/>
                <a:gd name="connsiteY129" fmla="*/ 1441450 h 4076700"/>
                <a:gd name="connsiteX130" fmla="*/ 393700 w 1447800"/>
                <a:gd name="connsiteY130" fmla="*/ 1422400 h 4076700"/>
                <a:gd name="connsiteX131" fmla="*/ 374650 w 1447800"/>
                <a:gd name="connsiteY131" fmla="*/ 1409700 h 4076700"/>
                <a:gd name="connsiteX132" fmla="*/ 361950 w 1447800"/>
                <a:gd name="connsiteY132" fmla="*/ 1390650 h 4076700"/>
                <a:gd name="connsiteX133" fmla="*/ 342900 w 1447800"/>
                <a:gd name="connsiteY133" fmla="*/ 1377950 h 4076700"/>
                <a:gd name="connsiteX134" fmla="*/ 317500 w 1447800"/>
                <a:gd name="connsiteY134" fmla="*/ 1358900 h 4076700"/>
                <a:gd name="connsiteX135" fmla="*/ 279400 w 1447800"/>
                <a:gd name="connsiteY135" fmla="*/ 1320800 h 4076700"/>
                <a:gd name="connsiteX136" fmla="*/ 260350 w 1447800"/>
                <a:gd name="connsiteY136" fmla="*/ 1301750 h 4076700"/>
                <a:gd name="connsiteX137" fmla="*/ 215900 w 1447800"/>
                <a:gd name="connsiteY137" fmla="*/ 1244600 h 4076700"/>
                <a:gd name="connsiteX138" fmla="*/ 190500 w 1447800"/>
                <a:gd name="connsiteY138" fmla="*/ 1206500 h 4076700"/>
                <a:gd name="connsiteX139" fmla="*/ 184150 w 1447800"/>
                <a:gd name="connsiteY139" fmla="*/ 1181100 h 4076700"/>
                <a:gd name="connsiteX140" fmla="*/ 171450 w 1447800"/>
                <a:gd name="connsiteY140" fmla="*/ 1162050 h 4076700"/>
                <a:gd name="connsiteX141" fmla="*/ 158750 w 1447800"/>
                <a:gd name="connsiteY141" fmla="*/ 1123950 h 4076700"/>
                <a:gd name="connsiteX142" fmla="*/ 146050 w 1447800"/>
                <a:gd name="connsiteY142" fmla="*/ 1085850 h 4076700"/>
                <a:gd name="connsiteX143" fmla="*/ 139700 w 1447800"/>
                <a:gd name="connsiteY143" fmla="*/ 1066800 h 4076700"/>
                <a:gd name="connsiteX144" fmla="*/ 127000 w 1447800"/>
                <a:gd name="connsiteY144" fmla="*/ 1022350 h 4076700"/>
                <a:gd name="connsiteX145" fmla="*/ 139700 w 1447800"/>
                <a:gd name="connsiteY145" fmla="*/ 1041400 h 4076700"/>
                <a:gd name="connsiteX146" fmla="*/ 165100 w 1447800"/>
                <a:gd name="connsiteY146" fmla="*/ 1098550 h 4076700"/>
                <a:gd name="connsiteX147" fmla="*/ 177800 w 1447800"/>
                <a:gd name="connsiteY147" fmla="*/ 1143000 h 4076700"/>
                <a:gd name="connsiteX148" fmla="*/ 190500 w 1447800"/>
                <a:gd name="connsiteY148" fmla="*/ 1162050 h 4076700"/>
                <a:gd name="connsiteX149" fmla="*/ 203200 w 1447800"/>
                <a:gd name="connsiteY149" fmla="*/ 1200150 h 4076700"/>
                <a:gd name="connsiteX150" fmla="*/ 241300 w 1447800"/>
                <a:gd name="connsiteY150" fmla="*/ 1257300 h 4076700"/>
                <a:gd name="connsiteX151" fmla="*/ 254000 w 1447800"/>
                <a:gd name="connsiteY151" fmla="*/ 1276350 h 4076700"/>
                <a:gd name="connsiteX152" fmla="*/ 266700 w 1447800"/>
                <a:gd name="connsiteY152" fmla="*/ 1295400 h 4076700"/>
                <a:gd name="connsiteX153" fmla="*/ 304800 w 1447800"/>
                <a:gd name="connsiteY153" fmla="*/ 1333500 h 4076700"/>
                <a:gd name="connsiteX154" fmla="*/ 323850 w 1447800"/>
                <a:gd name="connsiteY154" fmla="*/ 1352550 h 4076700"/>
                <a:gd name="connsiteX155" fmla="*/ 336550 w 1447800"/>
                <a:gd name="connsiteY155" fmla="*/ 1371600 h 4076700"/>
                <a:gd name="connsiteX156" fmla="*/ 393700 w 1447800"/>
                <a:gd name="connsiteY156" fmla="*/ 1422400 h 4076700"/>
                <a:gd name="connsiteX157" fmla="*/ 425450 w 1447800"/>
                <a:gd name="connsiteY157" fmla="*/ 1447800 h 4076700"/>
                <a:gd name="connsiteX158" fmla="*/ 444500 w 1447800"/>
                <a:gd name="connsiteY158" fmla="*/ 1473200 h 4076700"/>
                <a:gd name="connsiteX159" fmla="*/ 482600 w 1447800"/>
                <a:gd name="connsiteY159" fmla="*/ 1498600 h 4076700"/>
                <a:gd name="connsiteX160" fmla="*/ 520700 w 1447800"/>
                <a:gd name="connsiteY160" fmla="*/ 1530350 h 4076700"/>
                <a:gd name="connsiteX161" fmla="*/ 539750 w 1447800"/>
                <a:gd name="connsiteY161" fmla="*/ 1536700 h 4076700"/>
                <a:gd name="connsiteX162" fmla="*/ 577850 w 1447800"/>
                <a:gd name="connsiteY162" fmla="*/ 1562100 h 4076700"/>
                <a:gd name="connsiteX163" fmla="*/ 628650 w 1447800"/>
                <a:gd name="connsiteY163" fmla="*/ 1574800 h 4076700"/>
                <a:gd name="connsiteX164" fmla="*/ 647700 w 1447800"/>
                <a:gd name="connsiteY164" fmla="*/ 1581150 h 4076700"/>
                <a:gd name="connsiteX165" fmla="*/ 679450 w 1447800"/>
                <a:gd name="connsiteY165" fmla="*/ 1587500 h 4076700"/>
                <a:gd name="connsiteX166" fmla="*/ 717550 w 1447800"/>
                <a:gd name="connsiteY166" fmla="*/ 1600200 h 4076700"/>
                <a:gd name="connsiteX167" fmla="*/ 742950 w 1447800"/>
                <a:gd name="connsiteY167" fmla="*/ 1606550 h 4076700"/>
                <a:gd name="connsiteX168" fmla="*/ 869950 w 1447800"/>
                <a:gd name="connsiteY168" fmla="*/ 1600200 h 4076700"/>
                <a:gd name="connsiteX169" fmla="*/ 908050 w 1447800"/>
                <a:gd name="connsiteY169" fmla="*/ 1587500 h 4076700"/>
                <a:gd name="connsiteX170" fmla="*/ 946150 w 1447800"/>
                <a:gd name="connsiteY170" fmla="*/ 1568450 h 4076700"/>
                <a:gd name="connsiteX171" fmla="*/ 984250 w 1447800"/>
                <a:gd name="connsiteY171" fmla="*/ 1543050 h 4076700"/>
                <a:gd name="connsiteX172" fmla="*/ 1022350 w 1447800"/>
                <a:gd name="connsiteY172" fmla="*/ 1517650 h 4076700"/>
                <a:gd name="connsiteX173" fmla="*/ 1085850 w 1447800"/>
                <a:gd name="connsiteY173" fmla="*/ 1460500 h 4076700"/>
                <a:gd name="connsiteX174" fmla="*/ 1104900 w 1447800"/>
                <a:gd name="connsiteY174" fmla="*/ 1447800 h 4076700"/>
                <a:gd name="connsiteX175" fmla="*/ 1130300 w 1447800"/>
                <a:gd name="connsiteY175" fmla="*/ 1428750 h 4076700"/>
                <a:gd name="connsiteX176" fmla="*/ 1174750 w 1447800"/>
                <a:gd name="connsiteY176" fmla="*/ 1403350 h 4076700"/>
                <a:gd name="connsiteX177" fmla="*/ 1200150 w 1447800"/>
                <a:gd name="connsiteY177" fmla="*/ 1384300 h 4076700"/>
                <a:gd name="connsiteX178" fmla="*/ 1238250 w 1447800"/>
                <a:gd name="connsiteY178" fmla="*/ 1346200 h 4076700"/>
                <a:gd name="connsiteX179" fmla="*/ 1263650 w 1447800"/>
                <a:gd name="connsiteY179" fmla="*/ 1327150 h 4076700"/>
                <a:gd name="connsiteX180" fmla="*/ 1301750 w 1447800"/>
                <a:gd name="connsiteY180" fmla="*/ 1295400 h 4076700"/>
                <a:gd name="connsiteX181" fmla="*/ 1314450 w 1447800"/>
                <a:gd name="connsiteY181" fmla="*/ 1276350 h 4076700"/>
                <a:gd name="connsiteX182" fmla="*/ 1333500 w 1447800"/>
                <a:gd name="connsiteY182" fmla="*/ 1263650 h 4076700"/>
                <a:gd name="connsiteX183" fmla="*/ 1308100 w 1447800"/>
                <a:gd name="connsiteY183" fmla="*/ 1270000 h 4076700"/>
                <a:gd name="connsiteX184" fmla="*/ 1244600 w 1447800"/>
                <a:gd name="connsiteY184" fmla="*/ 1314450 h 4076700"/>
                <a:gd name="connsiteX185" fmla="*/ 1225550 w 1447800"/>
                <a:gd name="connsiteY185" fmla="*/ 1327150 h 4076700"/>
                <a:gd name="connsiteX186" fmla="*/ 1155700 w 1447800"/>
                <a:gd name="connsiteY186" fmla="*/ 1390650 h 4076700"/>
                <a:gd name="connsiteX187" fmla="*/ 1117600 w 1447800"/>
                <a:gd name="connsiteY187" fmla="*/ 1428750 h 4076700"/>
                <a:gd name="connsiteX188" fmla="*/ 1092200 w 1447800"/>
                <a:gd name="connsiteY188" fmla="*/ 1454150 h 4076700"/>
                <a:gd name="connsiteX189" fmla="*/ 1060450 w 1447800"/>
                <a:gd name="connsiteY189" fmla="*/ 1473200 h 4076700"/>
                <a:gd name="connsiteX190" fmla="*/ 1028700 w 1447800"/>
                <a:gd name="connsiteY190" fmla="*/ 1504950 h 4076700"/>
                <a:gd name="connsiteX191" fmla="*/ 971550 w 1447800"/>
                <a:gd name="connsiteY191" fmla="*/ 1543050 h 4076700"/>
                <a:gd name="connsiteX192" fmla="*/ 946150 w 1447800"/>
                <a:gd name="connsiteY192" fmla="*/ 1555750 h 4076700"/>
                <a:gd name="connsiteX193" fmla="*/ 901700 w 1447800"/>
                <a:gd name="connsiteY193" fmla="*/ 1581150 h 4076700"/>
                <a:gd name="connsiteX194" fmla="*/ 831850 w 1447800"/>
                <a:gd name="connsiteY194" fmla="*/ 1600200 h 4076700"/>
                <a:gd name="connsiteX195" fmla="*/ 800100 w 1447800"/>
                <a:gd name="connsiteY195" fmla="*/ 1606550 h 4076700"/>
                <a:gd name="connsiteX196" fmla="*/ 762000 w 1447800"/>
                <a:gd name="connsiteY196" fmla="*/ 1612900 h 4076700"/>
                <a:gd name="connsiteX197" fmla="*/ 736600 w 1447800"/>
                <a:gd name="connsiteY197" fmla="*/ 1619250 h 4076700"/>
                <a:gd name="connsiteX198" fmla="*/ 730250 w 1447800"/>
                <a:gd name="connsiteY198" fmla="*/ 1638300 h 4076700"/>
                <a:gd name="connsiteX199" fmla="*/ 736600 w 1447800"/>
                <a:gd name="connsiteY199" fmla="*/ 1670050 h 4076700"/>
                <a:gd name="connsiteX200" fmla="*/ 742950 w 1447800"/>
                <a:gd name="connsiteY200" fmla="*/ 1714500 h 4076700"/>
                <a:gd name="connsiteX201" fmla="*/ 755650 w 1447800"/>
                <a:gd name="connsiteY201" fmla="*/ 1828800 h 4076700"/>
                <a:gd name="connsiteX202" fmla="*/ 749300 w 1447800"/>
                <a:gd name="connsiteY202" fmla="*/ 1898650 h 4076700"/>
                <a:gd name="connsiteX203" fmla="*/ 647700 w 1447800"/>
                <a:gd name="connsiteY203" fmla="*/ 1892300 h 4076700"/>
                <a:gd name="connsiteX204" fmla="*/ 603250 w 1447800"/>
                <a:gd name="connsiteY204" fmla="*/ 1879600 h 4076700"/>
                <a:gd name="connsiteX205" fmla="*/ 577850 w 1447800"/>
                <a:gd name="connsiteY205" fmla="*/ 1873250 h 4076700"/>
                <a:gd name="connsiteX206" fmla="*/ 527050 w 1447800"/>
                <a:gd name="connsiteY206" fmla="*/ 1854200 h 4076700"/>
                <a:gd name="connsiteX207" fmla="*/ 501650 w 1447800"/>
                <a:gd name="connsiteY207" fmla="*/ 1841500 h 4076700"/>
                <a:gd name="connsiteX208" fmla="*/ 482600 w 1447800"/>
                <a:gd name="connsiteY208" fmla="*/ 1835150 h 4076700"/>
                <a:gd name="connsiteX209" fmla="*/ 463550 w 1447800"/>
                <a:gd name="connsiteY209" fmla="*/ 1822450 h 4076700"/>
                <a:gd name="connsiteX210" fmla="*/ 431800 w 1447800"/>
                <a:gd name="connsiteY210" fmla="*/ 1809750 h 4076700"/>
                <a:gd name="connsiteX211" fmla="*/ 361950 w 1447800"/>
                <a:gd name="connsiteY211" fmla="*/ 1758950 h 4076700"/>
                <a:gd name="connsiteX212" fmla="*/ 342900 w 1447800"/>
                <a:gd name="connsiteY212" fmla="*/ 1746250 h 4076700"/>
                <a:gd name="connsiteX213" fmla="*/ 285750 w 1447800"/>
                <a:gd name="connsiteY213" fmla="*/ 1701800 h 4076700"/>
                <a:gd name="connsiteX214" fmla="*/ 234950 w 1447800"/>
                <a:gd name="connsiteY214" fmla="*/ 1663700 h 4076700"/>
                <a:gd name="connsiteX215" fmla="*/ 215900 w 1447800"/>
                <a:gd name="connsiteY215" fmla="*/ 1651000 h 4076700"/>
                <a:gd name="connsiteX216" fmla="*/ 171450 w 1447800"/>
                <a:gd name="connsiteY216" fmla="*/ 1606550 h 4076700"/>
                <a:gd name="connsiteX217" fmla="*/ 120650 w 1447800"/>
                <a:gd name="connsiteY217" fmla="*/ 1562100 h 4076700"/>
                <a:gd name="connsiteX218" fmla="*/ 101600 w 1447800"/>
                <a:gd name="connsiteY218" fmla="*/ 1536700 h 4076700"/>
                <a:gd name="connsiteX219" fmla="*/ 76200 w 1447800"/>
                <a:gd name="connsiteY219" fmla="*/ 1511300 h 4076700"/>
                <a:gd name="connsiteX220" fmla="*/ 44450 w 1447800"/>
                <a:gd name="connsiteY220" fmla="*/ 1466850 h 4076700"/>
                <a:gd name="connsiteX221" fmla="*/ 25400 w 1447800"/>
                <a:gd name="connsiteY221" fmla="*/ 1435100 h 4076700"/>
                <a:gd name="connsiteX222" fmla="*/ 38100 w 1447800"/>
                <a:gd name="connsiteY222" fmla="*/ 1473200 h 4076700"/>
                <a:gd name="connsiteX223" fmla="*/ 50800 w 1447800"/>
                <a:gd name="connsiteY223" fmla="*/ 1492250 h 4076700"/>
                <a:gd name="connsiteX224" fmla="*/ 69850 w 1447800"/>
                <a:gd name="connsiteY224" fmla="*/ 1524000 h 4076700"/>
                <a:gd name="connsiteX225" fmla="*/ 88900 w 1447800"/>
                <a:gd name="connsiteY225" fmla="*/ 1543050 h 4076700"/>
                <a:gd name="connsiteX226" fmla="*/ 101600 w 1447800"/>
                <a:gd name="connsiteY226" fmla="*/ 1562100 h 4076700"/>
                <a:gd name="connsiteX227" fmla="*/ 203200 w 1447800"/>
                <a:gd name="connsiteY227" fmla="*/ 1651000 h 4076700"/>
                <a:gd name="connsiteX228" fmla="*/ 241300 w 1447800"/>
                <a:gd name="connsiteY228" fmla="*/ 1682750 h 4076700"/>
                <a:gd name="connsiteX229" fmla="*/ 260350 w 1447800"/>
                <a:gd name="connsiteY229" fmla="*/ 1695450 h 4076700"/>
                <a:gd name="connsiteX230" fmla="*/ 317500 w 1447800"/>
                <a:gd name="connsiteY230" fmla="*/ 1739900 h 4076700"/>
                <a:gd name="connsiteX231" fmla="*/ 374650 w 1447800"/>
                <a:gd name="connsiteY231" fmla="*/ 1784350 h 4076700"/>
                <a:gd name="connsiteX232" fmla="*/ 393700 w 1447800"/>
                <a:gd name="connsiteY232" fmla="*/ 1803400 h 4076700"/>
                <a:gd name="connsiteX233" fmla="*/ 419100 w 1447800"/>
                <a:gd name="connsiteY233" fmla="*/ 1816100 h 4076700"/>
                <a:gd name="connsiteX234" fmla="*/ 476250 w 1447800"/>
                <a:gd name="connsiteY234" fmla="*/ 1841500 h 4076700"/>
                <a:gd name="connsiteX235" fmla="*/ 546100 w 1447800"/>
                <a:gd name="connsiteY235" fmla="*/ 1879600 h 4076700"/>
                <a:gd name="connsiteX236" fmla="*/ 596900 w 1447800"/>
                <a:gd name="connsiteY236" fmla="*/ 1892300 h 4076700"/>
                <a:gd name="connsiteX237" fmla="*/ 622300 w 1447800"/>
                <a:gd name="connsiteY237" fmla="*/ 1898650 h 4076700"/>
                <a:gd name="connsiteX238" fmla="*/ 654050 w 1447800"/>
                <a:gd name="connsiteY238" fmla="*/ 1911350 h 4076700"/>
                <a:gd name="connsiteX239" fmla="*/ 774700 w 1447800"/>
                <a:gd name="connsiteY239" fmla="*/ 1917700 h 4076700"/>
                <a:gd name="connsiteX240" fmla="*/ 831850 w 1447800"/>
                <a:gd name="connsiteY240" fmla="*/ 1924050 h 4076700"/>
                <a:gd name="connsiteX241" fmla="*/ 882650 w 1447800"/>
                <a:gd name="connsiteY241" fmla="*/ 1930400 h 4076700"/>
                <a:gd name="connsiteX242" fmla="*/ 990600 w 1447800"/>
                <a:gd name="connsiteY242" fmla="*/ 1924050 h 4076700"/>
                <a:gd name="connsiteX243" fmla="*/ 1028700 w 1447800"/>
                <a:gd name="connsiteY243" fmla="*/ 1905000 h 4076700"/>
                <a:gd name="connsiteX244" fmla="*/ 1047750 w 1447800"/>
                <a:gd name="connsiteY244" fmla="*/ 1898650 h 4076700"/>
                <a:gd name="connsiteX245" fmla="*/ 1092200 w 1447800"/>
                <a:gd name="connsiteY245" fmla="*/ 1879600 h 4076700"/>
                <a:gd name="connsiteX246" fmla="*/ 1162050 w 1447800"/>
                <a:gd name="connsiteY246" fmla="*/ 1835150 h 4076700"/>
                <a:gd name="connsiteX247" fmla="*/ 1187450 w 1447800"/>
                <a:gd name="connsiteY247" fmla="*/ 1816100 h 4076700"/>
                <a:gd name="connsiteX248" fmla="*/ 1238250 w 1447800"/>
                <a:gd name="connsiteY248" fmla="*/ 1790700 h 4076700"/>
                <a:gd name="connsiteX249" fmla="*/ 1263650 w 1447800"/>
                <a:gd name="connsiteY249" fmla="*/ 1778000 h 4076700"/>
                <a:gd name="connsiteX250" fmla="*/ 1308100 w 1447800"/>
                <a:gd name="connsiteY250" fmla="*/ 1746250 h 4076700"/>
                <a:gd name="connsiteX251" fmla="*/ 1327150 w 1447800"/>
                <a:gd name="connsiteY251" fmla="*/ 1727200 h 4076700"/>
                <a:gd name="connsiteX252" fmla="*/ 1346200 w 1447800"/>
                <a:gd name="connsiteY252" fmla="*/ 1714500 h 4076700"/>
                <a:gd name="connsiteX253" fmla="*/ 1390650 w 1447800"/>
                <a:gd name="connsiteY253" fmla="*/ 1676400 h 4076700"/>
                <a:gd name="connsiteX254" fmla="*/ 1403350 w 1447800"/>
                <a:gd name="connsiteY254" fmla="*/ 1657350 h 4076700"/>
                <a:gd name="connsiteX255" fmla="*/ 1384300 w 1447800"/>
                <a:gd name="connsiteY255" fmla="*/ 1670050 h 4076700"/>
                <a:gd name="connsiteX256" fmla="*/ 1289050 w 1447800"/>
                <a:gd name="connsiteY256" fmla="*/ 1752600 h 4076700"/>
                <a:gd name="connsiteX257" fmla="*/ 1263650 w 1447800"/>
                <a:gd name="connsiteY257" fmla="*/ 1784350 h 4076700"/>
                <a:gd name="connsiteX258" fmla="*/ 1212850 w 1447800"/>
                <a:gd name="connsiteY258" fmla="*/ 1822450 h 4076700"/>
                <a:gd name="connsiteX259" fmla="*/ 1174750 w 1447800"/>
                <a:gd name="connsiteY259" fmla="*/ 1847850 h 4076700"/>
                <a:gd name="connsiteX260" fmla="*/ 1092200 w 1447800"/>
                <a:gd name="connsiteY260" fmla="*/ 1892300 h 4076700"/>
                <a:gd name="connsiteX261" fmla="*/ 1041400 w 1447800"/>
                <a:gd name="connsiteY261" fmla="*/ 1911350 h 4076700"/>
                <a:gd name="connsiteX262" fmla="*/ 958850 w 1447800"/>
                <a:gd name="connsiteY262" fmla="*/ 1930400 h 4076700"/>
                <a:gd name="connsiteX263" fmla="*/ 762000 w 1447800"/>
                <a:gd name="connsiteY263" fmla="*/ 1924050 h 4076700"/>
                <a:gd name="connsiteX264" fmla="*/ 711200 w 1447800"/>
                <a:gd name="connsiteY264" fmla="*/ 1949450 h 4076700"/>
                <a:gd name="connsiteX265" fmla="*/ 717550 w 1447800"/>
                <a:gd name="connsiteY265" fmla="*/ 2235200 h 4076700"/>
                <a:gd name="connsiteX266" fmla="*/ 723900 w 1447800"/>
                <a:gd name="connsiteY266" fmla="*/ 2279650 h 4076700"/>
                <a:gd name="connsiteX267" fmla="*/ 730250 w 1447800"/>
                <a:gd name="connsiteY267" fmla="*/ 2343150 h 4076700"/>
                <a:gd name="connsiteX268" fmla="*/ 736600 w 1447800"/>
                <a:gd name="connsiteY268" fmla="*/ 2374900 h 4076700"/>
                <a:gd name="connsiteX269" fmla="*/ 698500 w 1447800"/>
                <a:gd name="connsiteY269" fmla="*/ 2336800 h 4076700"/>
                <a:gd name="connsiteX270" fmla="*/ 673100 w 1447800"/>
                <a:gd name="connsiteY270" fmla="*/ 2311400 h 4076700"/>
                <a:gd name="connsiteX271" fmla="*/ 647700 w 1447800"/>
                <a:gd name="connsiteY271" fmla="*/ 2286000 h 4076700"/>
                <a:gd name="connsiteX272" fmla="*/ 603250 w 1447800"/>
                <a:gd name="connsiteY272" fmla="*/ 2254250 h 4076700"/>
                <a:gd name="connsiteX273" fmla="*/ 577850 w 1447800"/>
                <a:gd name="connsiteY273" fmla="*/ 2241550 h 4076700"/>
                <a:gd name="connsiteX274" fmla="*/ 558800 w 1447800"/>
                <a:gd name="connsiteY274" fmla="*/ 2228850 h 4076700"/>
                <a:gd name="connsiteX275" fmla="*/ 488950 w 1447800"/>
                <a:gd name="connsiteY275" fmla="*/ 2197100 h 4076700"/>
                <a:gd name="connsiteX276" fmla="*/ 431800 w 1447800"/>
                <a:gd name="connsiteY276" fmla="*/ 2178050 h 4076700"/>
                <a:gd name="connsiteX277" fmla="*/ 412750 w 1447800"/>
                <a:gd name="connsiteY277" fmla="*/ 2165350 h 4076700"/>
                <a:gd name="connsiteX278" fmla="*/ 393700 w 1447800"/>
                <a:gd name="connsiteY278" fmla="*/ 2159000 h 4076700"/>
                <a:gd name="connsiteX279" fmla="*/ 349250 w 1447800"/>
                <a:gd name="connsiteY279" fmla="*/ 2133600 h 4076700"/>
                <a:gd name="connsiteX280" fmla="*/ 317500 w 1447800"/>
                <a:gd name="connsiteY280" fmla="*/ 2120900 h 4076700"/>
                <a:gd name="connsiteX281" fmla="*/ 273050 w 1447800"/>
                <a:gd name="connsiteY281" fmla="*/ 2095500 h 4076700"/>
                <a:gd name="connsiteX282" fmla="*/ 247650 w 1447800"/>
                <a:gd name="connsiteY282" fmla="*/ 2082800 h 4076700"/>
                <a:gd name="connsiteX283" fmla="*/ 203200 w 1447800"/>
                <a:gd name="connsiteY283" fmla="*/ 2063750 h 4076700"/>
                <a:gd name="connsiteX284" fmla="*/ 146050 w 1447800"/>
                <a:gd name="connsiteY284" fmla="*/ 2019300 h 4076700"/>
                <a:gd name="connsiteX285" fmla="*/ 120650 w 1447800"/>
                <a:gd name="connsiteY285" fmla="*/ 2000250 h 4076700"/>
                <a:gd name="connsiteX286" fmla="*/ 63500 w 1447800"/>
                <a:gd name="connsiteY286" fmla="*/ 1955800 h 4076700"/>
                <a:gd name="connsiteX287" fmla="*/ 38100 w 1447800"/>
                <a:gd name="connsiteY287" fmla="*/ 1930400 h 4076700"/>
                <a:gd name="connsiteX288" fmla="*/ 12700 w 1447800"/>
                <a:gd name="connsiteY288" fmla="*/ 1885950 h 4076700"/>
                <a:gd name="connsiteX289" fmla="*/ 0 w 1447800"/>
                <a:gd name="connsiteY289" fmla="*/ 1866900 h 4076700"/>
                <a:gd name="connsiteX290" fmla="*/ 19050 w 1447800"/>
                <a:gd name="connsiteY290" fmla="*/ 1924050 h 4076700"/>
                <a:gd name="connsiteX291" fmla="*/ 38100 w 1447800"/>
                <a:gd name="connsiteY291" fmla="*/ 1943100 h 4076700"/>
                <a:gd name="connsiteX292" fmla="*/ 44450 w 1447800"/>
                <a:gd name="connsiteY292" fmla="*/ 1962150 h 4076700"/>
                <a:gd name="connsiteX293" fmla="*/ 88900 w 1447800"/>
                <a:gd name="connsiteY293" fmla="*/ 2000250 h 4076700"/>
                <a:gd name="connsiteX294" fmla="*/ 152400 w 1447800"/>
                <a:gd name="connsiteY294" fmla="*/ 2051050 h 4076700"/>
                <a:gd name="connsiteX295" fmla="*/ 184150 w 1447800"/>
                <a:gd name="connsiteY295" fmla="*/ 2070100 h 4076700"/>
                <a:gd name="connsiteX296" fmla="*/ 222250 w 1447800"/>
                <a:gd name="connsiteY296" fmla="*/ 2095500 h 4076700"/>
                <a:gd name="connsiteX297" fmla="*/ 241300 w 1447800"/>
                <a:gd name="connsiteY297" fmla="*/ 2101850 h 4076700"/>
                <a:gd name="connsiteX298" fmla="*/ 279400 w 1447800"/>
                <a:gd name="connsiteY298" fmla="*/ 2127250 h 4076700"/>
                <a:gd name="connsiteX299" fmla="*/ 317500 w 1447800"/>
                <a:gd name="connsiteY299" fmla="*/ 2139950 h 4076700"/>
                <a:gd name="connsiteX300" fmla="*/ 342900 w 1447800"/>
                <a:gd name="connsiteY300" fmla="*/ 2146300 h 4076700"/>
                <a:gd name="connsiteX301" fmla="*/ 374650 w 1447800"/>
                <a:gd name="connsiteY301" fmla="*/ 2152650 h 4076700"/>
                <a:gd name="connsiteX302" fmla="*/ 393700 w 1447800"/>
                <a:gd name="connsiteY302" fmla="*/ 2159000 h 4076700"/>
                <a:gd name="connsiteX303" fmla="*/ 463550 w 1447800"/>
                <a:gd name="connsiteY303" fmla="*/ 2178050 h 4076700"/>
                <a:gd name="connsiteX304" fmla="*/ 514350 w 1447800"/>
                <a:gd name="connsiteY304" fmla="*/ 2209800 h 4076700"/>
                <a:gd name="connsiteX305" fmla="*/ 539750 w 1447800"/>
                <a:gd name="connsiteY305" fmla="*/ 2222500 h 4076700"/>
                <a:gd name="connsiteX306" fmla="*/ 571500 w 1447800"/>
                <a:gd name="connsiteY306" fmla="*/ 2241550 h 4076700"/>
                <a:gd name="connsiteX307" fmla="*/ 590550 w 1447800"/>
                <a:gd name="connsiteY307" fmla="*/ 2254250 h 4076700"/>
                <a:gd name="connsiteX308" fmla="*/ 615950 w 1447800"/>
                <a:gd name="connsiteY308" fmla="*/ 2266950 h 4076700"/>
                <a:gd name="connsiteX309" fmla="*/ 654050 w 1447800"/>
                <a:gd name="connsiteY309" fmla="*/ 2305050 h 4076700"/>
                <a:gd name="connsiteX310" fmla="*/ 711200 w 1447800"/>
                <a:gd name="connsiteY310" fmla="*/ 2343150 h 4076700"/>
                <a:gd name="connsiteX311" fmla="*/ 730250 w 1447800"/>
                <a:gd name="connsiteY311" fmla="*/ 2355850 h 4076700"/>
                <a:gd name="connsiteX312" fmla="*/ 768350 w 1447800"/>
                <a:gd name="connsiteY312" fmla="*/ 2387600 h 4076700"/>
                <a:gd name="connsiteX313" fmla="*/ 781050 w 1447800"/>
                <a:gd name="connsiteY313" fmla="*/ 2368550 h 4076700"/>
                <a:gd name="connsiteX314" fmla="*/ 838200 w 1447800"/>
                <a:gd name="connsiteY314" fmla="*/ 2330450 h 4076700"/>
                <a:gd name="connsiteX315" fmla="*/ 876300 w 1447800"/>
                <a:gd name="connsiteY315" fmla="*/ 2317750 h 4076700"/>
                <a:gd name="connsiteX316" fmla="*/ 895350 w 1447800"/>
                <a:gd name="connsiteY316" fmla="*/ 2311400 h 4076700"/>
                <a:gd name="connsiteX317" fmla="*/ 946150 w 1447800"/>
                <a:gd name="connsiteY317" fmla="*/ 2298700 h 4076700"/>
                <a:gd name="connsiteX318" fmla="*/ 977900 w 1447800"/>
                <a:gd name="connsiteY318" fmla="*/ 2286000 h 4076700"/>
                <a:gd name="connsiteX319" fmla="*/ 1003300 w 1447800"/>
                <a:gd name="connsiteY319" fmla="*/ 2279650 h 4076700"/>
                <a:gd name="connsiteX320" fmla="*/ 1028700 w 1447800"/>
                <a:gd name="connsiteY320" fmla="*/ 2266950 h 4076700"/>
                <a:gd name="connsiteX321" fmla="*/ 1047750 w 1447800"/>
                <a:gd name="connsiteY321" fmla="*/ 2260600 h 4076700"/>
                <a:gd name="connsiteX322" fmla="*/ 1117600 w 1447800"/>
                <a:gd name="connsiteY322" fmla="*/ 2228850 h 4076700"/>
                <a:gd name="connsiteX323" fmla="*/ 1174750 w 1447800"/>
                <a:gd name="connsiteY323" fmla="*/ 2209800 h 4076700"/>
                <a:gd name="connsiteX324" fmla="*/ 1193800 w 1447800"/>
                <a:gd name="connsiteY324" fmla="*/ 2203450 h 4076700"/>
                <a:gd name="connsiteX325" fmla="*/ 1244600 w 1447800"/>
                <a:gd name="connsiteY325" fmla="*/ 2184400 h 4076700"/>
                <a:gd name="connsiteX326" fmla="*/ 1327150 w 1447800"/>
                <a:gd name="connsiteY326" fmla="*/ 2133600 h 4076700"/>
                <a:gd name="connsiteX327" fmla="*/ 1352550 w 1447800"/>
                <a:gd name="connsiteY327" fmla="*/ 2114550 h 4076700"/>
                <a:gd name="connsiteX328" fmla="*/ 1377950 w 1447800"/>
                <a:gd name="connsiteY328" fmla="*/ 2101850 h 4076700"/>
                <a:gd name="connsiteX329" fmla="*/ 1428750 w 1447800"/>
                <a:gd name="connsiteY329" fmla="*/ 2051050 h 4076700"/>
                <a:gd name="connsiteX330" fmla="*/ 1447800 w 1447800"/>
                <a:gd name="connsiteY330" fmla="*/ 2032000 h 4076700"/>
                <a:gd name="connsiteX331" fmla="*/ 1428750 w 1447800"/>
                <a:gd name="connsiteY331" fmla="*/ 2082800 h 4076700"/>
                <a:gd name="connsiteX332" fmla="*/ 1409700 w 1447800"/>
                <a:gd name="connsiteY332" fmla="*/ 2095500 h 4076700"/>
                <a:gd name="connsiteX333" fmla="*/ 1397000 w 1447800"/>
                <a:gd name="connsiteY333" fmla="*/ 2114550 h 4076700"/>
                <a:gd name="connsiteX334" fmla="*/ 1320800 w 1447800"/>
                <a:gd name="connsiteY334" fmla="*/ 2171700 h 4076700"/>
                <a:gd name="connsiteX335" fmla="*/ 1295400 w 1447800"/>
                <a:gd name="connsiteY335" fmla="*/ 2184400 h 4076700"/>
                <a:gd name="connsiteX336" fmla="*/ 1244600 w 1447800"/>
                <a:gd name="connsiteY336" fmla="*/ 2216150 h 4076700"/>
                <a:gd name="connsiteX337" fmla="*/ 1206500 w 1447800"/>
                <a:gd name="connsiteY337" fmla="*/ 2228850 h 4076700"/>
                <a:gd name="connsiteX338" fmla="*/ 1187450 w 1447800"/>
                <a:gd name="connsiteY338" fmla="*/ 2241550 h 4076700"/>
                <a:gd name="connsiteX339" fmla="*/ 1117600 w 1447800"/>
                <a:gd name="connsiteY339" fmla="*/ 2266950 h 4076700"/>
                <a:gd name="connsiteX340" fmla="*/ 1098550 w 1447800"/>
                <a:gd name="connsiteY340" fmla="*/ 2273300 h 4076700"/>
                <a:gd name="connsiteX341" fmla="*/ 1047750 w 1447800"/>
                <a:gd name="connsiteY341" fmla="*/ 2279650 h 4076700"/>
                <a:gd name="connsiteX342" fmla="*/ 1022350 w 1447800"/>
                <a:gd name="connsiteY342" fmla="*/ 2286000 h 4076700"/>
                <a:gd name="connsiteX343" fmla="*/ 990600 w 1447800"/>
                <a:gd name="connsiteY343" fmla="*/ 2292350 h 4076700"/>
                <a:gd name="connsiteX344" fmla="*/ 971550 w 1447800"/>
                <a:gd name="connsiteY344" fmla="*/ 2298700 h 4076700"/>
                <a:gd name="connsiteX345" fmla="*/ 933450 w 1447800"/>
                <a:gd name="connsiteY345" fmla="*/ 2305050 h 4076700"/>
                <a:gd name="connsiteX346" fmla="*/ 914400 w 1447800"/>
                <a:gd name="connsiteY346" fmla="*/ 2311400 h 4076700"/>
                <a:gd name="connsiteX347" fmla="*/ 889000 w 1447800"/>
                <a:gd name="connsiteY347" fmla="*/ 2317750 h 4076700"/>
                <a:gd name="connsiteX348" fmla="*/ 838200 w 1447800"/>
                <a:gd name="connsiteY348" fmla="*/ 2336800 h 4076700"/>
                <a:gd name="connsiteX349" fmla="*/ 806450 w 1447800"/>
                <a:gd name="connsiteY349" fmla="*/ 2355850 h 4076700"/>
                <a:gd name="connsiteX350" fmla="*/ 787400 w 1447800"/>
                <a:gd name="connsiteY350" fmla="*/ 2368550 h 4076700"/>
                <a:gd name="connsiteX351" fmla="*/ 749300 w 1447800"/>
                <a:gd name="connsiteY351" fmla="*/ 2387600 h 4076700"/>
                <a:gd name="connsiteX352" fmla="*/ 736600 w 1447800"/>
                <a:gd name="connsiteY352" fmla="*/ 2406650 h 4076700"/>
                <a:gd name="connsiteX353" fmla="*/ 723900 w 1447800"/>
                <a:gd name="connsiteY353" fmla="*/ 2444750 h 4076700"/>
                <a:gd name="connsiteX354" fmla="*/ 717550 w 1447800"/>
                <a:gd name="connsiteY354" fmla="*/ 2559050 h 4076700"/>
                <a:gd name="connsiteX355" fmla="*/ 711200 w 1447800"/>
                <a:gd name="connsiteY355" fmla="*/ 2730500 h 4076700"/>
                <a:gd name="connsiteX356" fmla="*/ 679450 w 1447800"/>
                <a:gd name="connsiteY356" fmla="*/ 2724150 h 4076700"/>
                <a:gd name="connsiteX357" fmla="*/ 635000 w 1447800"/>
                <a:gd name="connsiteY357" fmla="*/ 2717800 h 4076700"/>
                <a:gd name="connsiteX358" fmla="*/ 565150 w 1447800"/>
                <a:gd name="connsiteY358" fmla="*/ 2705100 h 4076700"/>
                <a:gd name="connsiteX359" fmla="*/ 546100 w 1447800"/>
                <a:gd name="connsiteY359" fmla="*/ 2698750 h 4076700"/>
                <a:gd name="connsiteX360" fmla="*/ 520700 w 1447800"/>
                <a:gd name="connsiteY360" fmla="*/ 2692400 h 4076700"/>
                <a:gd name="connsiteX361" fmla="*/ 495300 w 1447800"/>
                <a:gd name="connsiteY361" fmla="*/ 2679700 h 4076700"/>
                <a:gd name="connsiteX362" fmla="*/ 457200 w 1447800"/>
                <a:gd name="connsiteY362" fmla="*/ 2667000 h 4076700"/>
                <a:gd name="connsiteX363" fmla="*/ 438150 w 1447800"/>
                <a:gd name="connsiteY363" fmla="*/ 2660650 h 4076700"/>
                <a:gd name="connsiteX364" fmla="*/ 406400 w 1447800"/>
                <a:gd name="connsiteY364" fmla="*/ 2641600 h 4076700"/>
                <a:gd name="connsiteX365" fmla="*/ 381000 w 1447800"/>
                <a:gd name="connsiteY365" fmla="*/ 2622550 h 4076700"/>
                <a:gd name="connsiteX366" fmla="*/ 361950 w 1447800"/>
                <a:gd name="connsiteY366" fmla="*/ 2616200 h 4076700"/>
                <a:gd name="connsiteX367" fmla="*/ 336550 w 1447800"/>
                <a:gd name="connsiteY367" fmla="*/ 2597150 h 4076700"/>
                <a:gd name="connsiteX368" fmla="*/ 298450 w 1447800"/>
                <a:gd name="connsiteY368" fmla="*/ 2571750 h 4076700"/>
                <a:gd name="connsiteX369" fmla="*/ 215900 w 1447800"/>
                <a:gd name="connsiteY369" fmla="*/ 2501900 h 4076700"/>
                <a:gd name="connsiteX370" fmla="*/ 190500 w 1447800"/>
                <a:gd name="connsiteY370" fmla="*/ 2470150 h 4076700"/>
                <a:gd name="connsiteX371" fmla="*/ 177800 w 1447800"/>
                <a:gd name="connsiteY371" fmla="*/ 2444750 h 4076700"/>
                <a:gd name="connsiteX372" fmla="*/ 158750 w 1447800"/>
                <a:gd name="connsiteY372" fmla="*/ 2413000 h 4076700"/>
                <a:gd name="connsiteX373" fmla="*/ 139700 w 1447800"/>
                <a:gd name="connsiteY373" fmla="*/ 2374900 h 4076700"/>
                <a:gd name="connsiteX374" fmla="*/ 127000 w 1447800"/>
                <a:gd name="connsiteY374" fmla="*/ 2355850 h 4076700"/>
                <a:gd name="connsiteX375" fmla="*/ 120650 w 1447800"/>
                <a:gd name="connsiteY375" fmla="*/ 2336800 h 4076700"/>
                <a:gd name="connsiteX376" fmla="*/ 107950 w 1447800"/>
                <a:gd name="connsiteY376" fmla="*/ 2311400 h 4076700"/>
                <a:gd name="connsiteX377" fmla="*/ 95250 w 1447800"/>
                <a:gd name="connsiteY377" fmla="*/ 2273300 h 4076700"/>
                <a:gd name="connsiteX378" fmla="*/ 101600 w 1447800"/>
                <a:gd name="connsiteY378" fmla="*/ 2343150 h 4076700"/>
                <a:gd name="connsiteX379" fmla="*/ 133350 w 1447800"/>
                <a:gd name="connsiteY379" fmla="*/ 2413000 h 4076700"/>
                <a:gd name="connsiteX380" fmla="*/ 177800 w 1447800"/>
                <a:gd name="connsiteY380" fmla="*/ 2457450 h 4076700"/>
                <a:gd name="connsiteX381" fmla="*/ 196850 w 1447800"/>
                <a:gd name="connsiteY381" fmla="*/ 2482850 h 4076700"/>
                <a:gd name="connsiteX382" fmla="*/ 241300 w 1447800"/>
                <a:gd name="connsiteY382" fmla="*/ 2527300 h 4076700"/>
                <a:gd name="connsiteX383" fmla="*/ 266700 w 1447800"/>
                <a:gd name="connsiteY383" fmla="*/ 2552700 h 4076700"/>
                <a:gd name="connsiteX384" fmla="*/ 361950 w 1447800"/>
                <a:gd name="connsiteY384" fmla="*/ 2622550 h 4076700"/>
                <a:gd name="connsiteX385" fmla="*/ 381000 w 1447800"/>
                <a:gd name="connsiteY385" fmla="*/ 2635250 h 4076700"/>
                <a:gd name="connsiteX386" fmla="*/ 400050 w 1447800"/>
                <a:gd name="connsiteY386" fmla="*/ 2647950 h 4076700"/>
                <a:gd name="connsiteX387" fmla="*/ 425450 w 1447800"/>
                <a:gd name="connsiteY387" fmla="*/ 2660650 h 4076700"/>
                <a:gd name="connsiteX388" fmla="*/ 444500 w 1447800"/>
                <a:gd name="connsiteY388" fmla="*/ 2667000 h 4076700"/>
                <a:gd name="connsiteX389" fmla="*/ 488950 w 1447800"/>
                <a:gd name="connsiteY389" fmla="*/ 2679700 h 4076700"/>
                <a:gd name="connsiteX390" fmla="*/ 558800 w 1447800"/>
                <a:gd name="connsiteY390" fmla="*/ 2698750 h 4076700"/>
                <a:gd name="connsiteX391" fmla="*/ 641350 w 1447800"/>
                <a:gd name="connsiteY391" fmla="*/ 2717800 h 4076700"/>
                <a:gd name="connsiteX392" fmla="*/ 723900 w 1447800"/>
                <a:gd name="connsiteY392" fmla="*/ 2730500 h 4076700"/>
                <a:gd name="connsiteX393" fmla="*/ 768350 w 1447800"/>
                <a:gd name="connsiteY393" fmla="*/ 2743200 h 4076700"/>
                <a:gd name="connsiteX394" fmla="*/ 850900 w 1447800"/>
                <a:gd name="connsiteY394" fmla="*/ 2730500 h 4076700"/>
                <a:gd name="connsiteX395" fmla="*/ 876300 w 1447800"/>
                <a:gd name="connsiteY395" fmla="*/ 2724150 h 4076700"/>
                <a:gd name="connsiteX396" fmla="*/ 939800 w 1447800"/>
                <a:gd name="connsiteY396" fmla="*/ 2692400 h 4076700"/>
                <a:gd name="connsiteX397" fmla="*/ 965200 w 1447800"/>
                <a:gd name="connsiteY397" fmla="*/ 2679700 h 4076700"/>
                <a:gd name="connsiteX398" fmla="*/ 1073150 w 1447800"/>
                <a:gd name="connsiteY398" fmla="*/ 2635250 h 4076700"/>
                <a:gd name="connsiteX399" fmla="*/ 1123950 w 1447800"/>
                <a:gd name="connsiteY399" fmla="*/ 2616200 h 4076700"/>
                <a:gd name="connsiteX400" fmla="*/ 1143000 w 1447800"/>
                <a:gd name="connsiteY400" fmla="*/ 2603500 h 4076700"/>
                <a:gd name="connsiteX401" fmla="*/ 1187450 w 1447800"/>
                <a:gd name="connsiteY401" fmla="*/ 2571750 h 4076700"/>
                <a:gd name="connsiteX402" fmla="*/ 1212850 w 1447800"/>
                <a:gd name="connsiteY402" fmla="*/ 2559050 h 4076700"/>
                <a:gd name="connsiteX403" fmla="*/ 1244600 w 1447800"/>
                <a:gd name="connsiteY403" fmla="*/ 2540000 h 4076700"/>
                <a:gd name="connsiteX404" fmla="*/ 1295400 w 1447800"/>
                <a:gd name="connsiteY404" fmla="*/ 2514600 h 4076700"/>
                <a:gd name="connsiteX405" fmla="*/ 1333500 w 1447800"/>
                <a:gd name="connsiteY405" fmla="*/ 2489200 h 4076700"/>
                <a:gd name="connsiteX406" fmla="*/ 1358900 w 1447800"/>
                <a:gd name="connsiteY406" fmla="*/ 2470150 h 4076700"/>
                <a:gd name="connsiteX407" fmla="*/ 1301750 w 1447800"/>
                <a:gd name="connsiteY407" fmla="*/ 2508250 h 4076700"/>
                <a:gd name="connsiteX408" fmla="*/ 1244600 w 1447800"/>
                <a:gd name="connsiteY408" fmla="*/ 2546350 h 4076700"/>
                <a:gd name="connsiteX409" fmla="*/ 1225550 w 1447800"/>
                <a:gd name="connsiteY409" fmla="*/ 2559050 h 4076700"/>
                <a:gd name="connsiteX410" fmla="*/ 1200150 w 1447800"/>
                <a:gd name="connsiteY410" fmla="*/ 2571750 h 4076700"/>
                <a:gd name="connsiteX411" fmla="*/ 1168400 w 1447800"/>
                <a:gd name="connsiteY411" fmla="*/ 2584450 h 4076700"/>
                <a:gd name="connsiteX412" fmla="*/ 1117600 w 1447800"/>
                <a:gd name="connsiteY412" fmla="*/ 2622550 h 4076700"/>
                <a:gd name="connsiteX413" fmla="*/ 1079500 w 1447800"/>
                <a:gd name="connsiteY413" fmla="*/ 2647950 h 4076700"/>
                <a:gd name="connsiteX414" fmla="*/ 1060450 w 1447800"/>
                <a:gd name="connsiteY414" fmla="*/ 2660650 h 4076700"/>
                <a:gd name="connsiteX415" fmla="*/ 1022350 w 1447800"/>
                <a:gd name="connsiteY415" fmla="*/ 2679700 h 4076700"/>
                <a:gd name="connsiteX416" fmla="*/ 971550 w 1447800"/>
                <a:gd name="connsiteY416" fmla="*/ 2692400 h 4076700"/>
                <a:gd name="connsiteX417" fmla="*/ 952500 w 1447800"/>
                <a:gd name="connsiteY417" fmla="*/ 2698750 h 4076700"/>
                <a:gd name="connsiteX418" fmla="*/ 895350 w 1447800"/>
                <a:gd name="connsiteY418" fmla="*/ 2724150 h 4076700"/>
                <a:gd name="connsiteX419" fmla="*/ 819150 w 1447800"/>
                <a:gd name="connsiteY419" fmla="*/ 2743200 h 4076700"/>
                <a:gd name="connsiteX420" fmla="*/ 723900 w 1447800"/>
                <a:gd name="connsiteY420" fmla="*/ 2736850 h 4076700"/>
                <a:gd name="connsiteX421" fmla="*/ 698500 w 1447800"/>
                <a:gd name="connsiteY421" fmla="*/ 2730500 h 4076700"/>
                <a:gd name="connsiteX422" fmla="*/ 685800 w 1447800"/>
                <a:gd name="connsiteY422" fmla="*/ 2749550 h 4076700"/>
                <a:gd name="connsiteX423" fmla="*/ 679450 w 1447800"/>
                <a:gd name="connsiteY423" fmla="*/ 2774950 h 4076700"/>
                <a:gd name="connsiteX424" fmla="*/ 666750 w 1447800"/>
                <a:gd name="connsiteY424" fmla="*/ 2984500 h 4076700"/>
                <a:gd name="connsiteX425" fmla="*/ 660400 w 1447800"/>
                <a:gd name="connsiteY425" fmla="*/ 3028950 h 4076700"/>
                <a:gd name="connsiteX426" fmla="*/ 628650 w 1447800"/>
                <a:gd name="connsiteY426" fmla="*/ 3105150 h 4076700"/>
                <a:gd name="connsiteX427" fmla="*/ 609600 w 1447800"/>
                <a:gd name="connsiteY427" fmla="*/ 3111500 h 4076700"/>
                <a:gd name="connsiteX428" fmla="*/ 565150 w 1447800"/>
                <a:gd name="connsiteY428" fmla="*/ 3098800 h 4076700"/>
                <a:gd name="connsiteX429" fmla="*/ 520700 w 1447800"/>
                <a:gd name="connsiteY429" fmla="*/ 3054350 h 4076700"/>
                <a:gd name="connsiteX430" fmla="*/ 501650 w 1447800"/>
                <a:gd name="connsiteY430" fmla="*/ 2997200 h 4076700"/>
                <a:gd name="connsiteX431" fmla="*/ 495300 w 1447800"/>
                <a:gd name="connsiteY431" fmla="*/ 2978150 h 4076700"/>
                <a:gd name="connsiteX432" fmla="*/ 476250 w 1447800"/>
                <a:gd name="connsiteY432" fmla="*/ 2927350 h 4076700"/>
                <a:gd name="connsiteX433" fmla="*/ 463550 w 1447800"/>
                <a:gd name="connsiteY433" fmla="*/ 2908300 h 4076700"/>
                <a:gd name="connsiteX434" fmla="*/ 450850 w 1447800"/>
                <a:gd name="connsiteY434" fmla="*/ 2870200 h 4076700"/>
                <a:gd name="connsiteX435" fmla="*/ 463550 w 1447800"/>
                <a:gd name="connsiteY435" fmla="*/ 2927350 h 4076700"/>
                <a:gd name="connsiteX436" fmla="*/ 476250 w 1447800"/>
                <a:gd name="connsiteY436" fmla="*/ 2952750 h 4076700"/>
                <a:gd name="connsiteX437" fmla="*/ 501650 w 1447800"/>
                <a:gd name="connsiteY437" fmla="*/ 3016250 h 4076700"/>
                <a:gd name="connsiteX438" fmla="*/ 527050 w 1447800"/>
                <a:gd name="connsiteY438" fmla="*/ 3054350 h 4076700"/>
                <a:gd name="connsiteX439" fmla="*/ 552450 w 1447800"/>
                <a:gd name="connsiteY439" fmla="*/ 3073400 h 4076700"/>
                <a:gd name="connsiteX440" fmla="*/ 615950 w 1447800"/>
                <a:gd name="connsiteY440" fmla="*/ 3098800 h 4076700"/>
                <a:gd name="connsiteX441" fmla="*/ 635000 w 1447800"/>
                <a:gd name="connsiteY441" fmla="*/ 3105150 h 4076700"/>
                <a:gd name="connsiteX442" fmla="*/ 698500 w 1447800"/>
                <a:gd name="connsiteY442" fmla="*/ 3124200 h 4076700"/>
                <a:gd name="connsiteX443" fmla="*/ 736600 w 1447800"/>
                <a:gd name="connsiteY443" fmla="*/ 3130550 h 4076700"/>
                <a:gd name="connsiteX444" fmla="*/ 800100 w 1447800"/>
                <a:gd name="connsiteY444" fmla="*/ 3124200 h 4076700"/>
                <a:gd name="connsiteX445" fmla="*/ 819150 w 1447800"/>
                <a:gd name="connsiteY445" fmla="*/ 3111500 h 4076700"/>
                <a:gd name="connsiteX446" fmla="*/ 863600 w 1447800"/>
                <a:gd name="connsiteY446" fmla="*/ 3098800 h 4076700"/>
                <a:gd name="connsiteX447" fmla="*/ 914400 w 1447800"/>
                <a:gd name="connsiteY447" fmla="*/ 3060700 h 4076700"/>
                <a:gd name="connsiteX448" fmla="*/ 933450 w 1447800"/>
                <a:gd name="connsiteY448" fmla="*/ 3041650 h 4076700"/>
                <a:gd name="connsiteX449" fmla="*/ 1022350 w 1447800"/>
                <a:gd name="connsiteY449" fmla="*/ 3003550 h 4076700"/>
                <a:gd name="connsiteX450" fmla="*/ 1047750 w 1447800"/>
                <a:gd name="connsiteY450" fmla="*/ 2984500 h 4076700"/>
                <a:gd name="connsiteX451" fmla="*/ 1028700 w 1447800"/>
                <a:gd name="connsiteY451" fmla="*/ 2990850 h 4076700"/>
                <a:gd name="connsiteX452" fmla="*/ 977900 w 1447800"/>
                <a:gd name="connsiteY452" fmla="*/ 3016250 h 4076700"/>
                <a:gd name="connsiteX453" fmla="*/ 946150 w 1447800"/>
                <a:gd name="connsiteY453" fmla="*/ 3035300 h 4076700"/>
                <a:gd name="connsiteX454" fmla="*/ 908050 w 1447800"/>
                <a:gd name="connsiteY454" fmla="*/ 3060700 h 4076700"/>
                <a:gd name="connsiteX455" fmla="*/ 869950 w 1447800"/>
                <a:gd name="connsiteY455" fmla="*/ 3073400 h 4076700"/>
                <a:gd name="connsiteX456" fmla="*/ 819150 w 1447800"/>
                <a:gd name="connsiteY456" fmla="*/ 3092450 h 4076700"/>
                <a:gd name="connsiteX457" fmla="*/ 685800 w 1447800"/>
                <a:gd name="connsiteY457" fmla="*/ 3105150 h 4076700"/>
                <a:gd name="connsiteX458" fmla="*/ 679450 w 1447800"/>
                <a:gd name="connsiteY458" fmla="*/ 3136900 h 4076700"/>
                <a:gd name="connsiteX459" fmla="*/ 673100 w 1447800"/>
                <a:gd name="connsiteY459" fmla="*/ 3206750 h 4076700"/>
                <a:gd name="connsiteX460" fmla="*/ 660400 w 1447800"/>
                <a:gd name="connsiteY460" fmla="*/ 3276600 h 4076700"/>
                <a:gd name="connsiteX461" fmla="*/ 654050 w 1447800"/>
                <a:gd name="connsiteY461" fmla="*/ 3314700 h 4076700"/>
                <a:gd name="connsiteX462" fmla="*/ 641350 w 1447800"/>
                <a:gd name="connsiteY462" fmla="*/ 3448050 h 4076700"/>
                <a:gd name="connsiteX463" fmla="*/ 628650 w 1447800"/>
                <a:gd name="connsiteY463" fmla="*/ 3498850 h 4076700"/>
                <a:gd name="connsiteX464" fmla="*/ 615950 w 1447800"/>
                <a:gd name="connsiteY464" fmla="*/ 3568700 h 4076700"/>
                <a:gd name="connsiteX465" fmla="*/ 603250 w 1447800"/>
                <a:gd name="connsiteY465" fmla="*/ 3606800 h 4076700"/>
                <a:gd name="connsiteX466" fmla="*/ 590550 w 1447800"/>
                <a:gd name="connsiteY466" fmla="*/ 3657600 h 4076700"/>
                <a:gd name="connsiteX467" fmla="*/ 584200 w 1447800"/>
                <a:gd name="connsiteY467" fmla="*/ 3683000 h 4076700"/>
                <a:gd name="connsiteX468" fmla="*/ 571500 w 1447800"/>
                <a:gd name="connsiteY468" fmla="*/ 3771900 h 4076700"/>
                <a:gd name="connsiteX469" fmla="*/ 565150 w 1447800"/>
                <a:gd name="connsiteY469" fmla="*/ 3822700 h 4076700"/>
                <a:gd name="connsiteX470" fmla="*/ 546100 w 1447800"/>
                <a:gd name="connsiteY470" fmla="*/ 3937000 h 4076700"/>
                <a:gd name="connsiteX471" fmla="*/ 533400 w 1447800"/>
                <a:gd name="connsiteY471" fmla="*/ 3975100 h 4076700"/>
                <a:gd name="connsiteX472" fmla="*/ 527050 w 1447800"/>
                <a:gd name="connsiteY472" fmla="*/ 3994150 h 4076700"/>
                <a:gd name="connsiteX473" fmla="*/ 520700 w 1447800"/>
                <a:gd name="connsiteY473" fmla="*/ 4044950 h 4076700"/>
                <a:gd name="connsiteX474" fmla="*/ 514350 w 1447800"/>
                <a:gd name="connsiteY474" fmla="*/ 4070350 h 4076700"/>
                <a:gd name="connsiteX475" fmla="*/ 495300 w 1447800"/>
                <a:gd name="connsiteY475" fmla="*/ 4076700 h 4076700"/>
                <a:gd name="connsiteX476" fmla="*/ 450850 w 1447800"/>
                <a:gd name="connsiteY476" fmla="*/ 4070350 h 4076700"/>
                <a:gd name="connsiteX477" fmla="*/ 431800 w 1447800"/>
                <a:gd name="connsiteY477" fmla="*/ 4057650 h 4076700"/>
                <a:gd name="connsiteX478" fmla="*/ 444500 w 1447800"/>
                <a:gd name="connsiteY478" fmla="*/ 3987800 h 4076700"/>
                <a:gd name="connsiteX479" fmla="*/ 457200 w 1447800"/>
                <a:gd name="connsiteY479" fmla="*/ 3962400 h 4076700"/>
                <a:gd name="connsiteX480" fmla="*/ 469900 w 1447800"/>
                <a:gd name="connsiteY480" fmla="*/ 3924300 h 4076700"/>
                <a:gd name="connsiteX481" fmla="*/ 488950 w 1447800"/>
                <a:gd name="connsiteY481" fmla="*/ 3879850 h 4076700"/>
                <a:gd name="connsiteX482" fmla="*/ 514350 w 1447800"/>
                <a:gd name="connsiteY482" fmla="*/ 3816350 h 4076700"/>
                <a:gd name="connsiteX483" fmla="*/ 520700 w 1447800"/>
                <a:gd name="connsiteY483" fmla="*/ 3790950 h 4076700"/>
                <a:gd name="connsiteX484" fmla="*/ 539750 w 1447800"/>
                <a:gd name="connsiteY484" fmla="*/ 3721100 h 4076700"/>
                <a:gd name="connsiteX485" fmla="*/ 552450 w 1447800"/>
                <a:gd name="connsiteY485" fmla="*/ 3619500 h 4076700"/>
                <a:gd name="connsiteX486" fmla="*/ 565150 w 1447800"/>
                <a:gd name="connsiteY486" fmla="*/ 3562350 h 4076700"/>
                <a:gd name="connsiteX487" fmla="*/ 577850 w 1447800"/>
                <a:gd name="connsiteY487" fmla="*/ 3492500 h 4076700"/>
                <a:gd name="connsiteX488" fmla="*/ 590550 w 1447800"/>
                <a:gd name="connsiteY488" fmla="*/ 3435350 h 4076700"/>
                <a:gd name="connsiteX489" fmla="*/ 596900 w 1447800"/>
                <a:gd name="connsiteY489" fmla="*/ 3403600 h 4076700"/>
                <a:gd name="connsiteX490" fmla="*/ 609600 w 1447800"/>
                <a:gd name="connsiteY490" fmla="*/ 3359150 h 4076700"/>
                <a:gd name="connsiteX491" fmla="*/ 628650 w 1447800"/>
                <a:gd name="connsiteY491" fmla="*/ 3321050 h 4076700"/>
                <a:gd name="connsiteX492" fmla="*/ 635000 w 1447800"/>
                <a:gd name="connsiteY492" fmla="*/ 3289300 h 4076700"/>
                <a:gd name="connsiteX493" fmla="*/ 647700 w 1447800"/>
                <a:gd name="connsiteY493" fmla="*/ 3251200 h 4076700"/>
                <a:gd name="connsiteX494" fmla="*/ 666750 w 1447800"/>
                <a:gd name="connsiteY494" fmla="*/ 3194050 h 4076700"/>
                <a:gd name="connsiteX495" fmla="*/ 679450 w 1447800"/>
                <a:gd name="connsiteY495" fmla="*/ 3149600 h 4076700"/>
                <a:gd name="connsiteX496" fmla="*/ 685800 w 1447800"/>
                <a:gd name="connsiteY496" fmla="*/ 3130550 h 4076700"/>
                <a:gd name="connsiteX497" fmla="*/ 673100 w 1447800"/>
                <a:gd name="connsiteY497" fmla="*/ 3111500 h 4076700"/>
                <a:gd name="connsiteX498" fmla="*/ 673100 w 1447800"/>
                <a:gd name="connsiteY498" fmla="*/ 2952750 h 4076700"/>
                <a:gd name="connsiteX499" fmla="*/ 679450 w 1447800"/>
                <a:gd name="connsiteY499" fmla="*/ 2895600 h 4076700"/>
                <a:gd name="connsiteX500" fmla="*/ 692150 w 1447800"/>
                <a:gd name="connsiteY500" fmla="*/ 2774950 h 4076700"/>
                <a:gd name="connsiteX501" fmla="*/ 704850 w 1447800"/>
                <a:gd name="connsiteY501" fmla="*/ 2628900 h 4076700"/>
                <a:gd name="connsiteX502" fmla="*/ 717550 w 1447800"/>
                <a:gd name="connsiteY502" fmla="*/ 2559050 h 4076700"/>
                <a:gd name="connsiteX503" fmla="*/ 730250 w 1447800"/>
                <a:gd name="connsiteY503" fmla="*/ 2470150 h 4076700"/>
                <a:gd name="connsiteX504" fmla="*/ 742950 w 1447800"/>
                <a:gd name="connsiteY504" fmla="*/ 2419350 h 4076700"/>
                <a:gd name="connsiteX505" fmla="*/ 736600 w 1447800"/>
                <a:gd name="connsiteY505" fmla="*/ 2051050 h 4076700"/>
                <a:gd name="connsiteX506" fmla="*/ 742950 w 1447800"/>
                <a:gd name="connsiteY506" fmla="*/ 1930400 h 4076700"/>
                <a:gd name="connsiteX507" fmla="*/ 736600 w 1447800"/>
                <a:gd name="connsiteY507" fmla="*/ 1695450 h 4076700"/>
                <a:gd name="connsiteX508" fmla="*/ 730250 w 1447800"/>
                <a:gd name="connsiteY508" fmla="*/ 1435100 h 4076700"/>
                <a:gd name="connsiteX509" fmla="*/ 736600 w 1447800"/>
                <a:gd name="connsiteY509" fmla="*/ 1079500 h 4076700"/>
                <a:gd name="connsiteX510" fmla="*/ 742950 w 1447800"/>
                <a:gd name="connsiteY510" fmla="*/ 1041400 h 4076700"/>
                <a:gd name="connsiteX511" fmla="*/ 749300 w 1447800"/>
                <a:gd name="connsiteY511" fmla="*/ 977900 h 4076700"/>
                <a:gd name="connsiteX512" fmla="*/ 742950 w 1447800"/>
                <a:gd name="connsiteY512" fmla="*/ 882650 h 4076700"/>
                <a:gd name="connsiteX513" fmla="*/ 723900 w 1447800"/>
                <a:gd name="connsiteY513" fmla="*/ 819150 h 4076700"/>
                <a:gd name="connsiteX514" fmla="*/ 711200 w 1447800"/>
                <a:gd name="connsiteY514" fmla="*/ 755650 h 4076700"/>
                <a:gd name="connsiteX515" fmla="*/ 717550 w 1447800"/>
                <a:gd name="connsiteY515" fmla="*/ 698500 h 4076700"/>
                <a:gd name="connsiteX516" fmla="*/ 730250 w 1447800"/>
                <a:gd name="connsiteY516" fmla="*/ 539750 h 4076700"/>
                <a:gd name="connsiteX517" fmla="*/ 736600 w 1447800"/>
                <a:gd name="connsiteY517" fmla="*/ 495300 h 4076700"/>
                <a:gd name="connsiteX518" fmla="*/ 755650 w 1447800"/>
                <a:gd name="connsiteY518" fmla="*/ 450850 h 4076700"/>
                <a:gd name="connsiteX519" fmla="*/ 755650 w 1447800"/>
                <a:gd name="connsiteY519" fmla="*/ 317500 h 4076700"/>
                <a:gd name="connsiteX520" fmla="*/ 742950 w 1447800"/>
                <a:gd name="connsiteY520" fmla="*/ 209550 h 4076700"/>
                <a:gd name="connsiteX521" fmla="*/ 736600 w 1447800"/>
                <a:gd name="connsiteY521" fmla="*/ 317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447800" h="4076700">
                  <a:moveTo>
                    <a:pt x="781050" y="0"/>
                  </a:moveTo>
                  <a:cubicBezTo>
                    <a:pt x="785283" y="65617"/>
                    <a:pt x="792461" y="131110"/>
                    <a:pt x="793750" y="196850"/>
                  </a:cubicBezTo>
                  <a:cubicBezTo>
                    <a:pt x="794581" y="239228"/>
                    <a:pt x="789029" y="281495"/>
                    <a:pt x="787400" y="323850"/>
                  </a:cubicBezTo>
                  <a:cubicBezTo>
                    <a:pt x="777488" y="581571"/>
                    <a:pt x="788162" y="448814"/>
                    <a:pt x="774700" y="596900"/>
                  </a:cubicBezTo>
                  <a:cubicBezTo>
                    <a:pt x="776817" y="613833"/>
                    <a:pt x="781050" y="630635"/>
                    <a:pt x="781050" y="647700"/>
                  </a:cubicBezTo>
                  <a:cubicBezTo>
                    <a:pt x="781050" y="654393"/>
                    <a:pt x="781393" y="666750"/>
                    <a:pt x="774700" y="666750"/>
                  </a:cubicBezTo>
                  <a:cubicBezTo>
                    <a:pt x="767068" y="666750"/>
                    <a:pt x="767396" y="653096"/>
                    <a:pt x="762000" y="647700"/>
                  </a:cubicBezTo>
                  <a:cubicBezTo>
                    <a:pt x="756604" y="642304"/>
                    <a:pt x="748813" y="639886"/>
                    <a:pt x="742950" y="635000"/>
                  </a:cubicBezTo>
                  <a:cubicBezTo>
                    <a:pt x="730913" y="624969"/>
                    <a:pt x="718336" y="611171"/>
                    <a:pt x="711200" y="596900"/>
                  </a:cubicBezTo>
                  <a:cubicBezTo>
                    <a:pt x="708207" y="590913"/>
                    <a:pt x="707843" y="583837"/>
                    <a:pt x="704850" y="577850"/>
                  </a:cubicBezTo>
                  <a:cubicBezTo>
                    <a:pt x="701437" y="571024"/>
                    <a:pt x="695563" y="565626"/>
                    <a:pt x="692150" y="558800"/>
                  </a:cubicBezTo>
                  <a:cubicBezTo>
                    <a:pt x="689157" y="552813"/>
                    <a:pt x="688793" y="545737"/>
                    <a:pt x="685800" y="539750"/>
                  </a:cubicBezTo>
                  <a:cubicBezTo>
                    <a:pt x="682387" y="532924"/>
                    <a:pt x="676200" y="527674"/>
                    <a:pt x="673100" y="520700"/>
                  </a:cubicBezTo>
                  <a:cubicBezTo>
                    <a:pt x="667663" y="508467"/>
                    <a:pt x="664633" y="495300"/>
                    <a:pt x="660400" y="482600"/>
                  </a:cubicBezTo>
                  <a:lnTo>
                    <a:pt x="647700" y="444500"/>
                  </a:lnTo>
                  <a:lnTo>
                    <a:pt x="628650" y="387350"/>
                  </a:lnTo>
                  <a:lnTo>
                    <a:pt x="622300" y="368300"/>
                  </a:lnTo>
                  <a:cubicBezTo>
                    <a:pt x="620183" y="351367"/>
                    <a:pt x="617568" y="334488"/>
                    <a:pt x="615950" y="317500"/>
                  </a:cubicBezTo>
                  <a:cubicBezTo>
                    <a:pt x="613333" y="290026"/>
                    <a:pt x="609600" y="207352"/>
                    <a:pt x="609600" y="234950"/>
                  </a:cubicBezTo>
                  <a:cubicBezTo>
                    <a:pt x="609600" y="277336"/>
                    <a:pt x="611434" y="319805"/>
                    <a:pt x="615950" y="361950"/>
                  </a:cubicBezTo>
                  <a:cubicBezTo>
                    <a:pt x="617809" y="379305"/>
                    <a:pt x="625227" y="395634"/>
                    <a:pt x="628650" y="412750"/>
                  </a:cubicBezTo>
                  <a:cubicBezTo>
                    <a:pt x="630767" y="423333"/>
                    <a:pt x="632573" y="433983"/>
                    <a:pt x="635000" y="444500"/>
                  </a:cubicBezTo>
                  <a:cubicBezTo>
                    <a:pt x="638925" y="461507"/>
                    <a:pt x="643467" y="478367"/>
                    <a:pt x="647700" y="495300"/>
                  </a:cubicBezTo>
                  <a:cubicBezTo>
                    <a:pt x="649817" y="503767"/>
                    <a:pt x="651290" y="512421"/>
                    <a:pt x="654050" y="520700"/>
                  </a:cubicBezTo>
                  <a:lnTo>
                    <a:pt x="666750" y="558800"/>
                  </a:lnTo>
                  <a:cubicBezTo>
                    <a:pt x="674735" y="582755"/>
                    <a:pt x="676665" y="594115"/>
                    <a:pt x="698500" y="615950"/>
                  </a:cubicBezTo>
                  <a:cubicBezTo>
                    <a:pt x="741333" y="658783"/>
                    <a:pt x="719561" y="648370"/>
                    <a:pt x="755650" y="660400"/>
                  </a:cubicBezTo>
                  <a:cubicBezTo>
                    <a:pt x="766233" y="658283"/>
                    <a:pt x="777294" y="657840"/>
                    <a:pt x="787400" y="654050"/>
                  </a:cubicBezTo>
                  <a:cubicBezTo>
                    <a:pt x="810919" y="645231"/>
                    <a:pt x="818680" y="623006"/>
                    <a:pt x="831850" y="603250"/>
                  </a:cubicBezTo>
                  <a:lnTo>
                    <a:pt x="844550" y="584200"/>
                  </a:lnTo>
                  <a:cubicBezTo>
                    <a:pt x="848783" y="577850"/>
                    <a:pt x="854837" y="572390"/>
                    <a:pt x="857250" y="565150"/>
                  </a:cubicBezTo>
                  <a:cubicBezTo>
                    <a:pt x="859367" y="558800"/>
                    <a:pt x="860607" y="552087"/>
                    <a:pt x="863600" y="546100"/>
                  </a:cubicBezTo>
                  <a:cubicBezTo>
                    <a:pt x="867013" y="539274"/>
                    <a:pt x="873200" y="534024"/>
                    <a:pt x="876300" y="527050"/>
                  </a:cubicBezTo>
                  <a:cubicBezTo>
                    <a:pt x="881737" y="514817"/>
                    <a:pt x="884767" y="501650"/>
                    <a:pt x="889000" y="488950"/>
                  </a:cubicBezTo>
                  <a:cubicBezTo>
                    <a:pt x="891117" y="482600"/>
                    <a:pt x="891637" y="475469"/>
                    <a:pt x="895350" y="469900"/>
                  </a:cubicBezTo>
                  <a:lnTo>
                    <a:pt x="908050" y="450850"/>
                  </a:lnTo>
                  <a:cubicBezTo>
                    <a:pt x="917647" y="412463"/>
                    <a:pt x="911640" y="433729"/>
                    <a:pt x="927100" y="387350"/>
                  </a:cubicBezTo>
                  <a:cubicBezTo>
                    <a:pt x="929217" y="381000"/>
                    <a:pt x="929737" y="373869"/>
                    <a:pt x="933450" y="368300"/>
                  </a:cubicBezTo>
                  <a:cubicBezTo>
                    <a:pt x="937683" y="361950"/>
                    <a:pt x="943050" y="356224"/>
                    <a:pt x="946150" y="349250"/>
                  </a:cubicBezTo>
                  <a:cubicBezTo>
                    <a:pt x="951587" y="337017"/>
                    <a:pt x="954617" y="323850"/>
                    <a:pt x="958850" y="311150"/>
                  </a:cubicBezTo>
                  <a:lnTo>
                    <a:pt x="965200" y="292100"/>
                  </a:lnTo>
                  <a:cubicBezTo>
                    <a:pt x="958850" y="289983"/>
                    <a:pt x="952365" y="283264"/>
                    <a:pt x="946150" y="285750"/>
                  </a:cubicBezTo>
                  <a:cubicBezTo>
                    <a:pt x="939064" y="288584"/>
                    <a:pt x="936550" y="297826"/>
                    <a:pt x="933450" y="304800"/>
                  </a:cubicBezTo>
                  <a:cubicBezTo>
                    <a:pt x="928013" y="317033"/>
                    <a:pt x="924983" y="330200"/>
                    <a:pt x="920750" y="342900"/>
                  </a:cubicBezTo>
                  <a:cubicBezTo>
                    <a:pt x="918633" y="349250"/>
                    <a:pt x="915713" y="355386"/>
                    <a:pt x="914400" y="361950"/>
                  </a:cubicBezTo>
                  <a:cubicBezTo>
                    <a:pt x="912283" y="372533"/>
                    <a:pt x="910668" y="383229"/>
                    <a:pt x="908050" y="393700"/>
                  </a:cubicBezTo>
                  <a:cubicBezTo>
                    <a:pt x="906427" y="400194"/>
                    <a:pt x="903539" y="406314"/>
                    <a:pt x="901700" y="412750"/>
                  </a:cubicBezTo>
                  <a:cubicBezTo>
                    <a:pt x="882506" y="479928"/>
                    <a:pt x="912831" y="385708"/>
                    <a:pt x="882650" y="476250"/>
                  </a:cubicBezTo>
                  <a:lnTo>
                    <a:pt x="876300" y="495300"/>
                  </a:lnTo>
                  <a:cubicBezTo>
                    <a:pt x="874183" y="501650"/>
                    <a:pt x="873663" y="508781"/>
                    <a:pt x="869950" y="514350"/>
                  </a:cubicBezTo>
                  <a:cubicBezTo>
                    <a:pt x="865717" y="520700"/>
                    <a:pt x="860663" y="526574"/>
                    <a:pt x="857250" y="533400"/>
                  </a:cubicBezTo>
                  <a:cubicBezTo>
                    <a:pt x="854257" y="539387"/>
                    <a:pt x="854151" y="546599"/>
                    <a:pt x="850900" y="552450"/>
                  </a:cubicBezTo>
                  <a:cubicBezTo>
                    <a:pt x="843487" y="565793"/>
                    <a:pt x="830327" y="576070"/>
                    <a:pt x="825500" y="590550"/>
                  </a:cubicBezTo>
                  <a:cubicBezTo>
                    <a:pt x="820335" y="606044"/>
                    <a:pt x="818760" y="616340"/>
                    <a:pt x="806450" y="628650"/>
                  </a:cubicBezTo>
                  <a:cubicBezTo>
                    <a:pt x="801054" y="634046"/>
                    <a:pt x="793750" y="637117"/>
                    <a:pt x="787400" y="641350"/>
                  </a:cubicBezTo>
                  <a:cubicBezTo>
                    <a:pt x="758287" y="685019"/>
                    <a:pt x="766827" y="664970"/>
                    <a:pt x="755650" y="698500"/>
                  </a:cubicBezTo>
                  <a:cubicBezTo>
                    <a:pt x="753533" y="762000"/>
                    <a:pt x="752322" y="825537"/>
                    <a:pt x="749300" y="889000"/>
                  </a:cubicBezTo>
                  <a:cubicBezTo>
                    <a:pt x="745971" y="958899"/>
                    <a:pt x="736600" y="1098550"/>
                    <a:pt x="736600" y="1098550"/>
                  </a:cubicBezTo>
                  <a:cubicBezTo>
                    <a:pt x="730250" y="1092200"/>
                    <a:pt x="724639" y="1085013"/>
                    <a:pt x="717550" y="1079500"/>
                  </a:cubicBezTo>
                  <a:cubicBezTo>
                    <a:pt x="705502" y="1070129"/>
                    <a:pt x="690243" y="1064893"/>
                    <a:pt x="679450" y="1054100"/>
                  </a:cubicBezTo>
                  <a:cubicBezTo>
                    <a:pt x="673100" y="1047750"/>
                    <a:pt x="667489" y="1040563"/>
                    <a:pt x="660400" y="1035050"/>
                  </a:cubicBezTo>
                  <a:cubicBezTo>
                    <a:pt x="648352" y="1025679"/>
                    <a:pt x="633093" y="1020443"/>
                    <a:pt x="622300" y="1009650"/>
                  </a:cubicBezTo>
                  <a:cubicBezTo>
                    <a:pt x="609600" y="996950"/>
                    <a:pt x="599144" y="981513"/>
                    <a:pt x="584200" y="971550"/>
                  </a:cubicBezTo>
                  <a:cubicBezTo>
                    <a:pt x="564603" y="958485"/>
                    <a:pt x="562398" y="958814"/>
                    <a:pt x="546100" y="939800"/>
                  </a:cubicBezTo>
                  <a:cubicBezTo>
                    <a:pt x="528312" y="919047"/>
                    <a:pt x="528709" y="915452"/>
                    <a:pt x="514350" y="895350"/>
                  </a:cubicBezTo>
                  <a:cubicBezTo>
                    <a:pt x="508199" y="886738"/>
                    <a:pt x="500909" y="878925"/>
                    <a:pt x="495300" y="869950"/>
                  </a:cubicBezTo>
                  <a:cubicBezTo>
                    <a:pt x="490283" y="861923"/>
                    <a:pt x="487470" y="852667"/>
                    <a:pt x="482600" y="844550"/>
                  </a:cubicBezTo>
                  <a:cubicBezTo>
                    <a:pt x="466965" y="818491"/>
                    <a:pt x="455517" y="804206"/>
                    <a:pt x="438150" y="781050"/>
                  </a:cubicBezTo>
                  <a:lnTo>
                    <a:pt x="425450" y="742950"/>
                  </a:lnTo>
                  <a:cubicBezTo>
                    <a:pt x="423333" y="736600"/>
                    <a:pt x="422813" y="729469"/>
                    <a:pt x="419100" y="723900"/>
                  </a:cubicBezTo>
                  <a:cubicBezTo>
                    <a:pt x="414867" y="717550"/>
                    <a:pt x="409813" y="711676"/>
                    <a:pt x="406400" y="704850"/>
                  </a:cubicBezTo>
                  <a:cubicBezTo>
                    <a:pt x="399891" y="691833"/>
                    <a:pt x="396115" y="666126"/>
                    <a:pt x="393700" y="654050"/>
                  </a:cubicBezTo>
                  <a:cubicBezTo>
                    <a:pt x="391583" y="630767"/>
                    <a:pt x="389797" y="607451"/>
                    <a:pt x="387350" y="584200"/>
                  </a:cubicBezTo>
                  <a:cubicBezTo>
                    <a:pt x="385564" y="567229"/>
                    <a:pt x="381000" y="550465"/>
                    <a:pt x="381000" y="533400"/>
                  </a:cubicBezTo>
                  <a:cubicBezTo>
                    <a:pt x="381000" y="518433"/>
                    <a:pt x="385016" y="563066"/>
                    <a:pt x="387350" y="577850"/>
                  </a:cubicBezTo>
                  <a:cubicBezTo>
                    <a:pt x="389269" y="590004"/>
                    <a:pt x="407012" y="700336"/>
                    <a:pt x="412750" y="717550"/>
                  </a:cubicBezTo>
                  <a:lnTo>
                    <a:pt x="431800" y="774700"/>
                  </a:lnTo>
                  <a:cubicBezTo>
                    <a:pt x="433917" y="781050"/>
                    <a:pt x="434437" y="788181"/>
                    <a:pt x="438150" y="793750"/>
                  </a:cubicBezTo>
                  <a:cubicBezTo>
                    <a:pt x="442383" y="800100"/>
                    <a:pt x="447437" y="805974"/>
                    <a:pt x="450850" y="812800"/>
                  </a:cubicBezTo>
                  <a:cubicBezTo>
                    <a:pt x="486470" y="884040"/>
                    <a:pt x="417046" y="764755"/>
                    <a:pt x="469900" y="857250"/>
                  </a:cubicBezTo>
                  <a:cubicBezTo>
                    <a:pt x="473686" y="863876"/>
                    <a:pt x="479187" y="869474"/>
                    <a:pt x="482600" y="876300"/>
                  </a:cubicBezTo>
                  <a:cubicBezTo>
                    <a:pt x="485593" y="882287"/>
                    <a:pt x="485699" y="889499"/>
                    <a:pt x="488950" y="895350"/>
                  </a:cubicBezTo>
                  <a:cubicBezTo>
                    <a:pt x="496363" y="908693"/>
                    <a:pt x="505883" y="920750"/>
                    <a:pt x="514350" y="933450"/>
                  </a:cubicBezTo>
                  <a:cubicBezTo>
                    <a:pt x="518583" y="939800"/>
                    <a:pt x="521654" y="947104"/>
                    <a:pt x="527050" y="952500"/>
                  </a:cubicBezTo>
                  <a:cubicBezTo>
                    <a:pt x="556893" y="982343"/>
                    <a:pt x="538628" y="966569"/>
                    <a:pt x="584200" y="996950"/>
                  </a:cubicBezTo>
                  <a:cubicBezTo>
                    <a:pt x="590550" y="1001183"/>
                    <a:pt x="596010" y="1007237"/>
                    <a:pt x="603250" y="1009650"/>
                  </a:cubicBezTo>
                  <a:cubicBezTo>
                    <a:pt x="615950" y="1013883"/>
                    <a:pt x="630211" y="1014924"/>
                    <a:pt x="641350" y="1022350"/>
                  </a:cubicBezTo>
                  <a:cubicBezTo>
                    <a:pt x="669380" y="1041037"/>
                    <a:pt x="652916" y="1033553"/>
                    <a:pt x="692150" y="1041400"/>
                  </a:cubicBezTo>
                  <a:cubicBezTo>
                    <a:pt x="740833" y="1039283"/>
                    <a:pt x="789614" y="1038787"/>
                    <a:pt x="838200" y="1035050"/>
                  </a:cubicBezTo>
                  <a:cubicBezTo>
                    <a:pt x="857152" y="1033592"/>
                    <a:pt x="884924" y="1010250"/>
                    <a:pt x="895350" y="1003300"/>
                  </a:cubicBezTo>
                  <a:cubicBezTo>
                    <a:pt x="914081" y="990813"/>
                    <a:pt x="918171" y="989885"/>
                    <a:pt x="933450" y="971550"/>
                  </a:cubicBezTo>
                  <a:cubicBezTo>
                    <a:pt x="938336" y="965687"/>
                    <a:pt x="941264" y="958363"/>
                    <a:pt x="946150" y="952500"/>
                  </a:cubicBezTo>
                  <a:cubicBezTo>
                    <a:pt x="951899" y="945601"/>
                    <a:pt x="959356" y="940268"/>
                    <a:pt x="965200" y="933450"/>
                  </a:cubicBezTo>
                  <a:cubicBezTo>
                    <a:pt x="972088" y="925415"/>
                    <a:pt x="978181" y="916720"/>
                    <a:pt x="984250" y="908050"/>
                  </a:cubicBezTo>
                  <a:cubicBezTo>
                    <a:pt x="993003" y="895546"/>
                    <a:pt x="998857" y="880743"/>
                    <a:pt x="1009650" y="869950"/>
                  </a:cubicBezTo>
                  <a:cubicBezTo>
                    <a:pt x="1016000" y="863600"/>
                    <a:pt x="1022951" y="857799"/>
                    <a:pt x="1028700" y="850900"/>
                  </a:cubicBezTo>
                  <a:cubicBezTo>
                    <a:pt x="1033586" y="845037"/>
                    <a:pt x="1036330" y="837554"/>
                    <a:pt x="1041400" y="831850"/>
                  </a:cubicBezTo>
                  <a:cubicBezTo>
                    <a:pt x="1053332" y="818426"/>
                    <a:pt x="1066800" y="806450"/>
                    <a:pt x="1079500" y="793750"/>
                  </a:cubicBezTo>
                  <a:lnTo>
                    <a:pt x="1098550" y="774700"/>
                  </a:lnTo>
                  <a:cubicBezTo>
                    <a:pt x="1104900" y="768350"/>
                    <a:pt x="1112619" y="763122"/>
                    <a:pt x="1117600" y="755650"/>
                  </a:cubicBezTo>
                  <a:lnTo>
                    <a:pt x="1143000" y="717550"/>
                  </a:lnTo>
                  <a:cubicBezTo>
                    <a:pt x="1147233" y="711200"/>
                    <a:pt x="1160279" y="692395"/>
                    <a:pt x="1155700" y="698500"/>
                  </a:cubicBezTo>
                  <a:cubicBezTo>
                    <a:pt x="1131262" y="731084"/>
                    <a:pt x="1144134" y="716416"/>
                    <a:pt x="1117600" y="742950"/>
                  </a:cubicBezTo>
                  <a:cubicBezTo>
                    <a:pt x="1105932" y="777953"/>
                    <a:pt x="1118722" y="749049"/>
                    <a:pt x="1085850" y="787400"/>
                  </a:cubicBezTo>
                  <a:cubicBezTo>
                    <a:pt x="1080883" y="793194"/>
                    <a:pt x="1078036" y="800587"/>
                    <a:pt x="1073150" y="806450"/>
                  </a:cubicBezTo>
                  <a:cubicBezTo>
                    <a:pt x="1067401" y="813349"/>
                    <a:pt x="1059849" y="818601"/>
                    <a:pt x="1054100" y="825500"/>
                  </a:cubicBezTo>
                  <a:cubicBezTo>
                    <a:pt x="1049214" y="831363"/>
                    <a:pt x="1046470" y="838846"/>
                    <a:pt x="1041400" y="844550"/>
                  </a:cubicBezTo>
                  <a:cubicBezTo>
                    <a:pt x="1029468" y="857974"/>
                    <a:pt x="1013263" y="867706"/>
                    <a:pt x="1003300" y="882650"/>
                  </a:cubicBezTo>
                  <a:cubicBezTo>
                    <a:pt x="939103" y="978945"/>
                    <a:pt x="1008588" y="880114"/>
                    <a:pt x="958850" y="939800"/>
                  </a:cubicBezTo>
                  <a:cubicBezTo>
                    <a:pt x="953964" y="945663"/>
                    <a:pt x="951036" y="952987"/>
                    <a:pt x="946150" y="958850"/>
                  </a:cubicBezTo>
                  <a:cubicBezTo>
                    <a:pt x="930871" y="977185"/>
                    <a:pt x="926781" y="978113"/>
                    <a:pt x="908050" y="990600"/>
                  </a:cubicBezTo>
                  <a:cubicBezTo>
                    <a:pt x="886883" y="1022350"/>
                    <a:pt x="901700" y="1005417"/>
                    <a:pt x="857250" y="1035050"/>
                  </a:cubicBezTo>
                  <a:cubicBezTo>
                    <a:pt x="850900" y="1039283"/>
                    <a:pt x="845440" y="1045337"/>
                    <a:pt x="838200" y="1047750"/>
                  </a:cubicBezTo>
                  <a:cubicBezTo>
                    <a:pt x="831850" y="1049867"/>
                    <a:pt x="825137" y="1051107"/>
                    <a:pt x="819150" y="1054100"/>
                  </a:cubicBezTo>
                  <a:cubicBezTo>
                    <a:pt x="812324" y="1057513"/>
                    <a:pt x="807074" y="1063700"/>
                    <a:pt x="800100" y="1066800"/>
                  </a:cubicBezTo>
                  <a:cubicBezTo>
                    <a:pt x="770189" y="1080094"/>
                    <a:pt x="737545" y="1085850"/>
                    <a:pt x="704850" y="1085850"/>
                  </a:cubicBezTo>
                  <a:cubicBezTo>
                    <a:pt x="691975" y="1085850"/>
                    <a:pt x="730250" y="1081617"/>
                    <a:pt x="742950" y="1079500"/>
                  </a:cubicBezTo>
                  <a:cubicBezTo>
                    <a:pt x="751598" y="1390814"/>
                    <a:pt x="742899" y="1212137"/>
                    <a:pt x="755650" y="1390650"/>
                  </a:cubicBezTo>
                  <a:cubicBezTo>
                    <a:pt x="764383" y="1512908"/>
                    <a:pt x="757384" y="1448973"/>
                    <a:pt x="768350" y="1536700"/>
                  </a:cubicBezTo>
                  <a:cubicBezTo>
                    <a:pt x="766233" y="1574800"/>
                    <a:pt x="777295" y="1616041"/>
                    <a:pt x="762000" y="1651000"/>
                  </a:cubicBezTo>
                  <a:cubicBezTo>
                    <a:pt x="756634" y="1663265"/>
                    <a:pt x="735039" y="1645726"/>
                    <a:pt x="723900" y="1638300"/>
                  </a:cubicBezTo>
                  <a:cubicBezTo>
                    <a:pt x="717550" y="1634067"/>
                    <a:pt x="711824" y="1628700"/>
                    <a:pt x="704850" y="1625600"/>
                  </a:cubicBezTo>
                  <a:cubicBezTo>
                    <a:pt x="692617" y="1620163"/>
                    <a:pt x="677889" y="1620326"/>
                    <a:pt x="666750" y="1612900"/>
                  </a:cubicBezTo>
                  <a:cubicBezTo>
                    <a:pt x="660400" y="1608667"/>
                    <a:pt x="654526" y="1603613"/>
                    <a:pt x="647700" y="1600200"/>
                  </a:cubicBezTo>
                  <a:cubicBezTo>
                    <a:pt x="623788" y="1588244"/>
                    <a:pt x="614803" y="1587213"/>
                    <a:pt x="590550" y="1581150"/>
                  </a:cubicBezTo>
                  <a:cubicBezTo>
                    <a:pt x="582083" y="1574800"/>
                    <a:pt x="573956" y="1567971"/>
                    <a:pt x="565150" y="1562100"/>
                  </a:cubicBezTo>
                  <a:cubicBezTo>
                    <a:pt x="532148" y="1540099"/>
                    <a:pt x="540397" y="1549293"/>
                    <a:pt x="514350" y="1530350"/>
                  </a:cubicBezTo>
                  <a:cubicBezTo>
                    <a:pt x="497232" y="1517900"/>
                    <a:pt x="481162" y="1503991"/>
                    <a:pt x="463550" y="1492250"/>
                  </a:cubicBezTo>
                  <a:cubicBezTo>
                    <a:pt x="457200" y="1488017"/>
                    <a:pt x="450204" y="1484620"/>
                    <a:pt x="444500" y="1479550"/>
                  </a:cubicBezTo>
                  <a:cubicBezTo>
                    <a:pt x="431076" y="1467618"/>
                    <a:pt x="416363" y="1456394"/>
                    <a:pt x="406400" y="1441450"/>
                  </a:cubicBezTo>
                  <a:cubicBezTo>
                    <a:pt x="402167" y="1435100"/>
                    <a:pt x="399096" y="1427796"/>
                    <a:pt x="393700" y="1422400"/>
                  </a:cubicBezTo>
                  <a:cubicBezTo>
                    <a:pt x="388304" y="1417004"/>
                    <a:pt x="381000" y="1413933"/>
                    <a:pt x="374650" y="1409700"/>
                  </a:cubicBezTo>
                  <a:cubicBezTo>
                    <a:pt x="370417" y="1403350"/>
                    <a:pt x="367346" y="1396046"/>
                    <a:pt x="361950" y="1390650"/>
                  </a:cubicBezTo>
                  <a:cubicBezTo>
                    <a:pt x="356554" y="1385254"/>
                    <a:pt x="349110" y="1382386"/>
                    <a:pt x="342900" y="1377950"/>
                  </a:cubicBezTo>
                  <a:cubicBezTo>
                    <a:pt x="334288" y="1371799"/>
                    <a:pt x="325367" y="1365980"/>
                    <a:pt x="317500" y="1358900"/>
                  </a:cubicBezTo>
                  <a:cubicBezTo>
                    <a:pt x="304150" y="1346885"/>
                    <a:pt x="292100" y="1333500"/>
                    <a:pt x="279400" y="1320800"/>
                  </a:cubicBezTo>
                  <a:cubicBezTo>
                    <a:pt x="273050" y="1314450"/>
                    <a:pt x="265331" y="1309222"/>
                    <a:pt x="260350" y="1301750"/>
                  </a:cubicBezTo>
                  <a:cubicBezTo>
                    <a:pt x="229969" y="1256178"/>
                    <a:pt x="245743" y="1274443"/>
                    <a:pt x="215900" y="1244600"/>
                  </a:cubicBezTo>
                  <a:cubicBezTo>
                    <a:pt x="196074" y="1185122"/>
                    <a:pt x="228553" y="1273092"/>
                    <a:pt x="190500" y="1206500"/>
                  </a:cubicBezTo>
                  <a:cubicBezTo>
                    <a:pt x="186170" y="1198923"/>
                    <a:pt x="187588" y="1189122"/>
                    <a:pt x="184150" y="1181100"/>
                  </a:cubicBezTo>
                  <a:cubicBezTo>
                    <a:pt x="181144" y="1174085"/>
                    <a:pt x="174550" y="1169024"/>
                    <a:pt x="171450" y="1162050"/>
                  </a:cubicBezTo>
                  <a:cubicBezTo>
                    <a:pt x="166013" y="1149817"/>
                    <a:pt x="162983" y="1136650"/>
                    <a:pt x="158750" y="1123950"/>
                  </a:cubicBezTo>
                  <a:lnTo>
                    <a:pt x="146050" y="1085850"/>
                  </a:lnTo>
                  <a:lnTo>
                    <a:pt x="139700" y="1066800"/>
                  </a:lnTo>
                  <a:cubicBezTo>
                    <a:pt x="138234" y="1062403"/>
                    <a:pt x="125007" y="1024343"/>
                    <a:pt x="127000" y="1022350"/>
                  </a:cubicBezTo>
                  <a:cubicBezTo>
                    <a:pt x="132396" y="1016954"/>
                    <a:pt x="136600" y="1034426"/>
                    <a:pt x="139700" y="1041400"/>
                  </a:cubicBezTo>
                  <a:cubicBezTo>
                    <a:pt x="169927" y="1109410"/>
                    <a:pt x="136358" y="1055437"/>
                    <a:pt x="165100" y="1098550"/>
                  </a:cubicBezTo>
                  <a:cubicBezTo>
                    <a:pt x="167135" y="1106688"/>
                    <a:pt x="173245" y="1133890"/>
                    <a:pt x="177800" y="1143000"/>
                  </a:cubicBezTo>
                  <a:cubicBezTo>
                    <a:pt x="181213" y="1149826"/>
                    <a:pt x="187400" y="1155076"/>
                    <a:pt x="190500" y="1162050"/>
                  </a:cubicBezTo>
                  <a:cubicBezTo>
                    <a:pt x="195937" y="1174283"/>
                    <a:pt x="195774" y="1189011"/>
                    <a:pt x="203200" y="1200150"/>
                  </a:cubicBezTo>
                  <a:lnTo>
                    <a:pt x="241300" y="1257300"/>
                  </a:lnTo>
                  <a:lnTo>
                    <a:pt x="254000" y="1276350"/>
                  </a:lnTo>
                  <a:cubicBezTo>
                    <a:pt x="258233" y="1282700"/>
                    <a:pt x="261304" y="1290004"/>
                    <a:pt x="266700" y="1295400"/>
                  </a:cubicBezTo>
                  <a:lnTo>
                    <a:pt x="304800" y="1333500"/>
                  </a:lnTo>
                  <a:cubicBezTo>
                    <a:pt x="311150" y="1339850"/>
                    <a:pt x="318869" y="1345078"/>
                    <a:pt x="323850" y="1352550"/>
                  </a:cubicBezTo>
                  <a:cubicBezTo>
                    <a:pt x="328083" y="1358900"/>
                    <a:pt x="331480" y="1365896"/>
                    <a:pt x="336550" y="1371600"/>
                  </a:cubicBezTo>
                  <a:cubicBezTo>
                    <a:pt x="368184" y="1407188"/>
                    <a:pt x="364747" y="1403098"/>
                    <a:pt x="393700" y="1422400"/>
                  </a:cubicBezTo>
                  <a:cubicBezTo>
                    <a:pt x="432594" y="1480742"/>
                    <a:pt x="379442" y="1409460"/>
                    <a:pt x="425450" y="1447800"/>
                  </a:cubicBezTo>
                  <a:cubicBezTo>
                    <a:pt x="433580" y="1454575"/>
                    <a:pt x="436590" y="1466169"/>
                    <a:pt x="444500" y="1473200"/>
                  </a:cubicBezTo>
                  <a:cubicBezTo>
                    <a:pt x="455908" y="1483341"/>
                    <a:pt x="471807" y="1487807"/>
                    <a:pt x="482600" y="1498600"/>
                  </a:cubicBezTo>
                  <a:cubicBezTo>
                    <a:pt x="496644" y="1512644"/>
                    <a:pt x="503019" y="1521509"/>
                    <a:pt x="520700" y="1530350"/>
                  </a:cubicBezTo>
                  <a:cubicBezTo>
                    <a:pt x="526687" y="1533343"/>
                    <a:pt x="533899" y="1533449"/>
                    <a:pt x="539750" y="1536700"/>
                  </a:cubicBezTo>
                  <a:cubicBezTo>
                    <a:pt x="553093" y="1544113"/>
                    <a:pt x="563042" y="1558398"/>
                    <a:pt x="577850" y="1562100"/>
                  </a:cubicBezTo>
                  <a:cubicBezTo>
                    <a:pt x="594783" y="1566333"/>
                    <a:pt x="612091" y="1569280"/>
                    <a:pt x="628650" y="1574800"/>
                  </a:cubicBezTo>
                  <a:cubicBezTo>
                    <a:pt x="635000" y="1576917"/>
                    <a:pt x="641206" y="1579527"/>
                    <a:pt x="647700" y="1581150"/>
                  </a:cubicBezTo>
                  <a:cubicBezTo>
                    <a:pt x="658171" y="1583768"/>
                    <a:pt x="669037" y="1584660"/>
                    <a:pt x="679450" y="1587500"/>
                  </a:cubicBezTo>
                  <a:cubicBezTo>
                    <a:pt x="692365" y="1591022"/>
                    <a:pt x="704563" y="1596953"/>
                    <a:pt x="717550" y="1600200"/>
                  </a:cubicBezTo>
                  <a:lnTo>
                    <a:pt x="742950" y="1606550"/>
                  </a:lnTo>
                  <a:cubicBezTo>
                    <a:pt x="785283" y="1604433"/>
                    <a:pt x="827843" y="1605058"/>
                    <a:pt x="869950" y="1600200"/>
                  </a:cubicBezTo>
                  <a:cubicBezTo>
                    <a:pt x="883249" y="1598666"/>
                    <a:pt x="895350" y="1591733"/>
                    <a:pt x="908050" y="1587500"/>
                  </a:cubicBezTo>
                  <a:cubicBezTo>
                    <a:pt x="927143" y="1581136"/>
                    <a:pt x="929737" y="1582127"/>
                    <a:pt x="946150" y="1568450"/>
                  </a:cubicBezTo>
                  <a:cubicBezTo>
                    <a:pt x="977861" y="1542024"/>
                    <a:pt x="950772" y="1554209"/>
                    <a:pt x="984250" y="1543050"/>
                  </a:cubicBezTo>
                  <a:cubicBezTo>
                    <a:pt x="1053241" y="1474059"/>
                    <a:pt x="961085" y="1560536"/>
                    <a:pt x="1022350" y="1517650"/>
                  </a:cubicBezTo>
                  <a:cubicBezTo>
                    <a:pt x="1102424" y="1461598"/>
                    <a:pt x="1039745" y="1498921"/>
                    <a:pt x="1085850" y="1460500"/>
                  </a:cubicBezTo>
                  <a:cubicBezTo>
                    <a:pt x="1091713" y="1455614"/>
                    <a:pt x="1098690" y="1452236"/>
                    <a:pt x="1104900" y="1447800"/>
                  </a:cubicBezTo>
                  <a:cubicBezTo>
                    <a:pt x="1113512" y="1441649"/>
                    <a:pt x="1121325" y="1434359"/>
                    <a:pt x="1130300" y="1428750"/>
                  </a:cubicBezTo>
                  <a:cubicBezTo>
                    <a:pt x="1189830" y="1391544"/>
                    <a:pt x="1125810" y="1438307"/>
                    <a:pt x="1174750" y="1403350"/>
                  </a:cubicBezTo>
                  <a:cubicBezTo>
                    <a:pt x="1183362" y="1397199"/>
                    <a:pt x="1192283" y="1391380"/>
                    <a:pt x="1200150" y="1384300"/>
                  </a:cubicBezTo>
                  <a:cubicBezTo>
                    <a:pt x="1213500" y="1372285"/>
                    <a:pt x="1223882" y="1356976"/>
                    <a:pt x="1238250" y="1346200"/>
                  </a:cubicBezTo>
                  <a:cubicBezTo>
                    <a:pt x="1246717" y="1339850"/>
                    <a:pt x="1255038" y="1333301"/>
                    <a:pt x="1263650" y="1327150"/>
                  </a:cubicBezTo>
                  <a:cubicBezTo>
                    <a:pt x="1284218" y="1312459"/>
                    <a:pt x="1284310" y="1316328"/>
                    <a:pt x="1301750" y="1295400"/>
                  </a:cubicBezTo>
                  <a:cubicBezTo>
                    <a:pt x="1306636" y="1289537"/>
                    <a:pt x="1309054" y="1281746"/>
                    <a:pt x="1314450" y="1276350"/>
                  </a:cubicBezTo>
                  <a:cubicBezTo>
                    <a:pt x="1319846" y="1270954"/>
                    <a:pt x="1338896" y="1269046"/>
                    <a:pt x="1333500" y="1263650"/>
                  </a:cubicBezTo>
                  <a:cubicBezTo>
                    <a:pt x="1327329" y="1257479"/>
                    <a:pt x="1316567" y="1267883"/>
                    <a:pt x="1308100" y="1270000"/>
                  </a:cubicBezTo>
                  <a:cubicBezTo>
                    <a:pt x="1218224" y="1321358"/>
                    <a:pt x="1295518" y="1272018"/>
                    <a:pt x="1244600" y="1314450"/>
                  </a:cubicBezTo>
                  <a:cubicBezTo>
                    <a:pt x="1238737" y="1319336"/>
                    <a:pt x="1231197" y="1322016"/>
                    <a:pt x="1225550" y="1327150"/>
                  </a:cubicBezTo>
                  <a:cubicBezTo>
                    <a:pt x="1148280" y="1397396"/>
                    <a:pt x="1201391" y="1360189"/>
                    <a:pt x="1155700" y="1390650"/>
                  </a:cubicBezTo>
                  <a:cubicBezTo>
                    <a:pt x="1132586" y="1425322"/>
                    <a:pt x="1155406" y="1395669"/>
                    <a:pt x="1117600" y="1428750"/>
                  </a:cubicBezTo>
                  <a:cubicBezTo>
                    <a:pt x="1108589" y="1436635"/>
                    <a:pt x="1101651" y="1446799"/>
                    <a:pt x="1092200" y="1454150"/>
                  </a:cubicBezTo>
                  <a:cubicBezTo>
                    <a:pt x="1082458" y="1461727"/>
                    <a:pt x="1070088" y="1465490"/>
                    <a:pt x="1060450" y="1473200"/>
                  </a:cubicBezTo>
                  <a:cubicBezTo>
                    <a:pt x="1048763" y="1482550"/>
                    <a:pt x="1039887" y="1495006"/>
                    <a:pt x="1028700" y="1504950"/>
                  </a:cubicBezTo>
                  <a:cubicBezTo>
                    <a:pt x="1012791" y="1519091"/>
                    <a:pt x="989792" y="1532916"/>
                    <a:pt x="971550" y="1543050"/>
                  </a:cubicBezTo>
                  <a:cubicBezTo>
                    <a:pt x="963275" y="1547647"/>
                    <a:pt x="954369" y="1551054"/>
                    <a:pt x="946150" y="1555750"/>
                  </a:cubicBezTo>
                  <a:cubicBezTo>
                    <a:pt x="914264" y="1573971"/>
                    <a:pt x="940078" y="1564702"/>
                    <a:pt x="901700" y="1581150"/>
                  </a:cubicBezTo>
                  <a:cubicBezTo>
                    <a:pt x="885734" y="1587992"/>
                    <a:pt x="837921" y="1598986"/>
                    <a:pt x="831850" y="1600200"/>
                  </a:cubicBezTo>
                  <a:lnTo>
                    <a:pt x="800100" y="1606550"/>
                  </a:lnTo>
                  <a:cubicBezTo>
                    <a:pt x="787432" y="1608853"/>
                    <a:pt x="774625" y="1610375"/>
                    <a:pt x="762000" y="1612900"/>
                  </a:cubicBezTo>
                  <a:cubicBezTo>
                    <a:pt x="753442" y="1614612"/>
                    <a:pt x="745067" y="1617133"/>
                    <a:pt x="736600" y="1619250"/>
                  </a:cubicBezTo>
                  <a:cubicBezTo>
                    <a:pt x="734483" y="1625600"/>
                    <a:pt x="730250" y="1631607"/>
                    <a:pt x="730250" y="1638300"/>
                  </a:cubicBezTo>
                  <a:cubicBezTo>
                    <a:pt x="730250" y="1649093"/>
                    <a:pt x="734826" y="1659404"/>
                    <a:pt x="736600" y="1670050"/>
                  </a:cubicBezTo>
                  <a:cubicBezTo>
                    <a:pt x="739061" y="1684813"/>
                    <a:pt x="741167" y="1699640"/>
                    <a:pt x="742950" y="1714500"/>
                  </a:cubicBezTo>
                  <a:cubicBezTo>
                    <a:pt x="747517" y="1752561"/>
                    <a:pt x="755650" y="1828800"/>
                    <a:pt x="755650" y="1828800"/>
                  </a:cubicBezTo>
                  <a:cubicBezTo>
                    <a:pt x="753533" y="1852083"/>
                    <a:pt x="769451" y="1886796"/>
                    <a:pt x="749300" y="1898650"/>
                  </a:cubicBezTo>
                  <a:cubicBezTo>
                    <a:pt x="720052" y="1915855"/>
                    <a:pt x="681464" y="1895676"/>
                    <a:pt x="647700" y="1892300"/>
                  </a:cubicBezTo>
                  <a:cubicBezTo>
                    <a:pt x="632430" y="1890773"/>
                    <a:pt x="617830" y="1883766"/>
                    <a:pt x="603250" y="1879600"/>
                  </a:cubicBezTo>
                  <a:cubicBezTo>
                    <a:pt x="594859" y="1877202"/>
                    <a:pt x="586241" y="1875648"/>
                    <a:pt x="577850" y="1873250"/>
                  </a:cubicBezTo>
                  <a:cubicBezTo>
                    <a:pt x="563188" y="1869061"/>
                    <a:pt x="539128" y="1859568"/>
                    <a:pt x="527050" y="1854200"/>
                  </a:cubicBezTo>
                  <a:cubicBezTo>
                    <a:pt x="518400" y="1850355"/>
                    <a:pt x="510351" y="1845229"/>
                    <a:pt x="501650" y="1841500"/>
                  </a:cubicBezTo>
                  <a:cubicBezTo>
                    <a:pt x="495498" y="1838863"/>
                    <a:pt x="488587" y="1838143"/>
                    <a:pt x="482600" y="1835150"/>
                  </a:cubicBezTo>
                  <a:cubicBezTo>
                    <a:pt x="475774" y="1831737"/>
                    <a:pt x="470376" y="1825863"/>
                    <a:pt x="463550" y="1822450"/>
                  </a:cubicBezTo>
                  <a:cubicBezTo>
                    <a:pt x="453355" y="1817352"/>
                    <a:pt x="441807" y="1815208"/>
                    <a:pt x="431800" y="1809750"/>
                  </a:cubicBezTo>
                  <a:cubicBezTo>
                    <a:pt x="399662" y="1792220"/>
                    <a:pt x="390311" y="1780221"/>
                    <a:pt x="361950" y="1758950"/>
                  </a:cubicBezTo>
                  <a:cubicBezTo>
                    <a:pt x="355845" y="1754371"/>
                    <a:pt x="349005" y="1750829"/>
                    <a:pt x="342900" y="1746250"/>
                  </a:cubicBezTo>
                  <a:cubicBezTo>
                    <a:pt x="323593" y="1731770"/>
                    <a:pt x="305830" y="1715187"/>
                    <a:pt x="285750" y="1701800"/>
                  </a:cubicBezTo>
                  <a:cubicBezTo>
                    <a:pt x="242683" y="1673088"/>
                    <a:pt x="295285" y="1708951"/>
                    <a:pt x="234950" y="1663700"/>
                  </a:cubicBezTo>
                  <a:cubicBezTo>
                    <a:pt x="228845" y="1659121"/>
                    <a:pt x="221573" y="1656105"/>
                    <a:pt x="215900" y="1651000"/>
                  </a:cubicBezTo>
                  <a:cubicBezTo>
                    <a:pt x="200325" y="1636983"/>
                    <a:pt x="188213" y="1619122"/>
                    <a:pt x="171450" y="1606550"/>
                  </a:cubicBezTo>
                  <a:cubicBezTo>
                    <a:pt x="147040" y="1588243"/>
                    <a:pt x="141576" y="1586015"/>
                    <a:pt x="120650" y="1562100"/>
                  </a:cubicBezTo>
                  <a:cubicBezTo>
                    <a:pt x="113681" y="1554135"/>
                    <a:pt x="108569" y="1544665"/>
                    <a:pt x="101600" y="1536700"/>
                  </a:cubicBezTo>
                  <a:cubicBezTo>
                    <a:pt x="93715" y="1527689"/>
                    <a:pt x="84085" y="1520311"/>
                    <a:pt x="76200" y="1511300"/>
                  </a:cubicBezTo>
                  <a:cubicBezTo>
                    <a:pt x="65173" y="1498698"/>
                    <a:pt x="53933" y="1481075"/>
                    <a:pt x="44450" y="1466850"/>
                  </a:cubicBezTo>
                  <a:cubicBezTo>
                    <a:pt x="30127" y="1409556"/>
                    <a:pt x="37270" y="1399491"/>
                    <a:pt x="25400" y="1435100"/>
                  </a:cubicBezTo>
                  <a:cubicBezTo>
                    <a:pt x="29633" y="1447800"/>
                    <a:pt x="32663" y="1460967"/>
                    <a:pt x="38100" y="1473200"/>
                  </a:cubicBezTo>
                  <a:cubicBezTo>
                    <a:pt x="41200" y="1480174"/>
                    <a:pt x="46755" y="1485778"/>
                    <a:pt x="50800" y="1492250"/>
                  </a:cubicBezTo>
                  <a:cubicBezTo>
                    <a:pt x="57341" y="1502716"/>
                    <a:pt x="62445" y="1514126"/>
                    <a:pt x="69850" y="1524000"/>
                  </a:cubicBezTo>
                  <a:cubicBezTo>
                    <a:pt x="75238" y="1531184"/>
                    <a:pt x="83151" y="1536151"/>
                    <a:pt x="88900" y="1543050"/>
                  </a:cubicBezTo>
                  <a:cubicBezTo>
                    <a:pt x="93786" y="1548913"/>
                    <a:pt x="96495" y="1556427"/>
                    <a:pt x="101600" y="1562100"/>
                  </a:cubicBezTo>
                  <a:cubicBezTo>
                    <a:pt x="145715" y="1611117"/>
                    <a:pt x="149550" y="1608080"/>
                    <a:pt x="203200" y="1651000"/>
                  </a:cubicBezTo>
                  <a:cubicBezTo>
                    <a:pt x="216109" y="1661327"/>
                    <a:pt x="227545" y="1673580"/>
                    <a:pt x="241300" y="1682750"/>
                  </a:cubicBezTo>
                  <a:cubicBezTo>
                    <a:pt x="247650" y="1686983"/>
                    <a:pt x="254245" y="1690871"/>
                    <a:pt x="260350" y="1695450"/>
                  </a:cubicBezTo>
                  <a:cubicBezTo>
                    <a:pt x="279657" y="1709930"/>
                    <a:pt x="298371" y="1725185"/>
                    <a:pt x="317500" y="1739900"/>
                  </a:cubicBezTo>
                  <a:cubicBezTo>
                    <a:pt x="329683" y="1749272"/>
                    <a:pt x="365447" y="1775147"/>
                    <a:pt x="374650" y="1784350"/>
                  </a:cubicBezTo>
                  <a:cubicBezTo>
                    <a:pt x="381000" y="1790700"/>
                    <a:pt x="386392" y="1798180"/>
                    <a:pt x="393700" y="1803400"/>
                  </a:cubicBezTo>
                  <a:cubicBezTo>
                    <a:pt x="401403" y="1808902"/>
                    <a:pt x="410450" y="1812255"/>
                    <a:pt x="419100" y="1816100"/>
                  </a:cubicBezTo>
                  <a:cubicBezTo>
                    <a:pt x="449718" y="1829708"/>
                    <a:pt x="448894" y="1825868"/>
                    <a:pt x="476250" y="1841500"/>
                  </a:cubicBezTo>
                  <a:cubicBezTo>
                    <a:pt x="503297" y="1856955"/>
                    <a:pt x="507714" y="1870003"/>
                    <a:pt x="546100" y="1879600"/>
                  </a:cubicBezTo>
                  <a:lnTo>
                    <a:pt x="596900" y="1892300"/>
                  </a:lnTo>
                  <a:cubicBezTo>
                    <a:pt x="605367" y="1894417"/>
                    <a:pt x="614197" y="1895409"/>
                    <a:pt x="622300" y="1898650"/>
                  </a:cubicBezTo>
                  <a:cubicBezTo>
                    <a:pt x="632883" y="1902883"/>
                    <a:pt x="642739" y="1909936"/>
                    <a:pt x="654050" y="1911350"/>
                  </a:cubicBezTo>
                  <a:cubicBezTo>
                    <a:pt x="694011" y="1916345"/>
                    <a:pt x="734483" y="1915583"/>
                    <a:pt x="774700" y="1917700"/>
                  </a:cubicBezTo>
                  <a:lnTo>
                    <a:pt x="831850" y="1924050"/>
                  </a:lnTo>
                  <a:cubicBezTo>
                    <a:pt x="848798" y="1926044"/>
                    <a:pt x="865585" y="1930400"/>
                    <a:pt x="882650" y="1930400"/>
                  </a:cubicBezTo>
                  <a:cubicBezTo>
                    <a:pt x="918696" y="1930400"/>
                    <a:pt x="954617" y="1926167"/>
                    <a:pt x="990600" y="1924050"/>
                  </a:cubicBezTo>
                  <a:cubicBezTo>
                    <a:pt x="1038483" y="1908089"/>
                    <a:pt x="979461" y="1929619"/>
                    <a:pt x="1028700" y="1905000"/>
                  </a:cubicBezTo>
                  <a:cubicBezTo>
                    <a:pt x="1034687" y="1902007"/>
                    <a:pt x="1041598" y="1901287"/>
                    <a:pt x="1047750" y="1898650"/>
                  </a:cubicBezTo>
                  <a:cubicBezTo>
                    <a:pt x="1102677" y="1875110"/>
                    <a:pt x="1047524" y="1894492"/>
                    <a:pt x="1092200" y="1879600"/>
                  </a:cubicBezTo>
                  <a:cubicBezTo>
                    <a:pt x="1159007" y="1826155"/>
                    <a:pt x="1086716" y="1880350"/>
                    <a:pt x="1162050" y="1835150"/>
                  </a:cubicBezTo>
                  <a:cubicBezTo>
                    <a:pt x="1171125" y="1829705"/>
                    <a:pt x="1178308" y="1821433"/>
                    <a:pt x="1187450" y="1816100"/>
                  </a:cubicBezTo>
                  <a:cubicBezTo>
                    <a:pt x="1203803" y="1806561"/>
                    <a:pt x="1221317" y="1799167"/>
                    <a:pt x="1238250" y="1790700"/>
                  </a:cubicBezTo>
                  <a:cubicBezTo>
                    <a:pt x="1246717" y="1786467"/>
                    <a:pt x="1255774" y="1783251"/>
                    <a:pt x="1263650" y="1778000"/>
                  </a:cubicBezTo>
                  <a:cubicBezTo>
                    <a:pt x="1278727" y="1767949"/>
                    <a:pt x="1294316" y="1758065"/>
                    <a:pt x="1308100" y="1746250"/>
                  </a:cubicBezTo>
                  <a:cubicBezTo>
                    <a:pt x="1314918" y="1740406"/>
                    <a:pt x="1320251" y="1732949"/>
                    <a:pt x="1327150" y="1727200"/>
                  </a:cubicBezTo>
                  <a:cubicBezTo>
                    <a:pt x="1333013" y="1722314"/>
                    <a:pt x="1340406" y="1719467"/>
                    <a:pt x="1346200" y="1714500"/>
                  </a:cubicBezTo>
                  <a:cubicBezTo>
                    <a:pt x="1400094" y="1668305"/>
                    <a:pt x="1346916" y="1705556"/>
                    <a:pt x="1390650" y="1676400"/>
                  </a:cubicBezTo>
                  <a:cubicBezTo>
                    <a:pt x="1394883" y="1670050"/>
                    <a:pt x="1408746" y="1662746"/>
                    <a:pt x="1403350" y="1657350"/>
                  </a:cubicBezTo>
                  <a:cubicBezTo>
                    <a:pt x="1397954" y="1651954"/>
                    <a:pt x="1390259" y="1665282"/>
                    <a:pt x="1384300" y="1670050"/>
                  </a:cubicBezTo>
                  <a:cubicBezTo>
                    <a:pt x="1374370" y="1677994"/>
                    <a:pt x="1311606" y="1726822"/>
                    <a:pt x="1289050" y="1752600"/>
                  </a:cubicBezTo>
                  <a:cubicBezTo>
                    <a:pt x="1280125" y="1762800"/>
                    <a:pt x="1272575" y="1774150"/>
                    <a:pt x="1263650" y="1784350"/>
                  </a:cubicBezTo>
                  <a:cubicBezTo>
                    <a:pt x="1241647" y="1809497"/>
                    <a:pt x="1244365" y="1802395"/>
                    <a:pt x="1212850" y="1822450"/>
                  </a:cubicBezTo>
                  <a:cubicBezTo>
                    <a:pt x="1199973" y="1830645"/>
                    <a:pt x="1187627" y="1839655"/>
                    <a:pt x="1174750" y="1847850"/>
                  </a:cubicBezTo>
                  <a:cubicBezTo>
                    <a:pt x="1151204" y="1862834"/>
                    <a:pt x="1116553" y="1882559"/>
                    <a:pt x="1092200" y="1892300"/>
                  </a:cubicBezTo>
                  <a:cubicBezTo>
                    <a:pt x="1078452" y="1897799"/>
                    <a:pt x="1057043" y="1907084"/>
                    <a:pt x="1041400" y="1911350"/>
                  </a:cubicBezTo>
                  <a:cubicBezTo>
                    <a:pt x="999276" y="1922838"/>
                    <a:pt x="995876" y="1922995"/>
                    <a:pt x="958850" y="1930400"/>
                  </a:cubicBezTo>
                  <a:cubicBezTo>
                    <a:pt x="893233" y="1928283"/>
                    <a:pt x="827651" y="1924050"/>
                    <a:pt x="762000" y="1924050"/>
                  </a:cubicBezTo>
                  <a:cubicBezTo>
                    <a:pt x="713356" y="1924050"/>
                    <a:pt x="721195" y="1919464"/>
                    <a:pt x="711200" y="1949450"/>
                  </a:cubicBezTo>
                  <a:cubicBezTo>
                    <a:pt x="713317" y="2044700"/>
                    <a:pt x="713888" y="2139997"/>
                    <a:pt x="717550" y="2235200"/>
                  </a:cubicBezTo>
                  <a:cubicBezTo>
                    <a:pt x="718125" y="2250156"/>
                    <a:pt x="722151" y="2264785"/>
                    <a:pt x="723900" y="2279650"/>
                  </a:cubicBezTo>
                  <a:cubicBezTo>
                    <a:pt x="726385" y="2300777"/>
                    <a:pt x="727439" y="2322064"/>
                    <a:pt x="730250" y="2343150"/>
                  </a:cubicBezTo>
                  <a:cubicBezTo>
                    <a:pt x="731676" y="2353848"/>
                    <a:pt x="747183" y="2377017"/>
                    <a:pt x="736600" y="2374900"/>
                  </a:cubicBezTo>
                  <a:cubicBezTo>
                    <a:pt x="718988" y="2371378"/>
                    <a:pt x="711200" y="2349500"/>
                    <a:pt x="698500" y="2336800"/>
                  </a:cubicBezTo>
                  <a:lnTo>
                    <a:pt x="673100" y="2311400"/>
                  </a:lnTo>
                  <a:cubicBezTo>
                    <a:pt x="664633" y="2302933"/>
                    <a:pt x="657279" y="2293184"/>
                    <a:pt x="647700" y="2286000"/>
                  </a:cubicBezTo>
                  <a:cubicBezTo>
                    <a:pt x="636797" y="2277823"/>
                    <a:pt x="616249" y="2261678"/>
                    <a:pt x="603250" y="2254250"/>
                  </a:cubicBezTo>
                  <a:cubicBezTo>
                    <a:pt x="595031" y="2249554"/>
                    <a:pt x="586069" y="2246246"/>
                    <a:pt x="577850" y="2241550"/>
                  </a:cubicBezTo>
                  <a:cubicBezTo>
                    <a:pt x="571224" y="2237764"/>
                    <a:pt x="565471" y="2232556"/>
                    <a:pt x="558800" y="2228850"/>
                  </a:cubicBezTo>
                  <a:cubicBezTo>
                    <a:pt x="539370" y="2218056"/>
                    <a:pt x="510711" y="2204354"/>
                    <a:pt x="488950" y="2197100"/>
                  </a:cubicBezTo>
                  <a:cubicBezTo>
                    <a:pt x="452570" y="2184973"/>
                    <a:pt x="471550" y="2197925"/>
                    <a:pt x="431800" y="2178050"/>
                  </a:cubicBezTo>
                  <a:cubicBezTo>
                    <a:pt x="424974" y="2174637"/>
                    <a:pt x="419576" y="2168763"/>
                    <a:pt x="412750" y="2165350"/>
                  </a:cubicBezTo>
                  <a:cubicBezTo>
                    <a:pt x="406763" y="2162357"/>
                    <a:pt x="399852" y="2161637"/>
                    <a:pt x="393700" y="2159000"/>
                  </a:cubicBezTo>
                  <a:cubicBezTo>
                    <a:pt x="315772" y="2125602"/>
                    <a:pt x="413023" y="2165486"/>
                    <a:pt x="349250" y="2133600"/>
                  </a:cubicBezTo>
                  <a:cubicBezTo>
                    <a:pt x="339055" y="2128502"/>
                    <a:pt x="327916" y="2125529"/>
                    <a:pt x="317500" y="2120900"/>
                  </a:cubicBezTo>
                  <a:cubicBezTo>
                    <a:pt x="274324" y="2101711"/>
                    <a:pt x="308804" y="2115931"/>
                    <a:pt x="273050" y="2095500"/>
                  </a:cubicBezTo>
                  <a:cubicBezTo>
                    <a:pt x="264831" y="2090804"/>
                    <a:pt x="256351" y="2086529"/>
                    <a:pt x="247650" y="2082800"/>
                  </a:cubicBezTo>
                  <a:cubicBezTo>
                    <a:pt x="225681" y="2073385"/>
                    <a:pt x="226015" y="2079545"/>
                    <a:pt x="203200" y="2063750"/>
                  </a:cubicBezTo>
                  <a:cubicBezTo>
                    <a:pt x="183357" y="2050013"/>
                    <a:pt x="165179" y="2034015"/>
                    <a:pt x="146050" y="2019300"/>
                  </a:cubicBezTo>
                  <a:cubicBezTo>
                    <a:pt x="137661" y="2012847"/>
                    <a:pt x="129456" y="2006121"/>
                    <a:pt x="120650" y="2000250"/>
                  </a:cubicBezTo>
                  <a:cubicBezTo>
                    <a:pt x="93643" y="1982246"/>
                    <a:pt x="94902" y="1984062"/>
                    <a:pt x="63500" y="1955800"/>
                  </a:cubicBezTo>
                  <a:cubicBezTo>
                    <a:pt x="54600" y="1947790"/>
                    <a:pt x="45892" y="1939491"/>
                    <a:pt x="38100" y="1930400"/>
                  </a:cubicBezTo>
                  <a:cubicBezTo>
                    <a:pt x="24839" y="1914929"/>
                    <a:pt x="22996" y="1903967"/>
                    <a:pt x="12700" y="1885950"/>
                  </a:cubicBezTo>
                  <a:cubicBezTo>
                    <a:pt x="8914" y="1879324"/>
                    <a:pt x="4233" y="1873250"/>
                    <a:pt x="0" y="1866900"/>
                  </a:cubicBezTo>
                  <a:cubicBezTo>
                    <a:pt x="4538" y="1885050"/>
                    <a:pt x="9087" y="1908109"/>
                    <a:pt x="19050" y="1924050"/>
                  </a:cubicBezTo>
                  <a:cubicBezTo>
                    <a:pt x="23810" y="1931665"/>
                    <a:pt x="31750" y="1936750"/>
                    <a:pt x="38100" y="1943100"/>
                  </a:cubicBezTo>
                  <a:cubicBezTo>
                    <a:pt x="40217" y="1949450"/>
                    <a:pt x="40559" y="1956703"/>
                    <a:pt x="44450" y="1962150"/>
                  </a:cubicBezTo>
                  <a:cubicBezTo>
                    <a:pt x="68526" y="1995856"/>
                    <a:pt x="64171" y="1979054"/>
                    <a:pt x="88900" y="2000250"/>
                  </a:cubicBezTo>
                  <a:cubicBezTo>
                    <a:pt x="143337" y="2046910"/>
                    <a:pt x="81081" y="2005665"/>
                    <a:pt x="152400" y="2051050"/>
                  </a:cubicBezTo>
                  <a:cubicBezTo>
                    <a:pt x="162813" y="2057676"/>
                    <a:pt x="173881" y="2063254"/>
                    <a:pt x="184150" y="2070100"/>
                  </a:cubicBezTo>
                  <a:cubicBezTo>
                    <a:pt x="196850" y="2078567"/>
                    <a:pt x="207770" y="2090673"/>
                    <a:pt x="222250" y="2095500"/>
                  </a:cubicBezTo>
                  <a:cubicBezTo>
                    <a:pt x="228600" y="2097617"/>
                    <a:pt x="235449" y="2098599"/>
                    <a:pt x="241300" y="2101850"/>
                  </a:cubicBezTo>
                  <a:cubicBezTo>
                    <a:pt x="254643" y="2109263"/>
                    <a:pt x="265748" y="2120424"/>
                    <a:pt x="279400" y="2127250"/>
                  </a:cubicBezTo>
                  <a:cubicBezTo>
                    <a:pt x="291374" y="2133237"/>
                    <a:pt x="304513" y="2136703"/>
                    <a:pt x="317500" y="2139950"/>
                  </a:cubicBezTo>
                  <a:cubicBezTo>
                    <a:pt x="325967" y="2142067"/>
                    <a:pt x="334381" y="2144407"/>
                    <a:pt x="342900" y="2146300"/>
                  </a:cubicBezTo>
                  <a:cubicBezTo>
                    <a:pt x="353436" y="2148641"/>
                    <a:pt x="364179" y="2150032"/>
                    <a:pt x="374650" y="2152650"/>
                  </a:cubicBezTo>
                  <a:cubicBezTo>
                    <a:pt x="381144" y="2154273"/>
                    <a:pt x="387206" y="2157377"/>
                    <a:pt x="393700" y="2159000"/>
                  </a:cubicBezTo>
                  <a:cubicBezTo>
                    <a:pt x="436215" y="2169629"/>
                    <a:pt x="418141" y="2159886"/>
                    <a:pt x="463550" y="2178050"/>
                  </a:cubicBezTo>
                  <a:cubicBezTo>
                    <a:pt x="499304" y="2192352"/>
                    <a:pt x="480384" y="2188571"/>
                    <a:pt x="514350" y="2209800"/>
                  </a:cubicBezTo>
                  <a:cubicBezTo>
                    <a:pt x="522377" y="2214817"/>
                    <a:pt x="531475" y="2217903"/>
                    <a:pt x="539750" y="2222500"/>
                  </a:cubicBezTo>
                  <a:cubicBezTo>
                    <a:pt x="550539" y="2228494"/>
                    <a:pt x="561034" y="2235009"/>
                    <a:pt x="571500" y="2241550"/>
                  </a:cubicBezTo>
                  <a:cubicBezTo>
                    <a:pt x="577972" y="2245595"/>
                    <a:pt x="583924" y="2250464"/>
                    <a:pt x="590550" y="2254250"/>
                  </a:cubicBezTo>
                  <a:cubicBezTo>
                    <a:pt x="598769" y="2258946"/>
                    <a:pt x="608558" y="2261037"/>
                    <a:pt x="615950" y="2266950"/>
                  </a:cubicBezTo>
                  <a:cubicBezTo>
                    <a:pt x="629975" y="2278170"/>
                    <a:pt x="639106" y="2295087"/>
                    <a:pt x="654050" y="2305050"/>
                  </a:cubicBezTo>
                  <a:lnTo>
                    <a:pt x="711200" y="2343150"/>
                  </a:lnTo>
                  <a:cubicBezTo>
                    <a:pt x="717550" y="2347383"/>
                    <a:pt x="724854" y="2350454"/>
                    <a:pt x="730250" y="2355850"/>
                  </a:cubicBezTo>
                  <a:cubicBezTo>
                    <a:pt x="754696" y="2380296"/>
                    <a:pt x="741828" y="2369919"/>
                    <a:pt x="768350" y="2387600"/>
                  </a:cubicBezTo>
                  <a:cubicBezTo>
                    <a:pt x="772583" y="2381250"/>
                    <a:pt x="775143" y="2373383"/>
                    <a:pt x="781050" y="2368550"/>
                  </a:cubicBezTo>
                  <a:cubicBezTo>
                    <a:pt x="798770" y="2354052"/>
                    <a:pt x="816480" y="2337690"/>
                    <a:pt x="838200" y="2330450"/>
                  </a:cubicBezTo>
                  <a:lnTo>
                    <a:pt x="876300" y="2317750"/>
                  </a:lnTo>
                  <a:cubicBezTo>
                    <a:pt x="882650" y="2315633"/>
                    <a:pt x="888786" y="2312713"/>
                    <a:pt x="895350" y="2311400"/>
                  </a:cubicBezTo>
                  <a:cubicBezTo>
                    <a:pt x="922419" y="2305986"/>
                    <a:pt x="923835" y="2307068"/>
                    <a:pt x="946150" y="2298700"/>
                  </a:cubicBezTo>
                  <a:cubicBezTo>
                    <a:pt x="956823" y="2294698"/>
                    <a:pt x="967086" y="2289605"/>
                    <a:pt x="977900" y="2286000"/>
                  </a:cubicBezTo>
                  <a:cubicBezTo>
                    <a:pt x="986179" y="2283240"/>
                    <a:pt x="995128" y="2282714"/>
                    <a:pt x="1003300" y="2279650"/>
                  </a:cubicBezTo>
                  <a:cubicBezTo>
                    <a:pt x="1012163" y="2276326"/>
                    <a:pt x="1019999" y="2270679"/>
                    <a:pt x="1028700" y="2266950"/>
                  </a:cubicBezTo>
                  <a:cubicBezTo>
                    <a:pt x="1034852" y="2264313"/>
                    <a:pt x="1041633" y="2263318"/>
                    <a:pt x="1047750" y="2260600"/>
                  </a:cubicBezTo>
                  <a:cubicBezTo>
                    <a:pt x="1104060" y="2235573"/>
                    <a:pt x="1066232" y="2247529"/>
                    <a:pt x="1117600" y="2228850"/>
                  </a:cubicBezTo>
                  <a:lnTo>
                    <a:pt x="1174750" y="2209800"/>
                  </a:lnTo>
                  <a:cubicBezTo>
                    <a:pt x="1181100" y="2207683"/>
                    <a:pt x="1187813" y="2206443"/>
                    <a:pt x="1193800" y="2203450"/>
                  </a:cubicBezTo>
                  <a:cubicBezTo>
                    <a:pt x="1227006" y="2186847"/>
                    <a:pt x="1210017" y="2193046"/>
                    <a:pt x="1244600" y="2184400"/>
                  </a:cubicBezTo>
                  <a:cubicBezTo>
                    <a:pt x="1313584" y="2136112"/>
                    <a:pt x="1283589" y="2148120"/>
                    <a:pt x="1327150" y="2133600"/>
                  </a:cubicBezTo>
                  <a:cubicBezTo>
                    <a:pt x="1335617" y="2127250"/>
                    <a:pt x="1343575" y="2120159"/>
                    <a:pt x="1352550" y="2114550"/>
                  </a:cubicBezTo>
                  <a:cubicBezTo>
                    <a:pt x="1360577" y="2109533"/>
                    <a:pt x="1370678" y="2107910"/>
                    <a:pt x="1377950" y="2101850"/>
                  </a:cubicBezTo>
                  <a:cubicBezTo>
                    <a:pt x="1396347" y="2086519"/>
                    <a:pt x="1411817" y="2067983"/>
                    <a:pt x="1428750" y="2051050"/>
                  </a:cubicBezTo>
                  <a:lnTo>
                    <a:pt x="1447800" y="2032000"/>
                  </a:lnTo>
                  <a:cubicBezTo>
                    <a:pt x="1441450" y="2048933"/>
                    <a:pt x="1438055" y="2067292"/>
                    <a:pt x="1428750" y="2082800"/>
                  </a:cubicBezTo>
                  <a:cubicBezTo>
                    <a:pt x="1424823" y="2089344"/>
                    <a:pt x="1415096" y="2090104"/>
                    <a:pt x="1409700" y="2095500"/>
                  </a:cubicBezTo>
                  <a:cubicBezTo>
                    <a:pt x="1404304" y="2100896"/>
                    <a:pt x="1402396" y="2109154"/>
                    <a:pt x="1397000" y="2114550"/>
                  </a:cubicBezTo>
                  <a:cubicBezTo>
                    <a:pt x="1382504" y="2129046"/>
                    <a:pt x="1340036" y="2162082"/>
                    <a:pt x="1320800" y="2171700"/>
                  </a:cubicBezTo>
                  <a:cubicBezTo>
                    <a:pt x="1312333" y="2175933"/>
                    <a:pt x="1303577" y="2179630"/>
                    <a:pt x="1295400" y="2184400"/>
                  </a:cubicBezTo>
                  <a:cubicBezTo>
                    <a:pt x="1278152" y="2194462"/>
                    <a:pt x="1263544" y="2209835"/>
                    <a:pt x="1244600" y="2216150"/>
                  </a:cubicBezTo>
                  <a:cubicBezTo>
                    <a:pt x="1231900" y="2220383"/>
                    <a:pt x="1217639" y="2221424"/>
                    <a:pt x="1206500" y="2228850"/>
                  </a:cubicBezTo>
                  <a:cubicBezTo>
                    <a:pt x="1200150" y="2233083"/>
                    <a:pt x="1194276" y="2238137"/>
                    <a:pt x="1187450" y="2241550"/>
                  </a:cubicBezTo>
                  <a:cubicBezTo>
                    <a:pt x="1169778" y="2250386"/>
                    <a:pt x="1135382" y="2261023"/>
                    <a:pt x="1117600" y="2266950"/>
                  </a:cubicBezTo>
                  <a:cubicBezTo>
                    <a:pt x="1111250" y="2269067"/>
                    <a:pt x="1105192" y="2272470"/>
                    <a:pt x="1098550" y="2273300"/>
                  </a:cubicBezTo>
                  <a:cubicBezTo>
                    <a:pt x="1081617" y="2275417"/>
                    <a:pt x="1064583" y="2276845"/>
                    <a:pt x="1047750" y="2279650"/>
                  </a:cubicBezTo>
                  <a:cubicBezTo>
                    <a:pt x="1039142" y="2281085"/>
                    <a:pt x="1030869" y="2284107"/>
                    <a:pt x="1022350" y="2286000"/>
                  </a:cubicBezTo>
                  <a:cubicBezTo>
                    <a:pt x="1011814" y="2288341"/>
                    <a:pt x="1001071" y="2289732"/>
                    <a:pt x="990600" y="2292350"/>
                  </a:cubicBezTo>
                  <a:cubicBezTo>
                    <a:pt x="984106" y="2293973"/>
                    <a:pt x="978084" y="2297248"/>
                    <a:pt x="971550" y="2298700"/>
                  </a:cubicBezTo>
                  <a:cubicBezTo>
                    <a:pt x="958981" y="2301493"/>
                    <a:pt x="946019" y="2302257"/>
                    <a:pt x="933450" y="2305050"/>
                  </a:cubicBezTo>
                  <a:cubicBezTo>
                    <a:pt x="926916" y="2306502"/>
                    <a:pt x="920836" y="2309561"/>
                    <a:pt x="914400" y="2311400"/>
                  </a:cubicBezTo>
                  <a:cubicBezTo>
                    <a:pt x="906009" y="2313798"/>
                    <a:pt x="897172" y="2314686"/>
                    <a:pt x="889000" y="2317750"/>
                  </a:cubicBezTo>
                  <a:cubicBezTo>
                    <a:pt x="822588" y="2342654"/>
                    <a:pt x="903398" y="2320501"/>
                    <a:pt x="838200" y="2336800"/>
                  </a:cubicBezTo>
                  <a:cubicBezTo>
                    <a:pt x="827617" y="2343150"/>
                    <a:pt x="816916" y="2349309"/>
                    <a:pt x="806450" y="2355850"/>
                  </a:cubicBezTo>
                  <a:cubicBezTo>
                    <a:pt x="799978" y="2359895"/>
                    <a:pt x="794226" y="2365137"/>
                    <a:pt x="787400" y="2368550"/>
                  </a:cubicBezTo>
                  <a:cubicBezTo>
                    <a:pt x="734820" y="2394840"/>
                    <a:pt x="803895" y="2351204"/>
                    <a:pt x="749300" y="2387600"/>
                  </a:cubicBezTo>
                  <a:cubicBezTo>
                    <a:pt x="745067" y="2393950"/>
                    <a:pt x="739700" y="2399676"/>
                    <a:pt x="736600" y="2406650"/>
                  </a:cubicBezTo>
                  <a:cubicBezTo>
                    <a:pt x="731163" y="2418883"/>
                    <a:pt x="723900" y="2444750"/>
                    <a:pt x="723900" y="2444750"/>
                  </a:cubicBezTo>
                  <a:cubicBezTo>
                    <a:pt x="721783" y="2482850"/>
                    <a:pt x="719244" y="2520929"/>
                    <a:pt x="717550" y="2559050"/>
                  </a:cubicBezTo>
                  <a:cubicBezTo>
                    <a:pt x="715011" y="2616183"/>
                    <a:pt x="724060" y="2674775"/>
                    <a:pt x="711200" y="2730500"/>
                  </a:cubicBezTo>
                  <a:cubicBezTo>
                    <a:pt x="708773" y="2741017"/>
                    <a:pt x="690096" y="2725924"/>
                    <a:pt x="679450" y="2724150"/>
                  </a:cubicBezTo>
                  <a:cubicBezTo>
                    <a:pt x="664687" y="2721689"/>
                    <a:pt x="649793" y="2720076"/>
                    <a:pt x="635000" y="2717800"/>
                  </a:cubicBezTo>
                  <a:cubicBezTo>
                    <a:pt x="620280" y="2715535"/>
                    <a:pt x="581002" y="2709063"/>
                    <a:pt x="565150" y="2705100"/>
                  </a:cubicBezTo>
                  <a:cubicBezTo>
                    <a:pt x="558656" y="2703477"/>
                    <a:pt x="552536" y="2700589"/>
                    <a:pt x="546100" y="2698750"/>
                  </a:cubicBezTo>
                  <a:cubicBezTo>
                    <a:pt x="537709" y="2696352"/>
                    <a:pt x="528872" y="2695464"/>
                    <a:pt x="520700" y="2692400"/>
                  </a:cubicBezTo>
                  <a:cubicBezTo>
                    <a:pt x="511837" y="2689076"/>
                    <a:pt x="504089" y="2683216"/>
                    <a:pt x="495300" y="2679700"/>
                  </a:cubicBezTo>
                  <a:cubicBezTo>
                    <a:pt x="482871" y="2674728"/>
                    <a:pt x="469900" y="2671233"/>
                    <a:pt x="457200" y="2667000"/>
                  </a:cubicBezTo>
                  <a:cubicBezTo>
                    <a:pt x="450850" y="2664883"/>
                    <a:pt x="443890" y="2664094"/>
                    <a:pt x="438150" y="2660650"/>
                  </a:cubicBezTo>
                  <a:cubicBezTo>
                    <a:pt x="427567" y="2654300"/>
                    <a:pt x="416669" y="2648446"/>
                    <a:pt x="406400" y="2641600"/>
                  </a:cubicBezTo>
                  <a:cubicBezTo>
                    <a:pt x="397594" y="2635729"/>
                    <a:pt x="390189" y="2627801"/>
                    <a:pt x="381000" y="2622550"/>
                  </a:cubicBezTo>
                  <a:cubicBezTo>
                    <a:pt x="375188" y="2619229"/>
                    <a:pt x="368300" y="2618317"/>
                    <a:pt x="361950" y="2616200"/>
                  </a:cubicBezTo>
                  <a:cubicBezTo>
                    <a:pt x="353483" y="2609850"/>
                    <a:pt x="345220" y="2603219"/>
                    <a:pt x="336550" y="2597150"/>
                  </a:cubicBezTo>
                  <a:cubicBezTo>
                    <a:pt x="324046" y="2588397"/>
                    <a:pt x="310498" y="2581121"/>
                    <a:pt x="298450" y="2571750"/>
                  </a:cubicBezTo>
                  <a:cubicBezTo>
                    <a:pt x="262661" y="2543914"/>
                    <a:pt x="243078" y="2532475"/>
                    <a:pt x="215900" y="2501900"/>
                  </a:cubicBezTo>
                  <a:cubicBezTo>
                    <a:pt x="206896" y="2491770"/>
                    <a:pt x="198018" y="2481427"/>
                    <a:pt x="190500" y="2470150"/>
                  </a:cubicBezTo>
                  <a:cubicBezTo>
                    <a:pt x="185249" y="2462274"/>
                    <a:pt x="182397" y="2453025"/>
                    <a:pt x="177800" y="2444750"/>
                  </a:cubicBezTo>
                  <a:cubicBezTo>
                    <a:pt x="171806" y="2433961"/>
                    <a:pt x="165291" y="2423466"/>
                    <a:pt x="158750" y="2413000"/>
                  </a:cubicBezTo>
                  <a:cubicBezTo>
                    <a:pt x="113254" y="2340207"/>
                    <a:pt x="173971" y="2443441"/>
                    <a:pt x="139700" y="2374900"/>
                  </a:cubicBezTo>
                  <a:cubicBezTo>
                    <a:pt x="136287" y="2368074"/>
                    <a:pt x="130413" y="2362676"/>
                    <a:pt x="127000" y="2355850"/>
                  </a:cubicBezTo>
                  <a:cubicBezTo>
                    <a:pt x="124007" y="2349863"/>
                    <a:pt x="123287" y="2342952"/>
                    <a:pt x="120650" y="2336800"/>
                  </a:cubicBezTo>
                  <a:cubicBezTo>
                    <a:pt x="116921" y="2328099"/>
                    <a:pt x="111466" y="2320189"/>
                    <a:pt x="107950" y="2311400"/>
                  </a:cubicBezTo>
                  <a:cubicBezTo>
                    <a:pt x="102978" y="2298971"/>
                    <a:pt x="95250" y="2273300"/>
                    <a:pt x="95250" y="2273300"/>
                  </a:cubicBezTo>
                  <a:cubicBezTo>
                    <a:pt x="97367" y="2296583"/>
                    <a:pt x="97291" y="2320171"/>
                    <a:pt x="101600" y="2343150"/>
                  </a:cubicBezTo>
                  <a:cubicBezTo>
                    <a:pt x="103583" y="2353727"/>
                    <a:pt x="129121" y="2407503"/>
                    <a:pt x="133350" y="2413000"/>
                  </a:cubicBezTo>
                  <a:cubicBezTo>
                    <a:pt x="146126" y="2429609"/>
                    <a:pt x="163705" y="2441945"/>
                    <a:pt x="177800" y="2457450"/>
                  </a:cubicBezTo>
                  <a:cubicBezTo>
                    <a:pt x="184919" y="2465281"/>
                    <a:pt x="189731" y="2475019"/>
                    <a:pt x="196850" y="2482850"/>
                  </a:cubicBezTo>
                  <a:cubicBezTo>
                    <a:pt x="210945" y="2498355"/>
                    <a:pt x="226483" y="2512483"/>
                    <a:pt x="241300" y="2527300"/>
                  </a:cubicBezTo>
                  <a:cubicBezTo>
                    <a:pt x="249767" y="2535767"/>
                    <a:pt x="257249" y="2545349"/>
                    <a:pt x="266700" y="2552700"/>
                  </a:cubicBezTo>
                  <a:cubicBezTo>
                    <a:pt x="335898" y="2606521"/>
                    <a:pt x="303770" y="2583763"/>
                    <a:pt x="361950" y="2622550"/>
                  </a:cubicBezTo>
                  <a:lnTo>
                    <a:pt x="381000" y="2635250"/>
                  </a:lnTo>
                  <a:cubicBezTo>
                    <a:pt x="387350" y="2639483"/>
                    <a:pt x="393224" y="2644537"/>
                    <a:pt x="400050" y="2647950"/>
                  </a:cubicBezTo>
                  <a:cubicBezTo>
                    <a:pt x="408517" y="2652183"/>
                    <a:pt x="416749" y="2656921"/>
                    <a:pt x="425450" y="2660650"/>
                  </a:cubicBezTo>
                  <a:cubicBezTo>
                    <a:pt x="431602" y="2663287"/>
                    <a:pt x="438089" y="2665077"/>
                    <a:pt x="444500" y="2667000"/>
                  </a:cubicBezTo>
                  <a:cubicBezTo>
                    <a:pt x="459260" y="2671428"/>
                    <a:pt x="474222" y="2675168"/>
                    <a:pt x="488950" y="2679700"/>
                  </a:cubicBezTo>
                  <a:cubicBezTo>
                    <a:pt x="607014" y="2716028"/>
                    <a:pt x="457709" y="2673477"/>
                    <a:pt x="558800" y="2698750"/>
                  </a:cubicBezTo>
                  <a:cubicBezTo>
                    <a:pt x="617485" y="2713421"/>
                    <a:pt x="509507" y="2698965"/>
                    <a:pt x="641350" y="2717800"/>
                  </a:cubicBezTo>
                  <a:cubicBezTo>
                    <a:pt x="662698" y="2720850"/>
                    <a:pt x="701874" y="2726095"/>
                    <a:pt x="723900" y="2730500"/>
                  </a:cubicBezTo>
                  <a:cubicBezTo>
                    <a:pt x="743834" y="2734487"/>
                    <a:pt x="750194" y="2737148"/>
                    <a:pt x="768350" y="2743200"/>
                  </a:cubicBezTo>
                  <a:cubicBezTo>
                    <a:pt x="795867" y="2738967"/>
                    <a:pt x="823483" y="2735338"/>
                    <a:pt x="850900" y="2730500"/>
                  </a:cubicBezTo>
                  <a:cubicBezTo>
                    <a:pt x="859494" y="2728983"/>
                    <a:pt x="868278" y="2727588"/>
                    <a:pt x="876300" y="2724150"/>
                  </a:cubicBezTo>
                  <a:cubicBezTo>
                    <a:pt x="898052" y="2714828"/>
                    <a:pt x="918633" y="2702983"/>
                    <a:pt x="939800" y="2692400"/>
                  </a:cubicBezTo>
                  <a:cubicBezTo>
                    <a:pt x="948267" y="2688167"/>
                    <a:pt x="956447" y="2683304"/>
                    <a:pt x="965200" y="2679700"/>
                  </a:cubicBezTo>
                  <a:cubicBezTo>
                    <a:pt x="1001183" y="2664883"/>
                    <a:pt x="1038344" y="2652653"/>
                    <a:pt x="1073150" y="2635250"/>
                  </a:cubicBezTo>
                  <a:cubicBezTo>
                    <a:pt x="1106356" y="2618647"/>
                    <a:pt x="1089367" y="2624846"/>
                    <a:pt x="1123950" y="2616200"/>
                  </a:cubicBezTo>
                  <a:cubicBezTo>
                    <a:pt x="1130300" y="2611967"/>
                    <a:pt x="1136790" y="2607936"/>
                    <a:pt x="1143000" y="2603500"/>
                  </a:cubicBezTo>
                  <a:cubicBezTo>
                    <a:pt x="1156629" y="2593765"/>
                    <a:pt x="1172485" y="2580301"/>
                    <a:pt x="1187450" y="2571750"/>
                  </a:cubicBezTo>
                  <a:cubicBezTo>
                    <a:pt x="1195669" y="2567054"/>
                    <a:pt x="1204575" y="2563647"/>
                    <a:pt x="1212850" y="2559050"/>
                  </a:cubicBezTo>
                  <a:cubicBezTo>
                    <a:pt x="1223639" y="2553056"/>
                    <a:pt x="1233733" y="2545851"/>
                    <a:pt x="1244600" y="2540000"/>
                  </a:cubicBezTo>
                  <a:cubicBezTo>
                    <a:pt x="1261269" y="2531024"/>
                    <a:pt x="1279648" y="2525102"/>
                    <a:pt x="1295400" y="2514600"/>
                  </a:cubicBezTo>
                  <a:cubicBezTo>
                    <a:pt x="1308100" y="2506133"/>
                    <a:pt x="1321289" y="2498358"/>
                    <a:pt x="1333500" y="2489200"/>
                  </a:cubicBezTo>
                  <a:cubicBezTo>
                    <a:pt x="1341967" y="2482850"/>
                    <a:pt x="1367164" y="2463539"/>
                    <a:pt x="1358900" y="2470150"/>
                  </a:cubicBezTo>
                  <a:cubicBezTo>
                    <a:pt x="1286181" y="2528325"/>
                    <a:pt x="1362724" y="2470728"/>
                    <a:pt x="1301750" y="2508250"/>
                  </a:cubicBezTo>
                  <a:cubicBezTo>
                    <a:pt x="1282251" y="2520249"/>
                    <a:pt x="1263650" y="2533650"/>
                    <a:pt x="1244600" y="2546350"/>
                  </a:cubicBezTo>
                  <a:cubicBezTo>
                    <a:pt x="1238250" y="2550583"/>
                    <a:pt x="1232376" y="2555637"/>
                    <a:pt x="1225550" y="2559050"/>
                  </a:cubicBezTo>
                  <a:cubicBezTo>
                    <a:pt x="1217083" y="2563283"/>
                    <a:pt x="1208800" y="2567905"/>
                    <a:pt x="1200150" y="2571750"/>
                  </a:cubicBezTo>
                  <a:cubicBezTo>
                    <a:pt x="1189734" y="2576379"/>
                    <a:pt x="1178108" y="2578476"/>
                    <a:pt x="1168400" y="2584450"/>
                  </a:cubicBezTo>
                  <a:cubicBezTo>
                    <a:pt x="1150373" y="2595543"/>
                    <a:pt x="1135212" y="2610809"/>
                    <a:pt x="1117600" y="2622550"/>
                  </a:cubicBezTo>
                  <a:lnTo>
                    <a:pt x="1079500" y="2647950"/>
                  </a:lnTo>
                  <a:cubicBezTo>
                    <a:pt x="1073150" y="2652183"/>
                    <a:pt x="1067690" y="2658237"/>
                    <a:pt x="1060450" y="2660650"/>
                  </a:cubicBezTo>
                  <a:cubicBezTo>
                    <a:pt x="1012567" y="2676611"/>
                    <a:pt x="1071589" y="2655081"/>
                    <a:pt x="1022350" y="2679700"/>
                  </a:cubicBezTo>
                  <a:cubicBezTo>
                    <a:pt x="1007835" y="2686958"/>
                    <a:pt x="986041" y="2688777"/>
                    <a:pt x="971550" y="2692400"/>
                  </a:cubicBezTo>
                  <a:cubicBezTo>
                    <a:pt x="965056" y="2694023"/>
                    <a:pt x="958652" y="2696113"/>
                    <a:pt x="952500" y="2698750"/>
                  </a:cubicBezTo>
                  <a:cubicBezTo>
                    <a:pt x="913774" y="2715347"/>
                    <a:pt x="939658" y="2709381"/>
                    <a:pt x="895350" y="2724150"/>
                  </a:cubicBezTo>
                  <a:cubicBezTo>
                    <a:pt x="860104" y="2735899"/>
                    <a:pt x="852295" y="2736571"/>
                    <a:pt x="819150" y="2743200"/>
                  </a:cubicBezTo>
                  <a:cubicBezTo>
                    <a:pt x="787400" y="2741083"/>
                    <a:pt x="755546" y="2740181"/>
                    <a:pt x="723900" y="2736850"/>
                  </a:cubicBezTo>
                  <a:cubicBezTo>
                    <a:pt x="715221" y="2735936"/>
                    <a:pt x="706779" y="2727740"/>
                    <a:pt x="698500" y="2730500"/>
                  </a:cubicBezTo>
                  <a:cubicBezTo>
                    <a:pt x="691260" y="2732913"/>
                    <a:pt x="690033" y="2743200"/>
                    <a:pt x="685800" y="2749550"/>
                  </a:cubicBezTo>
                  <a:cubicBezTo>
                    <a:pt x="683683" y="2758017"/>
                    <a:pt x="681011" y="2766364"/>
                    <a:pt x="679450" y="2774950"/>
                  </a:cubicBezTo>
                  <a:cubicBezTo>
                    <a:pt x="665614" y="2851048"/>
                    <a:pt x="672562" y="2888607"/>
                    <a:pt x="666750" y="2984500"/>
                  </a:cubicBezTo>
                  <a:cubicBezTo>
                    <a:pt x="665845" y="2999440"/>
                    <a:pt x="663001" y="3014211"/>
                    <a:pt x="660400" y="3028950"/>
                  </a:cubicBezTo>
                  <a:cubicBezTo>
                    <a:pt x="651412" y="3079882"/>
                    <a:pt x="663819" y="3087566"/>
                    <a:pt x="628650" y="3105150"/>
                  </a:cubicBezTo>
                  <a:cubicBezTo>
                    <a:pt x="622663" y="3108143"/>
                    <a:pt x="615950" y="3109383"/>
                    <a:pt x="609600" y="3111500"/>
                  </a:cubicBezTo>
                  <a:cubicBezTo>
                    <a:pt x="594783" y="3107267"/>
                    <a:pt x="579178" y="3105177"/>
                    <a:pt x="565150" y="3098800"/>
                  </a:cubicBezTo>
                  <a:cubicBezTo>
                    <a:pt x="542670" y="3088582"/>
                    <a:pt x="534714" y="3073035"/>
                    <a:pt x="520700" y="3054350"/>
                  </a:cubicBezTo>
                  <a:lnTo>
                    <a:pt x="501650" y="2997200"/>
                  </a:lnTo>
                  <a:cubicBezTo>
                    <a:pt x="499533" y="2990850"/>
                    <a:pt x="496923" y="2984644"/>
                    <a:pt x="495300" y="2978150"/>
                  </a:cubicBezTo>
                  <a:cubicBezTo>
                    <a:pt x="488355" y="2950370"/>
                    <a:pt x="491008" y="2953177"/>
                    <a:pt x="476250" y="2927350"/>
                  </a:cubicBezTo>
                  <a:cubicBezTo>
                    <a:pt x="472464" y="2920724"/>
                    <a:pt x="466650" y="2915274"/>
                    <a:pt x="463550" y="2908300"/>
                  </a:cubicBezTo>
                  <a:cubicBezTo>
                    <a:pt x="458113" y="2896067"/>
                    <a:pt x="448225" y="2857073"/>
                    <a:pt x="450850" y="2870200"/>
                  </a:cubicBezTo>
                  <a:cubicBezTo>
                    <a:pt x="452574" y="2878821"/>
                    <a:pt x="459707" y="2917101"/>
                    <a:pt x="463550" y="2927350"/>
                  </a:cubicBezTo>
                  <a:cubicBezTo>
                    <a:pt x="466874" y="2936213"/>
                    <a:pt x="472017" y="2944283"/>
                    <a:pt x="476250" y="2952750"/>
                  </a:cubicBezTo>
                  <a:cubicBezTo>
                    <a:pt x="484423" y="2993614"/>
                    <a:pt x="477731" y="2978662"/>
                    <a:pt x="501650" y="3016250"/>
                  </a:cubicBezTo>
                  <a:cubicBezTo>
                    <a:pt x="509845" y="3029127"/>
                    <a:pt x="514839" y="3045192"/>
                    <a:pt x="527050" y="3054350"/>
                  </a:cubicBezTo>
                  <a:cubicBezTo>
                    <a:pt x="535517" y="3060700"/>
                    <a:pt x="543475" y="3067791"/>
                    <a:pt x="552450" y="3073400"/>
                  </a:cubicBezTo>
                  <a:cubicBezTo>
                    <a:pt x="573806" y="3086748"/>
                    <a:pt x="591522" y="3090657"/>
                    <a:pt x="615950" y="3098800"/>
                  </a:cubicBezTo>
                  <a:lnTo>
                    <a:pt x="635000" y="3105150"/>
                  </a:lnTo>
                  <a:cubicBezTo>
                    <a:pt x="656052" y="3112167"/>
                    <a:pt x="676673" y="3119835"/>
                    <a:pt x="698500" y="3124200"/>
                  </a:cubicBezTo>
                  <a:cubicBezTo>
                    <a:pt x="711125" y="3126725"/>
                    <a:pt x="723900" y="3128433"/>
                    <a:pt x="736600" y="3130550"/>
                  </a:cubicBezTo>
                  <a:cubicBezTo>
                    <a:pt x="757767" y="3128433"/>
                    <a:pt x="779373" y="3128983"/>
                    <a:pt x="800100" y="3124200"/>
                  </a:cubicBezTo>
                  <a:cubicBezTo>
                    <a:pt x="807536" y="3122484"/>
                    <a:pt x="812324" y="3114913"/>
                    <a:pt x="819150" y="3111500"/>
                  </a:cubicBezTo>
                  <a:cubicBezTo>
                    <a:pt x="828260" y="3106945"/>
                    <a:pt x="855462" y="3100835"/>
                    <a:pt x="863600" y="3098800"/>
                  </a:cubicBezTo>
                  <a:cubicBezTo>
                    <a:pt x="929950" y="3032450"/>
                    <a:pt x="851208" y="3105837"/>
                    <a:pt x="914400" y="3060700"/>
                  </a:cubicBezTo>
                  <a:cubicBezTo>
                    <a:pt x="921708" y="3055480"/>
                    <a:pt x="925874" y="3046471"/>
                    <a:pt x="933450" y="3041650"/>
                  </a:cubicBezTo>
                  <a:cubicBezTo>
                    <a:pt x="967976" y="3019679"/>
                    <a:pt x="986264" y="3015579"/>
                    <a:pt x="1022350" y="3003550"/>
                  </a:cubicBezTo>
                  <a:cubicBezTo>
                    <a:pt x="1030817" y="2997200"/>
                    <a:pt x="1043017" y="2993966"/>
                    <a:pt x="1047750" y="2984500"/>
                  </a:cubicBezTo>
                  <a:cubicBezTo>
                    <a:pt x="1050743" y="2978513"/>
                    <a:pt x="1034794" y="2988080"/>
                    <a:pt x="1028700" y="2990850"/>
                  </a:cubicBezTo>
                  <a:cubicBezTo>
                    <a:pt x="1011465" y="2998684"/>
                    <a:pt x="994134" y="3006510"/>
                    <a:pt x="977900" y="3016250"/>
                  </a:cubicBezTo>
                  <a:cubicBezTo>
                    <a:pt x="967317" y="3022600"/>
                    <a:pt x="956563" y="3028674"/>
                    <a:pt x="946150" y="3035300"/>
                  </a:cubicBezTo>
                  <a:cubicBezTo>
                    <a:pt x="933273" y="3043495"/>
                    <a:pt x="922530" y="3055873"/>
                    <a:pt x="908050" y="3060700"/>
                  </a:cubicBezTo>
                  <a:cubicBezTo>
                    <a:pt x="895350" y="3064933"/>
                    <a:pt x="881089" y="3065974"/>
                    <a:pt x="869950" y="3073400"/>
                  </a:cubicBezTo>
                  <a:cubicBezTo>
                    <a:pt x="841920" y="3092087"/>
                    <a:pt x="858384" y="3084603"/>
                    <a:pt x="819150" y="3092450"/>
                  </a:cubicBezTo>
                  <a:cubicBezTo>
                    <a:pt x="770207" y="3089874"/>
                    <a:pt x="705806" y="3051800"/>
                    <a:pt x="685800" y="3105150"/>
                  </a:cubicBezTo>
                  <a:cubicBezTo>
                    <a:pt x="682010" y="3115256"/>
                    <a:pt x="681567" y="3126317"/>
                    <a:pt x="679450" y="3136900"/>
                  </a:cubicBezTo>
                  <a:cubicBezTo>
                    <a:pt x="677333" y="3160183"/>
                    <a:pt x="675832" y="3183531"/>
                    <a:pt x="673100" y="3206750"/>
                  </a:cubicBezTo>
                  <a:cubicBezTo>
                    <a:pt x="669981" y="3233258"/>
                    <a:pt x="665079" y="3250866"/>
                    <a:pt x="660400" y="3276600"/>
                  </a:cubicBezTo>
                  <a:cubicBezTo>
                    <a:pt x="658097" y="3289268"/>
                    <a:pt x="656167" y="3302000"/>
                    <a:pt x="654050" y="3314700"/>
                  </a:cubicBezTo>
                  <a:cubicBezTo>
                    <a:pt x="650039" y="3366849"/>
                    <a:pt x="648868" y="3399184"/>
                    <a:pt x="641350" y="3448050"/>
                  </a:cubicBezTo>
                  <a:cubicBezTo>
                    <a:pt x="627628" y="3537246"/>
                    <a:pt x="642171" y="3438005"/>
                    <a:pt x="628650" y="3498850"/>
                  </a:cubicBezTo>
                  <a:cubicBezTo>
                    <a:pt x="622841" y="3524988"/>
                    <a:pt x="622884" y="3543276"/>
                    <a:pt x="615950" y="3568700"/>
                  </a:cubicBezTo>
                  <a:cubicBezTo>
                    <a:pt x="612428" y="3581615"/>
                    <a:pt x="606497" y="3593813"/>
                    <a:pt x="603250" y="3606800"/>
                  </a:cubicBezTo>
                  <a:lnTo>
                    <a:pt x="590550" y="3657600"/>
                  </a:lnTo>
                  <a:cubicBezTo>
                    <a:pt x="588433" y="3666067"/>
                    <a:pt x="585912" y="3674442"/>
                    <a:pt x="584200" y="3683000"/>
                  </a:cubicBezTo>
                  <a:cubicBezTo>
                    <a:pt x="573484" y="3736578"/>
                    <a:pt x="580119" y="3698636"/>
                    <a:pt x="571500" y="3771900"/>
                  </a:cubicBezTo>
                  <a:cubicBezTo>
                    <a:pt x="569506" y="3788848"/>
                    <a:pt x="567035" y="3805739"/>
                    <a:pt x="565150" y="3822700"/>
                  </a:cubicBezTo>
                  <a:cubicBezTo>
                    <a:pt x="559343" y="3874963"/>
                    <a:pt x="562089" y="3889034"/>
                    <a:pt x="546100" y="3937000"/>
                  </a:cubicBezTo>
                  <a:lnTo>
                    <a:pt x="533400" y="3975100"/>
                  </a:lnTo>
                  <a:lnTo>
                    <a:pt x="527050" y="3994150"/>
                  </a:lnTo>
                  <a:cubicBezTo>
                    <a:pt x="524933" y="4011083"/>
                    <a:pt x="523505" y="4028117"/>
                    <a:pt x="520700" y="4044950"/>
                  </a:cubicBezTo>
                  <a:cubicBezTo>
                    <a:pt x="519265" y="4053558"/>
                    <a:pt x="519802" y="4063535"/>
                    <a:pt x="514350" y="4070350"/>
                  </a:cubicBezTo>
                  <a:cubicBezTo>
                    <a:pt x="510169" y="4075577"/>
                    <a:pt x="501650" y="4074583"/>
                    <a:pt x="495300" y="4076700"/>
                  </a:cubicBezTo>
                  <a:cubicBezTo>
                    <a:pt x="480483" y="4074583"/>
                    <a:pt x="465186" y="4074651"/>
                    <a:pt x="450850" y="4070350"/>
                  </a:cubicBezTo>
                  <a:cubicBezTo>
                    <a:pt x="443540" y="4068157"/>
                    <a:pt x="433297" y="4065134"/>
                    <a:pt x="431800" y="4057650"/>
                  </a:cubicBezTo>
                  <a:cubicBezTo>
                    <a:pt x="428974" y="4043521"/>
                    <a:pt x="436678" y="4006051"/>
                    <a:pt x="444500" y="3987800"/>
                  </a:cubicBezTo>
                  <a:cubicBezTo>
                    <a:pt x="448229" y="3979099"/>
                    <a:pt x="453684" y="3971189"/>
                    <a:pt x="457200" y="3962400"/>
                  </a:cubicBezTo>
                  <a:cubicBezTo>
                    <a:pt x="462172" y="3949971"/>
                    <a:pt x="463913" y="3936274"/>
                    <a:pt x="469900" y="3924300"/>
                  </a:cubicBezTo>
                  <a:cubicBezTo>
                    <a:pt x="494402" y="3875295"/>
                    <a:pt x="473378" y="3920338"/>
                    <a:pt x="488950" y="3879850"/>
                  </a:cubicBezTo>
                  <a:cubicBezTo>
                    <a:pt x="497134" y="3858572"/>
                    <a:pt x="508821" y="3838467"/>
                    <a:pt x="514350" y="3816350"/>
                  </a:cubicBezTo>
                  <a:cubicBezTo>
                    <a:pt x="516467" y="3807883"/>
                    <a:pt x="518302" y="3799341"/>
                    <a:pt x="520700" y="3790950"/>
                  </a:cubicBezTo>
                  <a:cubicBezTo>
                    <a:pt x="532864" y="3748375"/>
                    <a:pt x="524658" y="3796559"/>
                    <a:pt x="539750" y="3721100"/>
                  </a:cubicBezTo>
                  <a:cubicBezTo>
                    <a:pt x="545312" y="3693292"/>
                    <a:pt x="548928" y="3645914"/>
                    <a:pt x="552450" y="3619500"/>
                  </a:cubicBezTo>
                  <a:cubicBezTo>
                    <a:pt x="562435" y="3544614"/>
                    <a:pt x="553411" y="3609306"/>
                    <a:pt x="565150" y="3562350"/>
                  </a:cubicBezTo>
                  <a:cubicBezTo>
                    <a:pt x="570378" y="3541436"/>
                    <a:pt x="574076" y="3513259"/>
                    <a:pt x="577850" y="3492500"/>
                  </a:cubicBezTo>
                  <a:cubicBezTo>
                    <a:pt x="587426" y="3439833"/>
                    <a:pt x="580358" y="3481215"/>
                    <a:pt x="590550" y="3435350"/>
                  </a:cubicBezTo>
                  <a:cubicBezTo>
                    <a:pt x="592891" y="3424814"/>
                    <a:pt x="594559" y="3414136"/>
                    <a:pt x="596900" y="3403600"/>
                  </a:cubicBezTo>
                  <a:cubicBezTo>
                    <a:pt x="598528" y="3396276"/>
                    <a:pt x="605357" y="3367636"/>
                    <a:pt x="609600" y="3359150"/>
                  </a:cubicBezTo>
                  <a:cubicBezTo>
                    <a:pt x="625120" y="3328110"/>
                    <a:pt x="620670" y="3352972"/>
                    <a:pt x="628650" y="3321050"/>
                  </a:cubicBezTo>
                  <a:cubicBezTo>
                    <a:pt x="631268" y="3310579"/>
                    <a:pt x="632160" y="3299713"/>
                    <a:pt x="635000" y="3289300"/>
                  </a:cubicBezTo>
                  <a:cubicBezTo>
                    <a:pt x="638522" y="3276385"/>
                    <a:pt x="643467" y="3263900"/>
                    <a:pt x="647700" y="3251200"/>
                  </a:cubicBezTo>
                  <a:lnTo>
                    <a:pt x="666750" y="3194050"/>
                  </a:lnTo>
                  <a:cubicBezTo>
                    <a:pt x="681975" y="3148375"/>
                    <a:pt x="663503" y="3205414"/>
                    <a:pt x="679450" y="3149600"/>
                  </a:cubicBezTo>
                  <a:cubicBezTo>
                    <a:pt x="681289" y="3143164"/>
                    <a:pt x="683683" y="3136900"/>
                    <a:pt x="685800" y="3130550"/>
                  </a:cubicBezTo>
                  <a:cubicBezTo>
                    <a:pt x="681567" y="3124200"/>
                    <a:pt x="676106" y="3118515"/>
                    <a:pt x="673100" y="3111500"/>
                  </a:cubicBezTo>
                  <a:cubicBezTo>
                    <a:pt x="654768" y="3068725"/>
                    <a:pt x="672398" y="2963278"/>
                    <a:pt x="673100" y="2952750"/>
                  </a:cubicBezTo>
                  <a:cubicBezTo>
                    <a:pt x="674375" y="2933625"/>
                    <a:pt x="677408" y="2914658"/>
                    <a:pt x="679450" y="2895600"/>
                  </a:cubicBezTo>
                  <a:cubicBezTo>
                    <a:pt x="683758" y="2855391"/>
                    <a:pt x="689627" y="2815310"/>
                    <a:pt x="692150" y="2774950"/>
                  </a:cubicBezTo>
                  <a:cubicBezTo>
                    <a:pt x="700920" y="2634623"/>
                    <a:pt x="693045" y="2717435"/>
                    <a:pt x="704850" y="2628900"/>
                  </a:cubicBezTo>
                  <a:cubicBezTo>
                    <a:pt x="712828" y="2569065"/>
                    <a:pt x="705491" y="2595228"/>
                    <a:pt x="717550" y="2559050"/>
                  </a:cubicBezTo>
                  <a:cubicBezTo>
                    <a:pt x="721783" y="2529417"/>
                    <a:pt x="720784" y="2498548"/>
                    <a:pt x="730250" y="2470150"/>
                  </a:cubicBezTo>
                  <a:cubicBezTo>
                    <a:pt x="740013" y="2440861"/>
                    <a:pt x="735287" y="2457664"/>
                    <a:pt x="742950" y="2419350"/>
                  </a:cubicBezTo>
                  <a:cubicBezTo>
                    <a:pt x="740833" y="2296583"/>
                    <a:pt x="736600" y="2173835"/>
                    <a:pt x="736600" y="2051050"/>
                  </a:cubicBezTo>
                  <a:cubicBezTo>
                    <a:pt x="736600" y="2010778"/>
                    <a:pt x="742950" y="1970672"/>
                    <a:pt x="742950" y="1930400"/>
                  </a:cubicBezTo>
                  <a:cubicBezTo>
                    <a:pt x="742950" y="1852055"/>
                    <a:pt x="738608" y="1773770"/>
                    <a:pt x="736600" y="1695450"/>
                  </a:cubicBezTo>
                  <a:cubicBezTo>
                    <a:pt x="734375" y="1608669"/>
                    <a:pt x="732367" y="1521883"/>
                    <a:pt x="730250" y="1435100"/>
                  </a:cubicBezTo>
                  <a:cubicBezTo>
                    <a:pt x="732367" y="1316567"/>
                    <a:pt x="732778" y="1197991"/>
                    <a:pt x="736600" y="1079500"/>
                  </a:cubicBezTo>
                  <a:cubicBezTo>
                    <a:pt x="737015" y="1066632"/>
                    <a:pt x="741353" y="1054176"/>
                    <a:pt x="742950" y="1041400"/>
                  </a:cubicBezTo>
                  <a:cubicBezTo>
                    <a:pt x="745588" y="1020292"/>
                    <a:pt x="747183" y="999067"/>
                    <a:pt x="749300" y="977900"/>
                  </a:cubicBezTo>
                  <a:cubicBezTo>
                    <a:pt x="747183" y="946150"/>
                    <a:pt x="746281" y="914296"/>
                    <a:pt x="742950" y="882650"/>
                  </a:cubicBezTo>
                  <a:cubicBezTo>
                    <a:pt x="741118" y="865242"/>
                    <a:pt x="727450" y="833349"/>
                    <a:pt x="723900" y="819150"/>
                  </a:cubicBezTo>
                  <a:cubicBezTo>
                    <a:pt x="714427" y="781259"/>
                    <a:pt x="718985" y="802358"/>
                    <a:pt x="711200" y="755650"/>
                  </a:cubicBezTo>
                  <a:cubicBezTo>
                    <a:pt x="713317" y="736600"/>
                    <a:pt x="715865" y="717593"/>
                    <a:pt x="717550" y="698500"/>
                  </a:cubicBezTo>
                  <a:cubicBezTo>
                    <a:pt x="722216" y="645620"/>
                    <a:pt x="722743" y="592302"/>
                    <a:pt x="730250" y="539750"/>
                  </a:cubicBezTo>
                  <a:cubicBezTo>
                    <a:pt x="732367" y="524933"/>
                    <a:pt x="733665" y="509976"/>
                    <a:pt x="736600" y="495300"/>
                  </a:cubicBezTo>
                  <a:cubicBezTo>
                    <a:pt x="739714" y="479728"/>
                    <a:pt x="748766" y="464619"/>
                    <a:pt x="755650" y="450850"/>
                  </a:cubicBezTo>
                  <a:cubicBezTo>
                    <a:pt x="768483" y="386685"/>
                    <a:pt x="763213" y="427171"/>
                    <a:pt x="755650" y="317500"/>
                  </a:cubicBezTo>
                  <a:cubicBezTo>
                    <a:pt x="749633" y="230260"/>
                    <a:pt x="755676" y="260456"/>
                    <a:pt x="742950" y="209550"/>
                  </a:cubicBezTo>
                  <a:cubicBezTo>
                    <a:pt x="749475" y="33370"/>
                    <a:pt x="800452" y="63676"/>
                    <a:pt x="736600" y="3175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09" name="Kép 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89982" y="3072701"/>
            <a:ext cx="1038625" cy="1203774"/>
          </a:xfrm>
          <a:prstGeom prst="rect">
            <a:avLst/>
          </a:prstGeom>
        </p:spPr>
      </p:pic>
      <p:grpSp>
        <p:nvGrpSpPr>
          <p:cNvPr id="412" name="Csoportba foglalás 411"/>
          <p:cNvGrpSpPr/>
          <p:nvPr/>
        </p:nvGrpSpPr>
        <p:grpSpPr>
          <a:xfrm>
            <a:off x="10300065" y="5103285"/>
            <a:ext cx="1710103" cy="1903691"/>
            <a:chOff x="4804704" y="2786505"/>
            <a:chExt cx="2046339" cy="2504910"/>
          </a:xfrm>
        </p:grpSpPr>
        <p:grpSp>
          <p:nvGrpSpPr>
            <p:cNvPr id="413" name="Csoportba foglalás 412"/>
            <p:cNvGrpSpPr/>
            <p:nvPr/>
          </p:nvGrpSpPr>
          <p:grpSpPr>
            <a:xfrm>
              <a:off x="5342261" y="4469583"/>
              <a:ext cx="974742" cy="821832"/>
              <a:chOff x="9465536" y="3075262"/>
              <a:chExt cx="974742" cy="821832"/>
            </a:xfrm>
          </p:grpSpPr>
          <p:sp>
            <p:nvSpPr>
              <p:cNvPr id="432" name="Szabadkézi sokszög 431"/>
              <p:cNvSpPr/>
              <p:nvPr/>
            </p:nvSpPr>
            <p:spPr>
              <a:xfrm>
                <a:off x="9465536" y="3075262"/>
                <a:ext cx="974742" cy="821832"/>
              </a:xfrm>
              <a:custGeom>
                <a:avLst/>
                <a:gdLst>
                  <a:gd name="connsiteX0" fmla="*/ 162460 w 974742"/>
                  <a:gd name="connsiteY0" fmla="*/ 0 h 821832"/>
                  <a:gd name="connsiteX1" fmla="*/ 812282 w 974742"/>
                  <a:gd name="connsiteY1" fmla="*/ 0 h 821832"/>
                  <a:gd name="connsiteX2" fmla="*/ 974742 w 974742"/>
                  <a:gd name="connsiteY2" fmla="*/ 162460 h 821832"/>
                  <a:gd name="connsiteX3" fmla="*/ 974742 w 974742"/>
                  <a:gd name="connsiteY3" fmla="*/ 747603 h 821832"/>
                  <a:gd name="connsiteX4" fmla="*/ 972200 w 974742"/>
                  <a:gd name="connsiteY4" fmla="*/ 748533 h 821832"/>
                  <a:gd name="connsiteX5" fmla="*/ 487371 w 974742"/>
                  <a:gd name="connsiteY5" fmla="*/ 821832 h 821832"/>
                  <a:gd name="connsiteX6" fmla="*/ 2542 w 974742"/>
                  <a:gd name="connsiteY6" fmla="*/ 748533 h 821832"/>
                  <a:gd name="connsiteX7" fmla="*/ 0 w 974742"/>
                  <a:gd name="connsiteY7" fmla="*/ 747603 h 821832"/>
                  <a:gd name="connsiteX8" fmla="*/ 0 w 974742"/>
                  <a:gd name="connsiteY8" fmla="*/ 162460 h 821832"/>
                  <a:gd name="connsiteX9" fmla="*/ 162460 w 974742"/>
                  <a:gd name="connsiteY9" fmla="*/ 0 h 82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4742" h="821832">
                    <a:moveTo>
                      <a:pt x="162460" y="0"/>
                    </a:moveTo>
                    <a:lnTo>
                      <a:pt x="812282" y="0"/>
                    </a:lnTo>
                    <a:cubicBezTo>
                      <a:pt x="902006" y="0"/>
                      <a:pt x="974742" y="72736"/>
                      <a:pt x="974742" y="162460"/>
                    </a:cubicBezTo>
                    <a:lnTo>
                      <a:pt x="974742" y="747603"/>
                    </a:lnTo>
                    <a:lnTo>
                      <a:pt x="972200" y="748533"/>
                    </a:lnTo>
                    <a:cubicBezTo>
                      <a:pt x="819043" y="796170"/>
                      <a:pt x="656204" y="821832"/>
                      <a:pt x="487371" y="821832"/>
                    </a:cubicBezTo>
                    <a:cubicBezTo>
                      <a:pt x="318539" y="821832"/>
                      <a:pt x="155700" y="796170"/>
                      <a:pt x="2542" y="748533"/>
                    </a:cubicBezTo>
                    <a:lnTo>
                      <a:pt x="0" y="747603"/>
                    </a:lnTo>
                    <a:lnTo>
                      <a:pt x="0" y="162460"/>
                    </a:lnTo>
                    <a:cubicBezTo>
                      <a:pt x="0" y="72736"/>
                      <a:pt x="72736" y="0"/>
                      <a:pt x="1624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93"/>
                  </a:gs>
                  <a:gs pos="71000">
                    <a:srgbClr val="FFC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3" name="Szabadkézi sokszög 432"/>
              <p:cNvSpPr/>
              <p:nvPr/>
            </p:nvSpPr>
            <p:spPr>
              <a:xfrm>
                <a:off x="9625478" y="3075262"/>
                <a:ext cx="654858" cy="821832"/>
              </a:xfrm>
              <a:custGeom>
                <a:avLst/>
                <a:gdLst>
                  <a:gd name="connsiteX0" fmla="*/ 162460 w 974742"/>
                  <a:gd name="connsiteY0" fmla="*/ 0 h 821832"/>
                  <a:gd name="connsiteX1" fmla="*/ 812282 w 974742"/>
                  <a:gd name="connsiteY1" fmla="*/ 0 h 821832"/>
                  <a:gd name="connsiteX2" fmla="*/ 974742 w 974742"/>
                  <a:gd name="connsiteY2" fmla="*/ 162460 h 821832"/>
                  <a:gd name="connsiteX3" fmla="*/ 974742 w 974742"/>
                  <a:gd name="connsiteY3" fmla="*/ 747603 h 821832"/>
                  <a:gd name="connsiteX4" fmla="*/ 972200 w 974742"/>
                  <a:gd name="connsiteY4" fmla="*/ 748533 h 821832"/>
                  <a:gd name="connsiteX5" fmla="*/ 487371 w 974742"/>
                  <a:gd name="connsiteY5" fmla="*/ 821832 h 821832"/>
                  <a:gd name="connsiteX6" fmla="*/ 2542 w 974742"/>
                  <a:gd name="connsiteY6" fmla="*/ 748533 h 821832"/>
                  <a:gd name="connsiteX7" fmla="*/ 0 w 974742"/>
                  <a:gd name="connsiteY7" fmla="*/ 747603 h 821832"/>
                  <a:gd name="connsiteX8" fmla="*/ 0 w 974742"/>
                  <a:gd name="connsiteY8" fmla="*/ 162460 h 821832"/>
                  <a:gd name="connsiteX9" fmla="*/ 162460 w 974742"/>
                  <a:gd name="connsiteY9" fmla="*/ 0 h 82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4742" h="821832">
                    <a:moveTo>
                      <a:pt x="162460" y="0"/>
                    </a:moveTo>
                    <a:lnTo>
                      <a:pt x="812282" y="0"/>
                    </a:lnTo>
                    <a:cubicBezTo>
                      <a:pt x="902006" y="0"/>
                      <a:pt x="974742" y="72736"/>
                      <a:pt x="974742" y="162460"/>
                    </a:cubicBezTo>
                    <a:lnTo>
                      <a:pt x="974742" y="747603"/>
                    </a:lnTo>
                    <a:lnTo>
                      <a:pt x="972200" y="748533"/>
                    </a:lnTo>
                    <a:cubicBezTo>
                      <a:pt x="819043" y="796170"/>
                      <a:pt x="656204" y="821832"/>
                      <a:pt x="487371" y="821832"/>
                    </a:cubicBezTo>
                    <a:cubicBezTo>
                      <a:pt x="318539" y="821832"/>
                      <a:pt x="155700" y="796170"/>
                      <a:pt x="2542" y="748533"/>
                    </a:cubicBezTo>
                    <a:lnTo>
                      <a:pt x="0" y="747603"/>
                    </a:lnTo>
                    <a:lnTo>
                      <a:pt x="0" y="162460"/>
                    </a:lnTo>
                    <a:cubicBezTo>
                      <a:pt x="0" y="72736"/>
                      <a:pt x="72736" y="0"/>
                      <a:pt x="1624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93"/>
                  </a:gs>
                  <a:gs pos="100000">
                    <a:srgbClr val="FFC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14" name="Csoportba foglalás 413"/>
            <p:cNvGrpSpPr/>
            <p:nvPr/>
          </p:nvGrpSpPr>
          <p:grpSpPr>
            <a:xfrm rot="218201">
              <a:off x="4804704" y="2786505"/>
              <a:ext cx="2046339" cy="1888672"/>
              <a:chOff x="5545782" y="348633"/>
              <a:chExt cx="2181737" cy="1896949"/>
            </a:xfrm>
          </p:grpSpPr>
          <p:sp>
            <p:nvSpPr>
              <p:cNvPr id="415" name="Szabadkézi sokszög 414"/>
              <p:cNvSpPr/>
              <p:nvPr/>
            </p:nvSpPr>
            <p:spPr>
              <a:xfrm>
                <a:off x="5545782" y="477747"/>
                <a:ext cx="550328" cy="1053682"/>
              </a:xfrm>
              <a:custGeom>
                <a:avLst/>
                <a:gdLst>
                  <a:gd name="connsiteX0" fmla="*/ 547254 w 550328"/>
                  <a:gd name="connsiteY0" fmla="*/ 499500 h 1053682"/>
                  <a:gd name="connsiteX1" fmla="*/ 450273 w 550328"/>
                  <a:gd name="connsiteY1" fmla="*/ 298609 h 1053682"/>
                  <a:gd name="connsiteX2" fmla="*/ 235527 w 550328"/>
                  <a:gd name="connsiteY2" fmla="*/ 28445 h 1053682"/>
                  <a:gd name="connsiteX3" fmla="*/ 193963 w 550328"/>
                  <a:gd name="connsiteY3" fmla="*/ 14591 h 1053682"/>
                  <a:gd name="connsiteX4" fmla="*/ 173182 w 550328"/>
                  <a:gd name="connsiteY4" fmla="*/ 736 h 1053682"/>
                  <a:gd name="connsiteX5" fmla="*/ 110836 w 550328"/>
                  <a:gd name="connsiteY5" fmla="*/ 21518 h 1053682"/>
                  <a:gd name="connsiteX6" fmla="*/ 83127 w 550328"/>
                  <a:gd name="connsiteY6" fmla="*/ 63082 h 1053682"/>
                  <a:gd name="connsiteX7" fmla="*/ 62345 w 550328"/>
                  <a:gd name="connsiteY7" fmla="*/ 104645 h 1053682"/>
                  <a:gd name="connsiteX8" fmla="*/ 41563 w 550328"/>
                  <a:gd name="connsiteY8" fmla="*/ 166991 h 1053682"/>
                  <a:gd name="connsiteX9" fmla="*/ 34636 w 550328"/>
                  <a:gd name="connsiteY9" fmla="*/ 187773 h 1053682"/>
                  <a:gd name="connsiteX10" fmla="*/ 13854 w 550328"/>
                  <a:gd name="connsiteY10" fmla="*/ 298609 h 1053682"/>
                  <a:gd name="connsiteX11" fmla="*/ 6927 w 550328"/>
                  <a:gd name="connsiteY11" fmla="*/ 374809 h 1053682"/>
                  <a:gd name="connsiteX12" fmla="*/ 0 w 550328"/>
                  <a:gd name="connsiteY12" fmla="*/ 430227 h 1053682"/>
                  <a:gd name="connsiteX13" fmla="*/ 6927 w 550328"/>
                  <a:gd name="connsiteY13" fmla="*/ 658827 h 1053682"/>
                  <a:gd name="connsiteX14" fmla="*/ 27709 w 550328"/>
                  <a:gd name="connsiteY14" fmla="*/ 963627 h 1053682"/>
                  <a:gd name="connsiteX15" fmla="*/ 34636 w 550328"/>
                  <a:gd name="connsiteY15" fmla="*/ 1025973 h 1053682"/>
                  <a:gd name="connsiteX16" fmla="*/ 41563 w 550328"/>
                  <a:gd name="connsiteY16" fmla="*/ 1046754 h 1053682"/>
                  <a:gd name="connsiteX17" fmla="*/ 62345 w 550328"/>
                  <a:gd name="connsiteY17" fmla="*/ 1053682 h 1053682"/>
                  <a:gd name="connsiteX18" fmla="*/ 124691 w 550328"/>
                  <a:gd name="connsiteY18" fmla="*/ 998263 h 1053682"/>
                  <a:gd name="connsiteX19" fmla="*/ 138545 w 550328"/>
                  <a:gd name="connsiteY19" fmla="*/ 977482 h 1053682"/>
                  <a:gd name="connsiteX20" fmla="*/ 180109 w 550328"/>
                  <a:gd name="connsiteY20" fmla="*/ 935918 h 1053682"/>
                  <a:gd name="connsiteX21" fmla="*/ 207818 w 550328"/>
                  <a:gd name="connsiteY21" fmla="*/ 908209 h 1053682"/>
                  <a:gd name="connsiteX22" fmla="*/ 242454 w 550328"/>
                  <a:gd name="connsiteY22" fmla="*/ 866645 h 1053682"/>
                  <a:gd name="connsiteX23" fmla="*/ 270163 w 550328"/>
                  <a:gd name="connsiteY23" fmla="*/ 825082 h 1053682"/>
                  <a:gd name="connsiteX24" fmla="*/ 297873 w 550328"/>
                  <a:gd name="connsiteY24" fmla="*/ 783518 h 1053682"/>
                  <a:gd name="connsiteX25" fmla="*/ 311727 w 550328"/>
                  <a:gd name="connsiteY25" fmla="*/ 762736 h 1053682"/>
                  <a:gd name="connsiteX26" fmla="*/ 318654 w 550328"/>
                  <a:gd name="connsiteY26" fmla="*/ 741954 h 1053682"/>
                  <a:gd name="connsiteX27" fmla="*/ 346363 w 550328"/>
                  <a:gd name="connsiteY27" fmla="*/ 700391 h 1053682"/>
                  <a:gd name="connsiteX28" fmla="*/ 360218 w 550328"/>
                  <a:gd name="connsiteY28" fmla="*/ 679609 h 1053682"/>
                  <a:gd name="connsiteX29" fmla="*/ 367145 w 550328"/>
                  <a:gd name="connsiteY29" fmla="*/ 658827 h 1053682"/>
                  <a:gd name="connsiteX30" fmla="*/ 394854 w 550328"/>
                  <a:gd name="connsiteY30" fmla="*/ 617263 h 1053682"/>
                  <a:gd name="connsiteX31" fmla="*/ 429491 w 550328"/>
                  <a:gd name="connsiteY31" fmla="*/ 554918 h 1053682"/>
                  <a:gd name="connsiteX32" fmla="*/ 450273 w 550328"/>
                  <a:gd name="connsiteY32" fmla="*/ 541063 h 1053682"/>
                  <a:gd name="connsiteX33" fmla="*/ 491836 w 550328"/>
                  <a:gd name="connsiteY33" fmla="*/ 506427 h 1053682"/>
                  <a:gd name="connsiteX34" fmla="*/ 505691 w 550328"/>
                  <a:gd name="connsiteY34" fmla="*/ 485645 h 1053682"/>
                  <a:gd name="connsiteX35" fmla="*/ 526473 w 550328"/>
                  <a:gd name="connsiteY35" fmla="*/ 478718 h 1053682"/>
                  <a:gd name="connsiteX36" fmla="*/ 547254 w 550328"/>
                  <a:gd name="connsiteY36" fmla="*/ 499500 h 105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50328" h="1053682">
                    <a:moveTo>
                      <a:pt x="547254" y="499500"/>
                    </a:moveTo>
                    <a:cubicBezTo>
                      <a:pt x="534554" y="469482"/>
                      <a:pt x="491309" y="360619"/>
                      <a:pt x="450273" y="298609"/>
                    </a:cubicBezTo>
                    <a:cubicBezTo>
                      <a:pt x="386787" y="202675"/>
                      <a:pt x="312599" y="113849"/>
                      <a:pt x="235527" y="28445"/>
                    </a:cubicBezTo>
                    <a:cubicBezTo>
                      <a:pt x="225743" y="17603"/>
                      <a:pt x="193963" y="14591"/>
                      <a:pt x="193963" y="14591"/>
                    </a:cubicBezTo>
                    <a:cubicBezTo>
                      <a:pt x="187036" y="9973"/>
                      <a:pt x="181456" y="1655"/>
                      <a:pt x="173182" y="736"/>
                    </a:cubicBezTo>
                    <a:cubicBezTo>
                      <a:pt x="141183" y="-2820"/>
                      <a:pt x="132767" y="6897"/>
                      <a:pt x="110836" y="21518"/>
                    </a:cubicBezTo>
                    <a:cubicBezTo>
                      <a:pt x="101600" y="35373"/>
                      <a:pt x="88393" y="47285"/>
                      <a:pt x="83127" y="63082"/>
                    </a:cubicBezTo>
                    <a:cubicBezTo>
                      <a:pt x="73567" y="91761"/>
                      <a:pt x="80250" y="77788"/>
                      <a:pt x="62345" y="104645"/>
                    </a:cubicBezTo>
                    <a:lnTo>
                      <a:pt x="41563" y="166991"/>
                    </a:lnTo>
                    <a:cubicBezTo>
                      <a:pt x="39254" y="173918"/>
                      <a:pt x="36068" y="180613"/>
                      <a:pt x="34636" y="187773"/>
                    </a:cubicBezTo>
                    <a:cubicBezTo>
                      <a:pt x="30963" y="206137"/>
                      <a:pt x="16938" y="272398"/>
                      <a:pt x="13854" y="298609"/>
                    </a:cubicBezTo>
                    <a:cubicBezTo>
                      <a:pt x="10874" y="323939"/>
                      <a:pt x="9597" y="349444"/>
                      <a:pt x="6927" y="374809"/>
                    </a:cubicBezTo>
                    <a:cubicBezTo>
                      <a:pt x="4978" y="393323"/>
                      <a:pt x="2309" y="411754"/>
                      <a:pt x="0" y="430227"/>
                    </a:cubicBezTo>
                    <a:cubicBezTo>
                      <a:pt x="2309" y="506427"/>
                      <a:pt x="3357" y="582676"/>
                      <a:pt x="6927" y="658827"/>
                    </a:cubicBezTo>
                    <a:cubicBezTo>
                      <a:pt x="8072" y="683259"/>
                      <a:pt x="21429" y="894542"/>
                      <a:pt x="27709" y="963627"/>
                    </a:cubicBezTo>
                    <a:cubicBezTo>
                      <a:pt x="29602" y="984451"/>
                      <a:pt x="31199" y="1005348"/>
                      <a:pt x="34636" y="1025973"/>
                    </a:cubicBezTo>
                    <a:cubicBezTo>
                      <a:pt x="35836" y="1033175"/>
                      <a:pt x="36400" y="1041591"/>
                      <a:pt x="41563" y="1046754"/>
                    </a:cubicBezTo>
                    <a:cubicBezTo>
                      <a:pt x="46726" y="1051917"/>
                      <a:pt x="55418" y="1051373"/>
                      <a:pt x="62345" y="1053682"/>
                    </a:cubicBezTo>
                    <a:cubicBezTo>
                      <a:pt x="87332" y="1037024"/>
                      <a:pt x="105711" y="1026733"/>
                      <a:pt x="124691" y="998263"/>
                    </a:cubicBezTo>
                    <a:cubicBezTo>
                      <a:pt x="129309" y="991336"/>
                      <a:pt x="133014" y="983704"/>
                      <a:pt x="138545" y="977482"/>
                    </a:cubicBezTo>
                    <a:cubicBezTo>
                      <a:pt x="151562" y="962838"/>
                      <a:pt x="166254" y="949773"/>
                      <a:pt x="180109" y="935918"/>
                    </a:cubicBezTo>
                    <a:cubicBezTo>
                      <a:pt x="189345" y="926682"/>
                      <a:pt x="200572" y="919077"/>
                      <a:pt x="207818" y="908209"/>
                    </a:cubicBezTo>
                    <a:cubicBezTo>
                      <a:pt x="227107" y="879276"/>
                      <a:pt x="215786" y="893314"/>
                      <a:pt x="242454" y="866645"/>
                    </a:cubicBezTo>
                    <a:cubicBezTo>
                      <a:pt x="255704" y="826900"/>
                      <a:pt x="239894" y="863999"/>
                      <a:pt x="270163" y="825082"/>
                    </a:cubicBezTo>
                    <a:cubicBezTo>
                      <a:pt x="280386" y="811938"/>
                      <a:pt x="288636" y="797373"/>
                      <a:pt x="297873" y="783518"/>
                    </a:cubicBezTo>
                    <a:cubicBezTo>
                      <a:pt x="302491" y="776591"/>
                      <a:pt x="309094" y="770634"/>
                      <a:pt x="311727" y="762736"/>
                    </a:cubicBezTo>
                    <a:cubicBezTo>
                      <a:pt x="314036" y="755809"/>
                      <a:pt x="315108" y="748337"/>
                      <a:pt x="318654" y="741954"/>
                    </a:cubicBezTo>
                    <a:cubicBezTo>
                      <a:pt x="326740" y="727398"/>
                      <a:pt x="337127" y="714245"/>
                      <a:pt x="346363" y="700391"/>
                    </a:cubicBezTo>
                    <a:lnTo>
                      <a:pt x="360218" y="679609"/>
                    </a:lnTo>
                    <a:cubicBezTo>
                      <a:pt x="362527" y="672682"/>
                      <a:pt x="363599" y="665210"/>
                      <a:pt x="367145" y="658827"/>
                    </a:cubicBezTo>
                    <a:cubicBezTo>
                      <a:pt x="375231" y="644271"/>
                      <a:pt x="389588" y="633059"/>
                      <a:pt x="394854" y="617263"/>
                    </a:cubicBezTo>
                    <a:cubicBezTo>
                      <a:pt x="402073" y="595608"/>
                      <a:pt x="409077" y="568528"/>
                      <a:pt x="429491" y="554918"/>
                    </a:cubicBezTo>
                    <a:cubicBezTo>
                      <a:pt x="436418" y="550300"/>
                      <a:pt x="443877" y="546393"/>
                      <a:pt x="450273" y="541063"/>
                    </a:cubicBezTo>
                    <a:cubicBezTo>
                      <a:pt x="503611" y="496615"/>
                      <a:pt x="440237" y="540827"/>
                      <a:pt x="491836" y="506427"/>
                    </a:cubicBezTo>
                    <a:cubicBezTo>
                      <a:pt x="496454" y="499500"/>
                      <a:pt x="499190" y="490846"/>
                      <a:pt x="505691" y="485645"/>
                    </a:cubicBezTo>
                    <a:cubicBezTo>
                      <a:pt x="511393" y="481084"/>
                      <a:pt x="519942" y="481983"/>
                      <a:pt x="526473" y="478718"/>
                    </a:cubicBezTo>
                    <a:cubicBezTo>
                      <a:pt x="529394" y="477258"/>
                      <a:pt x="559954" y="529518"/>
                      <a:pt x="547254" y="4995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FFF29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6" name="Szabadkézi sokszög 415"/>
              <p:cNvSpPr/>
              <p:nvPr/>
            </p:nvSpPr>
            <p:spPr>
              <a:xfrm>
                <a:off x="5640838" y="476757"/>
                <a:ext cx="671946" cy="457260"/>
              </a:xfrm>
              <a:custGeom>
                <a:avLst/>
                <a:gdLst>
                  <a:gd name="connsiteX0" fmla="*/ 0 w 671946"/>
                  <a:gd name="connsiteY0" fmla="*/ 34636 h 457260"/>
                  <a:gd name="connsiteX1" fmla="*/ 228600 w 671946"/>
                  <a:gd name="connsiteY1" fmla="*/ 90055 h 457260"/>
                  <a:gd name="connsiteX2" fmla="*/ 464128 w 671946"/>
                  <a:gd name="connsiteY2" fmla="*/ 249382 h 457260"/>
                  <a:gd name="connsiteX3" fmla="*/ 484909 w 671946"/>
                  <a:gd name="connsiteY3" fmla="*/ 263236 h 457260"/>
                  <a:gd name="connsiteX4" fmla="*/ 547255 w 671946"/>
                  <a:gd name="connsiteY4" fmla="*/ 304800 h 457260"/>
                  <a:gd name="connsiteX5" fmla="*/ 568037 w 671946"/>
                  <a:gd name="connsiteY5" fmla="*/ 318655 h 457260"/>
                  <a:gd name="connsiteX6" fmla="*/ 588819 w 671946"/>
                  <a:gd name="connsiteY6" fmla="*/ 325582 h 457260"/>
                  <a:gd name="connsiteX7" fmla="*/ 630382 w 671946"/>
                  <a:gd name="connsiteY7" fmla="*/ 353291 h 457260"/>
                  <a:gd name="connsiteX8" fmla="*/ 651164 w 671946"/>
                  <a:gd name="connsiteY8" fmla="*/ 367145 h 457260"/>
                  <a:gd name="connsiteX9" fmla="*/ 671946 w 671946"/>
                  <a:gd name="connsiteY9" fmla="*/ 374073 h 457260"/>
                  <a:gd name="connsiteX10" fmla="*/ 568037 w 671946"/>
                  <a:gd name="connsiteY10" fmla="*/ 381000 h 457260"/>
                  <a:gd name="connsiteX11" fmla="*/ 547255 w 671946"/>
                  <a:gd name="connsiteY11" fmla="*/ 387927 h 457260"/>
                  <a:gd name="connsiteX12" fmla="*/ 519546 w 671946"/>
                  <a:gd name="connsiteY12" fmla="*/ 394855 h 457260"/>
                  <a:gd name="connsiteX13" fmla="*/ 498764 w 671946"/>
                  <a:gd name="connsiteY13" fmla="*/ 401782 h 457260"/>
                  <a:gd name="connsiteX14" fmla="*/ 457200 w 671946"/>
                  <a:gd name="connsiteY14" fmla="*/ 429491 h 457260"/>
                  <a:gd name="connsiteX15" fmla="*/ 443346 w 671946"/>
                  <a:gd name="connsiteY15" fmla="*/ 450273 h 457260"/>
                  <a:gd name="connsiteX16" fmla="*/ 394855 w 671946"/>
                  <a:gd name="connsiteY16" fmla="*/ 450273 h 457260"/>
                  <a:gd name="connsiteX17" fmla="*/ 374073 w 671946"/>
                  <a:gd name="connsiteY17" fmla="*/ 429491 h 457260"/>
                  <a:gd name="connsiteX18" fmla="*/ 360219 w 671946"/>
                  <a:gd name="connsiteY18" fmla="*/ 387927 h 457260"/>
                  <a:gd name="connsiteX19" fmla="*/ 353291 w 671946"/>
                  <a:gd name="connsiteY19" fmla="*/ 367145 h 457260"/>
                  <a:gd name="connsiteX20" fmla="*/ 332509 w 671946"/>
                  <a:gd name="connsiteY20" fmla="*/ 325582 h 457260"/>
                  <a:gd name="connsiteX21" fmla="*/ 318655 w 671946"/>
                  <a:gd name="connsiteY21" fmla="*/ 304800 h 457260"/>
                  <a:gd name="connsiteX22" fmla="*/ 311728 w 671946"/>
                  <a:gd name="connsiteY22" fmla="*/ 284018 h 457260"/>
                  <a:gd name="connsiteX23" fmla="*/ 284019 w 671946"/>
                  <a:gd name="connsiteY23" fmla="*/ 242455 h 457260"/>
                  <a:gd name="connsiteX24" fmla="*/ 270164 w 671946"/>
                  <a:gd name="connsiteY24" fmla="*/ 221673 h 457260"/>
                  <a:gd name="connsiteX25" fmla="*/ 242455 w 671946"/>
                  <a:gd name="connsiteY25" fmla="*/ 180109 h 457260"/>
                  <a:gd name="connsiteX26" fmla="*/ 214746 w 671946"/>
                  <a:gd name="connsiteY26" fmla="*/ 138545 h 457260"/>
                  <a:gd name="connsiteX27" fmla="*/ 207819 w 671946"/>
                  <a:gd name="connsiteY27" fmla="*/ 117764 h 457260"/>
                  <a:gd name="connsiteX28" fmla="*/ 187037 w 671946"/>
                  <a:gd name="connsiteY28" fmla="*/ 103909 h 457260"/>
                  <a:gd name="connsiteX29" fmla="*/ 180109 w 671946"/>
                  <a:gd name="connsiteY29" fmla="*/ 83127 h 457260"/>
                  <a:gd name="connsiteX30" fmla="*/ 138546 w 671946"/>
                  <a:gd name="connsiteY30" fmla="*/ 48491 h 457260"/>
                  <a:gd name="connsiteX31" fmla="*/ 124691 w 671946"/>
                  <a:gd name="connsiteY31" fmla="*/ 27709 h 457260"/>
                  <a:gd name="connsiteX32" fmla="*/ 103909 w 671946"/>
                  <a:gd name="connsiteY32" fmla="*/ 20782 h 457260"/>
                  <a:gd name="connsiteX33" fmla="*/ 83128 w 671946"/>
                  <a:gd name="connsiteY33" fmla="*/ 6927 h 457260"/>
                  <a:gd name="connsiteX34" fmla="*/ 62346 w 671946"/>
                  <a:gd name="connsiteY34" fmla="*/ 0 h 45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71946" h="457260">
                    <a:moveTo>
                      <a:pt x="0" y="34636"/>
                    </a:moveTo>
                    <a:cubicBezTo>
                      <a:pt x="76200" y="53109"/>
                      <a:pt x="157441" y="57130"/>
                      <a:pt x="228600" y="90055"/>
                    </a:cubicBezTo>
                    <a:cubicBezTo>
                      <a:pt x="314624" y="129857"/>
                      <a:pt x="385590" y="196316"/>
                      <a:pt x="464128" y="249382"/>
                    </a:cubicBezTo>
                    <a:lnTo>
                      <a:pt x="484909" y="263236"/>
                    </a:lnTo>
                    <a:lnTo>
                      <a:pt x="547255" y="304800"/>
                    </a:lnTo>
                    <a:cubicBezTo>
                      <a:pt x="554182" y="309418"/>
                      <a:pt x="560139" y="316022"/>
                      <a:pt x="568037" y="318655"/>
                    </a:cubicBezTo>
                    <a:lnTo>
                      <a:pt x="588819" y="325582"/>
                    </a:lnTo>
                    <a:lnTo>
                      <a:pt x="630382" y="353291"/>
                    </a:lnTo>
                    <a:cubicBezTo>
                      <a:pt x="637309" y="357909"/>
                      <a:pt x="643266" y="364512"/>
                      <a:pt x="651164" y="367145"/>
                    </a:cubicBezTo>
                    <a:lnTo>
                      <a:pt x="671946" y="374073"/>
                    </a:lnTo>
                    <a:cubicBezTo>
                      <a:pt x="637310" y="376382"/>
                      <a:pt x="602538" y="377167"/>
                      <a:pt x="568037" y="381000"/>
                    </a:cubicBezTo>
                    <a:cubicBezTo>
                      <a:pt x="560780" y="381806"/>
                      <a:pt x="554276" y="385921"/>
                      <a:pt x="547255" y="387927"/>
                    </a:cubicBezTo>
                    <a:cubicBezTo>
                      <a:pt x="538101" y="390543"/>
                      <a:pt x="528700" y="392239"/>
                      <a:pt x="519546" y="394855"/>
                    </a:cubicBezTo>
                    <a:cubicBezTo>
                      <a:pt x="512525" y="396861"/>
                      <a:pt x="505147" y="398236"/>
                      <a:pt x="498764" y="401782"/>
                    </a:cubicBezTo>
                    <a:cubicBezTo>
                      <a:pt x="484208" y="409868"/>
                      <a:pt x="457200" y="429491"/>
                      <a:pt x="457200" y="429491"/>
                    </a:cubicBezTo>
                    <a:cubicBezTo>
                      <a:pt x="452582" y="436418"/>
                      <a:pt x="449847" y="445072"/>
                      <a:pt x="443346" y="450273"/>
                    </a:cubicBezTo>
                    <a:cubicBezTo>
                      <a:pt x="426783" y="463523"/>
                      <a:pt x="412371" y="454652"/>
                      <a:pt x="394855" y="450273"/>
                    </a:cubicBezTo>
                    <a:cubicBezTo>
                      <a:pt x="387928" y="443346"/>
                      <a:pt x="378831" y="438055"/>
                      <a:pt x="374073" y="429491"/>
                    </a:cubicBezTo>
                    <a:cubicBezTo>
                      <a:pt x="366981" y="416725"/>
                      <a:pt x="364837" y="401782"/>
                      <a:pt x="360219" y="387927"/>
                    </a:cubicBezTo>
                    <a:cubicBezTo>
                      <a:pt x="357910" y="381000"/>
                      <a:pt x="357341" y="373221"/>
                      <a:pt x="353291" y="367145"/>
                    </a:cubicBezTo>
                    <a:cubicBezTo>
                      <a:pt x="313592" y="307596"/>
                      <a:pt x="361186" y="382936"/>
                      <a:pt x="332509" y="325582"/>
                    </a:cubicBezTo>
                    <a:cubicBezTo>
                      <a:pt x="328786" y="318135"/>
                      <a:pt x="322378" y="312247"/>
                      <a:pt x="318655" y="304800"/>
                    </a:cubicBezTo>
                    <a:cubicBezTo>
                      <a:pt x="315390" y="298269"/>
                      <a:pt x="315274" y="290401"/>
                      <a:pt x="311728" y="284018"/>
                    </a:cubicBezTo>
                    <a:cubicBezTo>
                      <a:pt x="303642" y="269462"/>
                      <a:pt x="293255" y="256309"/>
                      <a:pt x="284019" y="242455"/>
                    </a:cubicBezTo>
                    <a:lnTo>
                      <a:pt x="270164" y="221673"/>
                    </a:lnTo>
                    <a:cubicBezTo>
                      <a:pt x="256916" y="181928"/>
                      <a:pt x="272724" y="219027"/>
                      <a:pt x="242455" y="180109"/>
                    </a:cubicBezTo>
                    <a:cubicBezTo>
                      <a:pt x="232232" y="166965"/>
                      <a:pt x="220012" y="154342"/>
                      <a:pt x="214746" y="138545"/>
                    </a:cubicBezTo>
                    <a:cubicBezTo>
                      <a:pt x="212437" y="131618"/>
                      <a:pt x="212380" y="123466"/>
                      <a:pt x="207819" y="117764"/>
                    </a:cubicBezTo>
                    <a:cubicBezTo>
                      <a:pt x="202618" y="111263"/>
                      <a:pt x="193964" y="108527"/>
                      <a:pt x="187037" y="103909"/>
                    </a:cubicBezTo>
                    <a:cubicBezTo>
                      <a:pt x="184728" y="96982"/>
                      <a:pt x="184159" y="89203"/>
                      <a:pt x="180109" y="83127"/>
                    </a:cubicBezTo>
                    <a:cubicBezTo>
                      <a:pt x="169440" y="67123"/>
                      <a:pt x="153883" y="58715"/>
                      <a:pt x="138546" y="48491"/>
                    </a:cubicBezTo>
                    <a:cubicBezTo>
                      <a:pt x="133928" y="41564"/>
                      <a:pt x="131192" y="32910"/>
                      <a:pt x="124691" y="27709"/>
                    </a:cubicBezTo>
                    <a:cubicBezTo>
                      <a:pt x="118989" y="23148"/>
                      <a:pt x="110440" y="24048"/>
                      <a:pt x="103909" y="20782"/>
                    </a:cubicBezTo>
                    <a:cubicBezTo>
                      <a:pt x="96463" y="17059"/>
                      <a:pt x="90574" y="10650"/>
                      <a:pt x="83128" y="6927"/>
                    </a:cubicBezTo>
                    <a:cubicBezTo>
                      <a:pt x="76597" y="3661"/>
                      <a:pt x="62346" y="0"/>
                      <a:pt x="62346" y="0"/>
                    </a:cubicBezTo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C00000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0" name="Szabadkézi sokszög 419"/>
              <p:cNvSpPr/>
              <p:nvPr/>
            </p:nvSpPr>
            <p:spPr>
              <a:xfrm rot="20433266" flipH="1">
                <a:off x="7032086" y="348633"/>
                <a:ext cx="550328" cy="1053682"/>
              </a:xfrm>
              <a:custGeom>
                <a:avLst/>
                <a:gdLst>
                  <a:gd name="connsiteX0" fmla="*/ 547254 w 550328"/>
                  <a:gd name="connsiteY0" fmla="*/ 499500 h 1053682"/>
                  <a:gd name="connsiteX1" fmla="*/ 450273 w 550328"/>
                  <a:gd name="connsiteY1" fmla="*/ 298609 h 1053682"/>
                  <a:gd name="connsiteX2" fmla="*/ 235527 w 550328"/>
                  <a:gd name="connsiteY2" fmla="*/ 28445 h 1053682"/>
                  <a:gd name="connsiteX3" fmla="*/ 193963 w 550328"/>
                  <a:gd name="connsiteY3" fmla="*/ 14591 h 1053682"/>
                  <a:gd name="connsiteX4" fmla="*/ 173182 w 550328"/>
                  <a:gd name="connsiteY4" fmla="*/ 736 h 1053682"/>
                  <a:gd name="connsiteX5" fmla="*/ 110836 w 550328"/>
                  <a:gd name="connsiteY5" fmla="*/ 21518 h 1053682"/>
                  <a:gd name="connsiteX6" fmla="*/ 83127 w 550328"/>
                  <a:gd name="connsiteY6" fmla="*/ 63082 h 1053682"/>
                  <a:gd name="connsiteX7" fmla="*/ 62345 w 550328"/>
                  <a:gd name="connsiteY7" fmla="*/ 104645 h 1053682"/>
                  <a:gd name="connsiteX8" fmla="*/ 41563 w 550328"/>
                  <a:gd name="connsiteY8" fmla="*/ 166991 h 1053682"/>
                  <a:gd name="connsiteX9" fmla="*/ 34636 w 550328"/>
                  <a:gd name="connsiteY9" fmla="*/ 187773 h 1053682"/>
                  <a:gd name="connsiteX10" fmla="*/ 13854 w 550328"/>
                  <a:gd name="connsiteY10" fmla="*/ 298609 h 1053682"/>
                  <a:gd name="connsiteX11" fmla="*/ 6927 w 550328"/>
                  <a:gd name="connsiteY11" fmla="*/ 374809 h 1053682"/>
                  <a:gd name="connsiteX12" fmla="*/ 0 w 550328"/>
                  <a:gd name="connsiteY12" fmla="*/ 430227 h 1053682"/>
                  <a:gd name="connsiteX13" fmla="*/ 6927 w 550328"/>
                  <a:gd name="connsiteY13" fmla="*/ 658827 h 1053682"/>
                  <a:gd name="connsiteX14" fmla="*/ 27709 w 550328"/>
                  <a:gd name="connsiteY14" fmla="*/ 963627 h 1053682"/>
                  <a:gd name="connsiteX15" fmla="*/ 34636 w 550328"/>
                  <a:gd name="connsiteY15" fmla="*/ 1025973 h 1053682"/>
                  <a:gd name="connsiteX16" fmla="*/ 41563 w 550328"/>
                  <a:gd name="connsiteY16" fmla="*/ 1046754 h 1053682"/>
                  <a:gd name="connsiteX17" fmla="*/ 62345 w 550328"/>
                  <a:gd name="connsiteY17" fmla="*/ 1053682 h 1053682"/>
                  <a:gd name="connsiteX18" fmla="*/ 124691 w 550328"/>
                  <a:gd name="connsiteY18" fmla="*/ 998263 h 1053682"/>
                  <a:gd name="connsiteX19" fmla="*/ 138545 w 550328"/>
                  <a:gd name="connsiteY19" fmla="*/ 977482 h 1053682"/>
                  <a:gd name="connsiteX20" fmla="*/ 180109 w 550328"/>
                  <a:gd name="connsiteY20" fmla="*/ 935918 h 1053682"/>
                  <a:gd name="connsiteX21" fmla="*/ 207818 w 550328"/>
                  <a:gd name="connsiteY21" fmla="*/ 908209 h 1053682"/>
                  <a:gd name="connsiteX22" fmla="*/ 242454 w 550328"/>
                  <a:gd name="connsiteY22" fmla="*/ 866645 h 1053682"/>
                  <a:gd name="connsiteX23" fmla="*/ 270163 w 550328"/>
                  <a:gd name="connsiteY23" fmla="*/ 825082 h 1053682"/>
                  <a:gd name="connsiteX24" fmla="*/ 297873 w 550328"/>
                  <a:gd name="connsiteY24" fmla="*/ 783518 h 1053682"/>
                  <a:gd name="connsiteX25" fmla="*/ 311727 w 550328"/>
                  <a:gd name="connsiteY25" fmla="*/ 762736 h 1053682"/>
                  <a:gd name="connsiteX26" fmla="*/ 318654 w 550328"/>
                  <a:gd name="connsiteY26" fmla="*/ 741954 h 1053682"/>
                  <a:gd name="connsiteX27" fmla="*/ 346363 w 550328"/>
                  <a:gd name="connsiteY27" fmla="*/ 700391 h 1053682"/>
                  <a:gd name="connsiteX28" fmla="*/ 360218 w 550328"/>
                  <a:gd name="connsiteY28" fmla="*/ 679609 h 1053682"/>
                  <a:gd name="connsiteX29" fmla="*/ 367145 w 550328"/>
                  <a:gd name="connsiteY29" fmla="*/ 658827 h 1053682"/>
                  <a:gd name="connsiteX30" fmla="*/ 394854 w 550328"/>
                  <a:gd name="connsiteY30" fmla="*/ 617263 h 1053682"/>
                  <a:gd name="connsiteX31" fmla="*/ 429491 w 550328"/>
                  <a:gd name="connsiteY31" fmla="*/ 554918 h 1053682"/>
                  <a:gd name="connsiteX32" fmla="*/ 450273 w 550328"/>
                  <a:gd name="connsiteY32" fmla="*/ 541063 h 1053682"/>
                  <a:gd name="connsiteX33" fmla="*/ 491836 w 550328"/>
                  <a:gd name="connsiteY33" fmla="*/ 506427 h 1053682"/>
                  <a:gd name="connsiteX34" fmla="*/ 505691 w 550328"/>
                  <a:gd name="connsiteY34" fmla="*/ 485645 h 1053682"/>
                  <a:gd name="connsiteX35" fmla="*/ 526473 w 550328"/>
                  <a:gd name="connsiteY35" fmla="*/ 478718 h 1053682"/>
                  <a:gd name="connsiteX36" fmla="*/ 547254 w 550328"/>
                  <a:gd name="connsiteY36" fmla="*/ 499500 h 105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50328" h="1053682">
                    <a:moveTo>
                      <a:pt x="547254" y="499500"/>
                    </a:moveTo>
                    <a:cubicBezTo>
                      <a:pt x="534554" y="469482"/>
                      <a:pt x="491309" y="360619"/>
                      <a:pt x="450273" y="298609"/>
                    </a:cubicBezTo>
                    <a:cubicBezTo>
                      <a:pt x="386787" y="202675"/>
                      <a:pt x="312599" y="113849"/>
                      <a:pt x="235527" y="28445"/>
                    </a:cubicBezTo>
                    <a:cubicBezTo>
                      <a:pt x="225743" y="17603"/>
                      <a:pt x="193963" y="14591"/>
                      <a:pt x="193963" y="14591"/>
                    </a:cubicBezTo>
                    <a:cubicBezTo>
                      <a:pt x="187036" y="9973"/>
                      <a:pt x="181456" y="1655"/>
                      <a:pt x="173182" y="736"/>
                    </a:cubicBezTo>
                    <a:cubicBezTo>
                      <a:pt x="141183" y="-2820"/>
                      <a:pt x="132767" y="6897"/>
                      <a:pt x="110836" y="21518"/>
                    </a:cubicBezTo>
                    <a:cubicBezTo>
                      <a:pt x="101600" y="35373"/>
                      <a:pt x="88393" y="47285"/>
                      <a:pt x="83127" y="63082"/>
                    </a:cubicBezTo>
                    <a:cubicBezTo>
                      <a:pt x="73567" y="91761"/>
                      <a:pt x="80250" y="77788"/>
                      <a:pt x="62345" y="104645"/>
                    </a:cubicBezTo>
                    <a:lnTo>
                      <a:pt x="41563" y="166991"/>
                    </a:lnTo>
                    <a:cubicBezTo>
                      <a:pt x="39254" y="173918"/>
                      <a:pt x="36068" y="180613"/>
                      <a:pt x="34636" y="187773"/>
                    </a:cubicBezTo>
                    <a:cubicBezTo>
                      <a:pt x="30963" y="206137"/>
                      <a:pt x="16938" y="272398"/>
                      <a:pt x="13854" y="298609"/>
                    </a:cubicBezTo>
                    <a:cubicBezTo>
                      <a:pt x="10874" y="323939"/>
                      <a:pt x="9597" y="349444"/>
                      <a:pt x="6927" y="374809"/>
                    </a:cubicBezTo>
                    <a:cubicBezTo>
                      <a:pt x="4978" y="393323"/>
                      <a:pt x="2309" y="411754"/>
                      <a:pt x="0" y="430227"/>
                    </a:cubicBezTo>
                    <a:cubicBezTo>
                      <a:pt x="2309" y="506427"/>
                      <a:pt x="3357" y="582676"/>
                      <a:pt x="6927" y="658827"/>
                    </a:cubicBezTo>
                    <a:cubicBezTo>
                      <a:pt x="8072" y="683259"/>
                      <a:pt x="21429" y="894542"/>
                      <a:pt x="27709" y="963627"/>
                    </a:cubicBezTo>
                    <a:cubicBezTo>
                      <a:pt x="29602" y="984451"/>
                      <a:pt x="31199" y="1005348"/>
                      <a:pt x="34636" y="1025973"/>
                    </a:cubicBezTo>
                    <a:cubicBezTo>
                      <a:pt x="35836" y="1033175"/>
                      <a:pt x="36400" y="1041591"/>
                      <a:pt x="41563" y="1046754"/>
                    </a:cubicBezTo>
                    <a:cubicBezTo>
                      <a:pt x="46726" y="1051917"/>
                      <a:pt x="55418" y="1051373"/>
                      <a:pt x="62345" y="1053682"/>
                    </a:cubicBezTo>
                    <a:cubicBezTo>
                      <a:pt x="87332" y="1037024"/>
                      <a:pt x="105711" y="1026733"/>
                      <a:pt x="124691" y="998263"/>
                    </a:cubicBezTo>
                    <a:cubicBezTo>
                      <a:pt x="129309" y="991336"/>
                      <a:pt x="133014" y="983704"/>
                      <a:pt x="138545" y="977482"/>
                    </a:cubicBezTo>
                    <a:cubicBezTo>
                      <a:pt x="151562" y="962838"/>
                      <a:pt x="166254" y="949773"/>
                      <a:pt x="180109" y="935918"/>
                    </a:cubicBezTo>
                    <a:cubicBezTo>
                      <a:pt x="189345" y="926682"/>
                      <a:pt x="200572" y="919077"/>
                      <a:pt x="207818" y="908209"/>
                    </a:cubicBezTo>
                    <a:cubicBezTo>
                      <a:pt x="227107" y="879276"/>
                      <a:pt x="215786" y="893314"/>
                      <a:pt x="242454" y="866645"/>
                    </a:cubicBezTo>
                    <a:cubicBezTo>
                      <a:pt x="255704" y="826900"/>
                      <a:pt x="239894" y="863999"/>
                      <a:pt x="270163" y="825082"/>
                    </a:cubicBezTo>
                    <a:cubicBezTo>
                      <a:pt x="280386" y="811938"/>
                      <a:pt x="288636" y="797373"/>
                      <a:pt x="297873" y="783518"/>
                    </a:cubicBezTo>
                    <a:cubicBezTo>
                      <a:pt x="302491" y="776591"/>
                      <a:pt x="309094" y="770634"/>
                      <a:pt x="311727" y="762736"/>
                    </a:cubicBezTo>
                    <a:cubicBezTo>
                      <a:pt x="314036" y="755809"/>
                      <a:pt x="315108" y="748337"/>
                      <a:pt x="318654" y="741954"/>
                    </a:cubicBezTo>
                    <a:cubicBezTo>
                      <a:pt x="326740" y="727398"/>
                      <a:pt x="337127" y="714245"/>
                      <a:pt x="346363" y="700391"/>
                    </a:cubicBezTo>
                    <a:lnTo>
                      <a:pt x="360218" y="679609"/>
                    </a:lnTo>
                    <a:cubicBezTo>
                      <a:pt x="362527" y="672682"/>
                      <a:pt x="363599" y="665210"/>
                      <a:pt x="367145" y="658827"/>
                    </a:cubicBezTo>
                    <a:cubicBezTo>
                      <a:pt x="375231" y="644271"/>
                      <a:pt x="389588" y="633059"/>
                      <a:pt x="394854" y="617263"/>
                    </a:cubicBezTo>
                    <a:cubicBezTo>
                      <a:pt x="402073" y="595608"/>
                      <a:pt x="409077" y="568528"/>
                      <a:pt x="429491" y="554918"/>
                    </a:cubicBezTo>
                    <a:cubicBezTo>
                      <a:pt x="436418" y="550300"/>
                      <a:pt x="443877" y="546393"/>
                      <a:pt x="450273" y="541063"/>
                    </a:cubicBezTo>
                    <a:cubicBezTo>
                      <a:pt x="503611" y="496615"/>
                      <a:pt x="440237" y="540827"/>
                      <a:pt x="491836" y="506427"/>
                    </a:cubicBezTo>
                    <a:cubicBezTo>
                      <a:pt x="496454" y="499500"/>
                      <a:pt x="499190" y="490846"/>
                      <a:pt x="505691" y="485645"/>
                    </a:cubicBezTo>
                    <a:cubicBezTo>
                      <a:pt x="511393" y="481084"/>
                      <a:pt x="519942" y="481983"/>
                      <a:pt x="526473" y="478718"/>
                    </a:cubicBezTo>
                    <a:cubicBezTo>
                      <a:pt x="529394" y="477258"/>
                      <a:pt x="559954" y="529518"/>
                      <a:pt x="547254" y="4995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FFF29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1" name="Szabadkézi sokszög 420"/>
              <p:cNvSpPr/>
              <p:nvPr/>
            </p:nvSpPr>
            <p:spPr>
              <a:xfrm rot="20298644" flipH="1">
                <a:off x="6730634" y="400067"/>
                <a:ext cx="671946" cy="457260"/>
              </a:xfrm>
              <a:custGeom>
                <a:avLst/>
                <a:gdLst>
                  <a:gd name="connsiteX0" fmla="*/ 0 w 671946"/>
                  <a:gd name="connsiteY0" fmla="*/ 34636 h 457260"/>
                  <a:gd name="connsiteX1" fmla="*/ 228600 w 671946"/>
                  <a:gd name="connsiteY1" fmla="*/ 90055 h 457260"/>
                  <a:gd name="connsiteX2" fmla="*/ 464128 w 671946"/>
                  <a:gd name="connsiteY2" fmla="*/ 249382 h 457260"/>
                  <a:gd name="connsiteX3" fmla="*/ 484909 w 671946"/>
                  <a:gd name="connsiteY3" fmla="*/ 263236 h 457260"/>
                  <a:gd name="connsiteX4" fmla="*/ 547255 w 671946"/>
                  <a:gd name="connsiteY4" fmla="*/ 304800 h 457260"/>
                  <a:gd name="connsiteX5" fmla="*/ 568037 w 671946"/>
                  <a:gd name="connsiteY5" fmla="*/ 318655 h 457260"/>
                  <a:gd name="connsiteX6" fmla="*/ 588819 w 671946"/>
                  <a:gd name="connsiteY6" fmla="*/ 325582 h 457260"/>
                  <a:gd name="connsiteX7" fmla="*/ 630382 w 671946"/>
                  <a:gd name="connsiteY7" fmla="*/ 353291 h 457260"/>
                  <a:gd name="connsiteX8" fmla="*/ 651164 w 671946"/>
                  <a:gd name="connsiteY8" fmla="*/ 367145 h 457260"/>
                  <a:gd name="connsiteX9" fmla="*/ 671946 w 671946"/>
                  <a:gd name="connsiteY9" fmla="*/ 374073 h 457260"/>
                  <a:gd name="connsiteX10" fmla="*/ 568037 w 671946"/>
                  <a:gd name="connsiteY10" fmla="*/ 381000 h 457260"/>
                  <a:gd name="connsiteX11" fmla="*/ 547255 w 671946"/>
                  <a:gd name="connsiteY11" fmla="*/ 387927 h 457260"/>
                  <a:gd name="connsiteX12" fmla="*/ 519546 w 671946"/>
                  <a:gd name="connsiteY12" fmla="*/ 394855 h 457260"/>
                  <a:gd name="connsiteX13" fmla="*/ 498764 w 671946"/>
                  <a:gd name="connsiteY13" fmla="*/ 401782 h 457260"/>
                  <a:gd name="connsiteX14" fmla="*/ 457200 w 671946"/>
                  <a:gd name="connsiteY14" fmla="*/ 429491 h 457260"/>
                  <a:gd name="connsiteX15" fmla="*/ 443346 w 671946"/>
                  <a:gd name="connsiteY15" fmla="*/ 450273 h 457260"/>
                  <a:gd name="connsiteX16" fmla="*/ 394855 w 671946"/>
                  <a:gd name="connsiteY16" fmla="*/ 450273 h 457260"/>
                  <a:gd name="connsiteX17" fmla="*/ 374073 w 671946"/>
                  <a:gd name="connsiteY17" fmla="*/ 429491 h 457260"/>
                  <a:gd name="connsiteX18" fmla="*/ 360219 w 671946"/>
                  <a:gd name="connsiteY18" fmla="*/ 387927 h 457260"/>
                  <a:gd name="connsiteX19" fmla="*/ 353291 w 671946"/>
                  <a:gd name="connsiteY19" fmla="*/ 367145 h 457260"/>
                  <a:gd name="connsiteX20" fmla="*/ 332509 w 671946"/>
                  <a:gd name="connsiteY20" fmla="*/ 325582 h 457260"/>
                  <a:gd name="connsiteX21" fmla="*/ 318655 w 671946"/>
                  <a:gd name="connsiteY21" fmla="*/ 304800 h 457260"/>
                  <a:gd name="connsiteX22" fmla="*/ 311728 w 671946"/>
                  <a:gd name="connsiteY22" fmla="*/ 284018 h 457260"/>
                  <a:gd name="connsiteX23" fmla="*/ 284019 w 671946"/>
                  <a:gd name="connsiteY23" fmla="*/ 242455 h 457260"/>
                  <a:gd name="connsiteX24" fmla="*/ 270164 w 671946"/>
                  <a:gd name="connsiteY24" fmla="*/ 221673 h 457260"/>
                  <a:gd name="connsiteX25" fmla="*/ 242455 w 671946"/>
                  <a:gd name="connsiteY25" fmla="*/ 180109 h 457260"/>
                  <a:gd name="connsiteX26" fmla="*/ 214746 w 671946"/>
                  <a:gd name="connsiteY26" fmla="*/ 138545 h 457260"/>
                  <a:gd name="connsiteX27" fmla="*/ 207819 w 671946"/>
                  <a:gd name="connsiteY27" fmla="*/ 117764 h 457260"/>
                  <a:gd name="connsiteX28" fmla="*/ 187037 w 671946"/>
                  <a:gd name="connsiteY28" fmla="*/ 103909 h 457260"/>
                  <a:gd name="connsiteX29" fmla="*/ 180109 w 671946"/>
                  <a:gd name="connsiteY29" fmla="*/ 83127 h 457260"/>
                  <a:gd name="connsiteX30" fmla="*/ 138546 w 671946"/>
                  <a:gd name="connsiteY30" fmla="*/ 48491 h 457260"/>
                  <a:gd name="connsiteX31" fmla="*/ 124691 w 671946"/>
                  <a:gd name="connsiteY31" fmla="*/ 27709 h 457260"/>
                  <a:gd name="connsiteX32" fmla="*/ 103909 w 671946"/>
                  <a:gd name="connsiteY32" fmla="*/ 20782 h 457260"/>
                  <a:gd name="connsiteX33" fmla="*/ 83128 w 671946"/>
                  <a:gd name="connsiteY33" fmla="*/ 6927 h 457260"/>
                  <a:gd name="connsiteX34" fmla="*/ 62346 w 671946"/>
                  <a:gd name="connsiteY34" fmla="*/ 0 h 45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71946" h="457260">
                    <a:moveTo>
                      <a:pt x="0" y="34636"/>
                    </a:moveTo>
                    <a:cubicBezTo>
                      <a:pt x="76200" y="53109"/>
                      <a:pt x="157441" y="57130"/>
                      <a:pt x="228600" y="90055"/>
                    </a:cubicBezTo>
                    <a:cubicBezTo>
                      <a:pt x="314624" y="129857"/>
                      <a:pt x="385590" y="196316"/>
                      <a:pt x="464128" y="249382"/>
                    </a:cubicBezTo>
                    <a:lnTo>
                      <a:pt x="484909" y="263236"/>
                    </a:lnTo>
                    <a:lnTo>
                      <a:pt x="547255" y="304800"/>
                    </a:lnTo>
                    <a:cubicBezTo>
                      <a:pt x="554182" y="309418"/>
                      <a:pt x="560139" y="316022"/>
                      <a:pt x="568037" y="318655"/>
                    </a:cubicBezTo>
                    <a:lnTo>
                      <a:pt x="588819" y="325582"/>
                    </a:lnTo>
                    <a:lnTo>
                      <a:pt x="630382" y="353291"/>
                    </a:lnTo>
                    <a:cubicBezTo>
                      <a:pt x="637309" y="357909"/>
                      <a:pt x="643266" y="364512"/>
                      <a:pt x="651164" y="367145"/>
                    </a:cubicBezTo>
                    <a:lnTo>
                      <a:pt x="671946" y="374073"/>
                    </a:lnTo>
                    <a:cubicBezTo>
                      <a:pt x="637310" y="376382"/>
                      <a:pt x="602538" y="377167"/>
                      <a:pt x="568037" y="381000"/>
                    </a:cubicBezTo>
                    <a:cubicBezTo>
                      <a:pt x="560780" y="381806"/>
                      <a:pt x="554276" y="385921"/>
                      <a:pt x="547255" y="387927"/>
                    </a:cubicBezTo>
                    <a:cubicBezTo>
                      <a:pt x="538101" y="390543"/>
                      <a:pt x="528700" y="392239"/>
                      <a:pt x="519546" y="394855"/>
                    </a:cubicBezTo>
                    <a:cubicBezTo>
                      <a:pt x="512525" y="396861"/>
                      <a:pt x="505147" y="398236"/>
                      <a:pt x="498764" y="401782"/>
                    </a:cubicBezTo>
                    <a:cubicBezTo>
                      <a:pt x="484208" y="409868"/>
                      <a:pt x="457200" y="429491"/>
                      <a:pt x="457200" y="429491"/>
                    </a:cubicBezTo>
                    <a:cubicBezTo>
                      <a:pt x="452582" y="436418"/>
                      <a:pt x="449847" y="445072"/>
                      <a:pt x="443346" y="450273"/>
                    </a:cubicBezTo>
                    <a:cubicBezTo>
                      <a:pt x="426783" y="463523"/>
                      <a:pt x="412371" y="454652"/>
                      <a:pt x="394855" y="450273"/>
                    </a:cubicBezTo>
                    <a:cubicBezTo>
                      <a:pt x="387928" y="443346"/>
                      <a:pt x="378831" y="438055"/>
                      <a:pt x="374073" y="429491"/>
                    </a:cubicBezTo>
                    <a:cubicBezTo>
                      <a:pt x="366981" y="416725"/>
                      <a:pt x="364837" y="401782"/>
                      <a:pt x="360219" y="387927"/>
                    </a:cubicBezTo>
                    <a:cubicBezTo>
                      <a:pt x="357910" y="381000"/>
                      <a:pt x="357341" y="373221"/>
                      <a:pt x="353291" y="367145"/>
                    </a:cubicBezTo>
                    <a:cubicBezTo>
                      <a:pt x="313592" y="307596"/>
                      <a:pt x="361186" y="382936"/>
                      <a:pt x="332509" y="325582"/>
                    </a:cubicBezTo>
                    <a:cubicBezTo>
                      <a:pt x="328786" y="318135"/>
                      <a:pt x="322378" y="312247"/>
                      <a:pt x="318655" y="304800"/>
                    </a:cubicBezTo>
                    <a:cubicBezTo>
                      <a:pt x="315390" y="298269"/>
                      <a:pt x="315274" y="290401"/>
                      <a:pt x="311728" y="284018"/>
                    </a:cubicBezTo>
                    <a:cubicBezTo>
                      <a:pt x="303642" y="269462"/>
                      <a:pt x="293255" y="256309"/>
                      <a:pt x="284019" y="242455"/>
                    </a:cubicBezTo>
                    <a:lnTo>
                      <a:pt x="270164" y="221673"/>
                    </a:lnTo>
                    <a:cubicBezTo>
                      <a:pt x="256916" y="181928"/>
                      <a:pt x="272724" y="219027"/>
                      <a:pt x="242455" y="180109"/>
                    </a:cubicBezTo>
                    <a:cubicBezTo>
                      <a:pt x="232232" y="166965"/>
                      <a:pt x="220012" y="154342"/>
                      <a:pt x="214746" y="138545"/>
                    </a:cubicBezTo>
                    <a:cubicBezTo>
                      <a:pt x="212437" y="131618"/>
                      <a:pt x="212380" y="123466"/>
                      <a:pt x="207819" y="117764"/>
                    </a:cubicBezTo>
                    <a:cubicBezTo>
                      <a:pt x="202618" y="111263"/>
                      <a:pt x="193964" y="108527"/>
                      <a:pt x="187037" y="103909"/>
                    </a:cubicBezTo>
                    <a:cubicBezTo>
                      <a:pt x="184728" y="96982"/>
                      <a:pt x="184159" y="89203"/>
                      <a:pt x="180109" y="83127"/>
                    </a:cubicBezTo>
                    <a:cubicBezTo>
                      <a:pt x="169440" y="67123"/>
                      <a:pt x="153883" y="58715"/>
                      <a:pt x="138546" y="48491"/>
                    </a:cubicBezTo>
                    <a:cubicBezTo>
                      <a:pt x="133928" y="41564"/>
                      <a:pt x="131192" y="32910"/>
                      <a:pt x="124691" y="27709"/>
                    </a:cubicBezTo>
                    <a:cubicBezTo>
                      <a:pt x="118989" y="23148"/>
                      <a:pt x="110440" y="24048"/>
                      <a:pt x="103909" y="20782"/>
                    </a:cubicBezTo>
                    <a:cubicBezTo>
                      <a:pt x="96463" y="17059"/>
                      <a:pt x="90574" y="10650"/>
                      <a:pt x="83128" y="6927"/>
                    </a:cubicBezTo>
                    <a:cubicBezTo>
                      <a:pt x="76597" y="3661"/>
                      <a:pt x="62346" y="0"/>
                      <a:pt x="62346" y="0"/>
                    </a:cubicBezTo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C00000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2" name="Szabadkézi sokszög 421"/>
              <p:cNvSpPr/>
              <p:nvPr/>
            </p:nvSpPr>
            <p:spPr>
              <a:xfrm>
                <a:off x="5555819" y="692607"/>
                <a:ext cx="2171700" cy="1552975"/>
              </a:xfrm>
              <a:custGeom>
                <a:avLst/>
                <a:gdLst>
                  <a:gd name="connsiteX0" fmla="*/ 1333500 w 2171700"/>
                  <a:gd name="connsiteY0" fmla="*/ 39428 h 1563428"/>
                  <a:gd name="connsiteX1" fmla="*/ 901700 w 2171700"/>
                  <a:gd name="connsiteY1" fmla="*/ 1328 h 1563428"/>
                  <a:gd name="connsiteX2" fmla="*/ 825500 w 2171700"/>
                  <a:gd name="connsiteY2" fmla="*/ 26728 h 1563428"/>
                  <a:gd name="connsiteX3" fmla="*/ 787400 w 2171700"/>
                  <a:gd name="connsiteY3" fmla="*/ 39428 h 1563428"/>
                  <a:gd name="connsiteX4" fmla="*/ 749300 w 2171700"/>
                  <a:gd name="connsiteY4" fmla="*/ 52128 h 1563428"/>
                  <a:gd name="connsiteX5" fmla="*/ 673100 w 2171700"/>
                  <a:gd name="connsiteY5" fmla="*/ 102928 h 1563428"/>
                  <a:gd name="connsiteX6" fmla="*/ 635000 w 2171700"/>
                  <a:gd name="connsiteY6" fmla="*/ 115628 h 1563428"/>
                  <a:gd name="connsiteX7" fmla="*/ 520700 w 2171700"/>
                  <a:gd name="connsiteY7" fmla="*/ 191828 h 1563428"/>
                  <a:gd name="connsiteX8" fmla="*/ 482600 w 2171700"/>
                  <a:gd name="connsiteY8" fmla="*/ 217228 h 1563428"/>
                  <a:gd name="connsiteX9" fmla="*/ 444500 w 2171700"/>
                  <a:gd name="connsiteY9" fmla="*/ 242628 h 1563428"/>
                  <a:gd name="connsiteX10" fmla="*/ 406400 w 2171700"/>
                  <a:gd name="connsiteY10" fmla="*/ 280728 h 1563428"/>
                  <a:gd name="connsiteX11" fmla="*/ 330200 w 2171700"/>
                  <a:gd name="connsiteY11" fmla="*/ 331528 h 1563428"/>
                  <a:gd name="connsiteX12" fmla="*/ 304800 w 2171700"/>
                  <a:gd name="connsiteY12" fmla="*/ 369628 h 1563428"/>
                  <a:gd name="connsiteX13" fmla="*/ 228600 w 2171700"/>
                  <a:gd name="connsiteY13" fmla="*/ 433128 h 1563428"/>
                  <a:gd name="connsiteX14" fmla="*/ 215900 w 2171700"/>
                  <a:gd name="connsiteY14" fmla="*/ 471228 h 1563428"/>
                  <a:gd name="connsiteX15" fmla="*/ 165100 w 2171700"/>
                  <a:gd name="connsiteY15" fmla="*/ 547428 h 1563428"/>
                  <a:gd name="connsiteX16" fmla="*/ 139700 w 2171700"/>
                  <a:gd name="connsiteY16" fmla="*/ 585528 h 1563428"/>
                  <a:gd name="connsiteX17" fmla="*/ 101600 w 2171700"/>
                  <a:gd name="connsiteY17" fmla="*/ 623628 h 1563428"/>
                  <a:gd name="connsiteX18" fmla="*/ 88900 w 2171700"/>
                  <a:gd name="connsiteY18" fmla="*/ 661728 h 1563428"/>
                  <a:gd name="connsiteX19" fmla="*/ 38100 w 2171700"/>
                  <a:gd name="connsiteY19" fmla="*/ 737928 h 1563428"/>
                  <a:gd name="connsiteX20" fmla="*/ 12700 w 2171700"/>
                  <a:gd name="connsiteY20" fmla="*/ 814128 h 1563428"/>
                  <a:gd name="connsiteX21" fmla="*/ 0 w 2171700"/>
                  <a:gd name="connsiteY21" fmla="*/ 852228 h 1563428"/>
                  <a:gd name="connsiteX22" fmla="*/ 12700 w 2171700"/>
                  <a:gd name="connsiteY22" fmla="*/ 991928 h 1563428"/>
                  <a:gd name="connsiteX23" fmla="*/ 25400 w 2171700"/>
                  <a:gd name="connsiteY23" fmla="*/ 1030028 h 1563428"/>
                  <a:gd name="connsiteX24" fmla="*/ 38100 w 2171700"/>
                  <a:gd name="connsiteY24" fmla="*/ 1080828 h 1563428"/>
                  <a:gd name="connsiteX25" fmla="*/ 63500 w 2171700"/>
                  <a:gd name="connsiteY25" fmla="*/ 1157028 h 1563428"/>
                  <a:gd name="connsiteX26" fmla="*/ 127000 w 2171700"/>
                  <a:gd name="connsiteY26" fmla="*/ 1220528 h 1563428"/>
                  <a:gd name="connsiteX27" fmla="*/ 241300 w 2171700"/>
                  <a:gd name="connsiteY27" fmla="*/ 1309428 h 1563428"/>
                  <a:gd name="connsiteX28" fmla="*/ 317500 w 2171700"/>
                  <a:gd name="connsiteY28" fmla="*/ 1360228 h 1563428"/>
                  <a:gd name="connsiteX29" fmla="*/ 355600 w 2171700"/>
                  <a:gd name="connsiteY29" fmla="*/ 1385628 h 1563428"/>
                  <a:gd name="connsiteX30" fmla="*/ 431800 w 2171700"/>
                  <a:gd name="connsiteY30" fmla="*/ 1411028 h 1563428"/>
                  <a:gd name="connsiteX31" fmla="*/ 469900 w 2171700"/>
                  <a:gd name="connsiteY31" fmla="*/ 1436428 h 1563428"/>
                  <a:gd name="connsiteX32" fmla="*/ 546100 w 2171700"/>
                  <a:gd name="connsiteY32" fmla="*/ 1461828 h 1563428"/>
                  <a:gd name="connsiteX33" fmla="*/ 584200 w 2171700"/>
                  <a:gd name="connsiteY33" fmla="*/ 1474528 h 1563428"/>
                  <a:gd name="connsiteX34" fmla="*/ 723900 w 2171700"/>
                  <a:gd name="connsiteY34" fmla="*/ 1512628 h 1563428"/>
                  <a:gd name="connsiteX35" fmla="*/ 774700 w 2171700"/>
                  <a:gd name="connsiteY35" fmla="*/ 1525328 h 1563428"/>
                  <a:gd name="connsiteX36" fmla="*/ 825500 w 2171700"/>
                  <a:gd name="connsiteY36" fmla="*/ 1538028 h 1563428"/>
                  <a:gd name="connsiteX37" fmla="*/ 965200 w 2171700"/>
                  <a:gd name="connsiteY37" fmla="*/ 1563428 h 1563428"/>
                  <a:gd name="connsiteX38" fmla="*/ 1244600 w 2171700"/>
                  <a:gd name="connsiteY38" fmla="*/ 1550728 h 1563428"/>
                  <a:gd name="connsiteX39" fmla="*/ 1282700 w 2171700"/>
                  <a:gd name="connsiteY39" fmla="*/ 1538028 h 1563428"/>
                  <a:gd name="connsiteX40" fmla="*/ 1371600 w 2171700"/>
                  <a:gd name="connsiteY40" fmla="*/ 1512628 h 1563428"/>
                  <a:gd name="connsiteX41" fmla="*/ 1409700 w 2171700"/>
                  <a:gd name="connsiteY41" fmla="*/ 1487228 h 1563428"/>
                  <a:gd name="connsiteX42" fmla="*/ 1447800 w 2171700"/>
                  <a:gd name="connsiteY42" fmla="*/ 1474528 h 1563428"/>
                  <a:gd name="connsiteX43" fmla="*/ 1524000 w 2171700"/>
                  <a:gd name="connsiteY43" fmla="*/ 1423728 h 1563428"/>
                  <a:gd name="connsiteX44" fmla="*/ 1562100 w 2171700"/>
                  <a:gd name="connsiteY44" fmla="*/ 1411028 h 1563428"/>
                  <a:gd name="connsiteX45" fmla="*/ 1638300 w 2171700"/>
                  <a:gd name="connsiteY45" fmla="*/ 1347528 h 1563428"/>
                  <a:gd name="connsiteX46" fmla="*/ 1714500 w 2171700"/>
                  <a:gd name="connsiteY46" fmla="*/ 1309428 h 1563428"/>
                  <a:gd name="connsiteX47" fmla="*/ 1752600 w 2171700"/>
                  <a:gd name="connsiteY47" fmla="*/ 1271328 h 1563428"/>
                  <a:gd name="connsiteX48" fmla="*/ 1866900 w 2171700"/>
                  <a:gd name="connsiteY48" fmla="*/ 1195128 h 1563428"/>
                  <a:gd name="connsiteX49" fmla="*/ 1917700 w 2171700"/>
                  <a:gd name="connsiteY49" fmla="*/ 1157028 h 1563428"/>
                  <a:gd name="connsiteX50" fmla="*/ 1943100 w 2171700"/>
                  <a:gd name="connsiteY50" fmla="*/ 1118928 h 1563428"/>
                  <a:gd name="connsiteX51" fmla="*/ 1981200 w 2171700"/>
                  <a:gd name="connsiteY51" fmla="*/ 1093528 h 1563428"/>
                  <a:gd name="connsiteX52" fmla="*/ 2044700 w 2171700"/>
                  <a:gd name="connsiteY52" fmla="*/ 1004628 h 1563428"/>
                  <a:gd name="connsiteX53" fmla="*/ 2082800 w 2171700"/>
                  <a:gd name="connsiteY53" fmla="*/ 966528 h 1563428"/>
                  <a:gd name="connsiteX54" fmla="*/ 2120900 w 2171700"/>
                  <a:gd name="connsiteY54" fmla="*/ 890328 h 1563428"/>
                  <a:gd name="connsiteX55" fmla="*/ 2146300 w 2171700"/>
                  <a:gd name="connsiteY55" fmla="*/ 814128 h 1563428"/>
                  <a:gd name="connsiteX56" fmla="*/ 2171700 w 2171700"/>
                  <a:gd name="connsiteY56" fmla="*/ 712528 h 1563428"/>
                  <a:gd name="connsiteX57" fmla="*/ 2159000 w 2171700"/>
                  <a:gd name="connsiteY57" fmla="*/ 623628 h 1563428"/>
                  <a:gd name="connsiteX58" fmla="*/ 2070100 w 2171700"/>
                  <a:gd name="connsiteY58" fmla="*/ 509328 h 1563428"/>
                  <a:gd name="connsiteX59" fmla="*/ 2044700 w 2171700"/>
                  <a:gd name="connsiteY59" fmla="*/ 471228 h 1563428"/>
                  <a:gd name="connsiteX60" fmla="*/ 2006600 w 2171700"/>
                  <a:gd name="connsiteY60" fmla="*/ 433128 h 1563428"/>
                  <a:gd name="connsiteX61" fmla="*/ 1981200 w 2171700"/>
                  <a:gd name="connsiteY61" fmla="*/ 395028 h 1563428"/>
                  <a:gd name="connsiteX62" fmla="*/ 1905000 w 2171700"/>
                  <a:gd name="connsiteY62" fmla="*/ 318828 h 1563428"/>
                  <a:gd name="connsiteX63" fmla="*/ 1828800 w 2171700"/>
                  <a:gd name="connsiteY63" fmla="*/ 255328 h 1563428"/>
                  <a:gd name="connsiteX64" fmla="*/ 1752600 w 2171700"/>
                  <a:gd name="connsiteY64" fmla="*/ 229928 h 1563428"/>
                  <a:gd name="connsiteX65" fmla="*/ 1638300 w 2171700"/>
                  <a:gd name="connsiteY65" fmla="*/ 191828 h 1563428"/>
                  <a:gd name="connsiteX66" fmla="*/ 1600200 w 2171700"/>
                  <a:gd name="connsiteY66" fmla="*/ 179128 h 1563428"/>
                  <a:gd name="connsiteX67" fmla="*/ 1562100 w 2171700"/>
                  <a:gd name="connsiteY67" fmla="*/ 166428 h 1563428"/>
                  <a:gd name="connsiteX68" fmla="*/ 1447800 w 2171700"/>
                  <a:gd name="connsiteY68" fmla="*/ 115628 h 1563428"/>
                  <a:gd name="connsiteX69" fmla="*/ 1409700 w 2171700"/>
                  <a:gd name="connsiteY69" fmla="*/ 102928 h 1563428"/>
                  <a:gd name="connsiteX70" fmla="*/ 1371600 w 2171700"/>
                  <a:gd name="connsiteY70" fmla="*/ 90228 h 1563428"/>
                  <a:gd name="connsiteX71" fmla="*/ 1333500 w 2171700"/>
                  <a:gd name="connsiteY71" fmla="*/ 64828 h 1563428"/>
                  <a:gd name="connsiteX72" fmla="*/ 1295400 w 2171700"/>
                  <a:gd name="connsiteY72" fmla="*/ 52128 h 1563428"/>
                  <a:gd name="connsiteX73" fmla="*/ 1219200 w 2171700"/>
                  <a:gd name="connsiteY73" fmla="*/ 1328 h 1563428"/>
                  <a:gd name="connsiteX74" fmla="*/ 1333500 w 2171700"/>
                  <a:gd name="connsiteY74" fmla="*/ 39428 h 1563428"/>
                  <a:gd name="connsiteX0" fmla="*/ 1333500 w 2171700"/>
                  <a:gd name="connsiteY0" fmla="*/ 38119 h 1562119"/>
                  <a:gd name="connsiteX1" fmla="*/ 901700 w 2171700"/>
                  <a:gd name="connsiteY1" fmla="*/ 19 h 1562119"/>
                  <a:gd name="connsiteX2" fmla="*/ 825500 w 2171700"/>
                  <a:gd name="connsiteY2" fmla="*/ 25419 h 1562119"/>
                  <a:gd name="connsiteX3" fmla="*/ 787400 w 2171700"/>
                  <a:gd name="connsiteY3" fmla="*/ 38119 h 1562119"/>
                  <a:gd name="connsiteX4" fmla="*/ 749300 w 2171700"/>
                  <a:gd name="connsiteY4" fmla="*/ 50819 h 1562119"/>
                  <a:gd name="connsiteX5" fmla="*/ 673100 w 2171700"/>
                  <a:gd name="connsiteY5" fmla="*/ 101619 h 1562119"/>
                  <a:gd name="connsiteX6" fmla="*/ 635000 w 2171700"/>
                  <a:gd name="connsiteY6" fmla="*/ 114319 h 1562119"/>
                  <a:gd name="connsiteX7" fmla="*/ 520700 w 2171700"/>
                  <a:gd name="connsiteY7" fmla="*/ 190519 h 1562119"/>
                  <a:gd name="connsiteX8" fmla="*/ 482600 w 2171700"/>
                  <a:gd name="connsiteY8" fmla="*/ 215919 h 1562119"/>
                  <a:gd name="connsiteX9" fmla="*/ 444500 w 2171700"/>
                  <a:gd name="connsiteY9" fmla="*/ 241319 h 1562119"/>
                  <a:gd name="connsiteX10" fmla="*/ 406400 w 2171700"/>
                  <a:gd name="connsiteY10" fmla="*/ 279419 h 1562119"/>
                  <a:gd name="connsiteX11" fmla="*/ 330200 w 2171700"/>
                  <a:gd name="connsiteY11" fmla="*/ 330219 h 1562119"/>
                  <a:gd name="connsiteX12" fmla="*/ 304800 w 2171700"/>
                  <a:gd name="connsiteY12" fmla="*/ 368319 h 1562119"/>
                  <a:gd name="connsiteX13" fmla="*/ 228600 w 2171700"/>
                  <a:gd name="connsiteY13" fmla="*/ 431819 h 1562119"/>
                  <a:gd name="connsiteX14" fmla="*/ 215900 w 2171700"/>
                  <a:gd name="connsiteY14" fmla="*/ 469919 h 1562119"/>
                  <a:gd name="connsiteX15" fmla="*/ 165100 w 2171700"/>
                  <a:gd name="connsiteY15" fmla="*/ 546119 h 1562119"/>
                  <a:gd name="connsiteX16" fmla="*/ 139700 w 2171700"/>
                  <a:gd name="connsiteY16" fmla="*/ 584219 h 1562119"/>
                  <a:gd name="connsiteX17" fmla="*/ 101600 w 2171700"/>
                  <a:gd name="connsiteY17" fmla="*/ 622319 h 1562119"/>
                  <a:gd name="connsiteX18" fmla="*/ 88900 w 2171700"/>
                  <a:gd name="connsiteY18" fmla="*/ 660419 h 1562119"/>
                  <a:gd name="connsiteX19" fmla="*/ 38100 w 2171700"/>
                  <a:gd name="connsiteY19" fmla="*/ 736619 h 1562119"/>
                  <a:gd name="connsiteX20" fmla="*/ 12700 w 2171700"/>
                  <a:gd name="connsiteY20" fmla="*/ 812819 h 1562119"/>
                  <a:gd name="connsiteX21" fmla="*/ 0 w 2171700"/>
                  <a:gd name="connsiteY21" fmla="*/ 850919 h 1562119"/>
                  <a:gd name="connsiteX22" fmla="*/ 12700 w 2171700"/>
                  <a:gd name="connsiteY22" fmla="*/ 990619 h 1562119"/>
                  <a:gd name="connsiteX23" fmla="*/ 25400 w 2171700"/>
                  <a:gd name="connsiteY23" fmla="*/ 1028719 h 1562119"/>
                  <a:gd name="connsiteX24" fmla="*/ 38100 w 2171700"/>
                  <a:gd name="connsiteY24" fmla="*/ 1079519 h 1562119"/>
                  <a:gd name="connsiteX25" fmla="*/ 63500 w 2171700"/>
                  <a:gd name="connsiteY25" fmla="*/ 1155719 h 1562119"/>
                  <a:gd name="connsiteX26" fmla="*/ 127000 w 2171700"/>
                  <a:gd name="connsiteY26" fmla="*/ 1219219 h 1562119"/>
                  <a:gd name="connsiteX27" fmla="*/ 241300 w 2171700"/>
                  <a:gd name="connsiteY27" fmla="*/ 1308119 h 1562119"/>
                  <a:gd name="connsiteX28" fmla="*/ 317500 w 2171700"/>
                  <a:gd name="connsiteY28" fmla="*/ 1358919 h 1562119"/>
                  <a:gd name="connsiteX29" fmla="*/ 355600 w 2171700"/>
                  <a:gd name="connsiteY29" fmla="*/ 1384319 h 1562119"/>
                  <a:gd name="connsiteX30" fmla="*/ 431800 w 2171700"/>
                  <a:gd name="connsiteY30" fmla="*/ 1409719 h 1562119"/>
                  <a:gd name="connsiteX31" fmla="*/ 469900 w 2171700"/>
                  <a:gd name="connsiteY31" fmla="*/ 1435119 h 1562119"/>
                  <a:gd name="connsiteX32" fmla="*/ 546100 w 2171700"/>
                  <a:gd name="connsiteY32" fmla="*/ 1460519 h 1562119"/>
                  <a:gd name="connsiteX33" fmla="*/ 584200 w 2171700"/>
                  <a:gd name="connsiteY33" fmla="*/ 1473219 h 1562119"/>
                  <a:gd name="connsiteX34" fmla="*/ 723900 w 2171700"/>
                  <a:gd name="connsiteY34" fmla="*/ 1511319 h 1562119"/>
                  <a:gd name="connsiteX35" fmla="*/ 774700 w 2171700"/>
                  <a:gd name="connsiteY35" fmla="*/ 1524019 h 1562119"/>
                  <a:gd name="connsiteX36" fmla="*/ 825500 w 2171700"/>
                  <a:gd name="connsiteY36" fmla="*/ 1536719 h 1562119"/>
                  <a:gd name="connsiteX37" fmla="*/ 965200 w 2171700"/>
                  <a:gd name="connsiteY37" fmla="*/ 1562119 h 1562119"/>
                  <a:gd name="connsiteX38" fmla="*/ 1244600 w 2171700"/>
                  <a:gd name="connsiteY38" fmla="*/ 1549419 h 1562119"/>
                  <a:gd name="connsiteX39" fmla="*/ 1282700 w 2171700"/>
                  <a:gd name="connsiteY39" fmla="*/ 1536719 h 1562119"/>
                  <a:gd name="connsiteX40" fmla="*/ 1371600 w 2171700"/>
                  <a:gd name="connsiteY40" fmla="*/ 1511319 h 1562119"/>
                  <a:gd name="connsiteX41" fmla="*/ 1409700 w 2171700"/>
                  <a:gd name="connsiteY41" fmla="*/ 1485919 h 1562119"/>
                  <a:gd name="connsiteX42" fmla="*/ 1447800 w 2171700"/>
                  <a:gd name="connsiteY42" fmla="*/ 1473219 h 1562119"/>
                  <a:gd name="connsiteX43" fmla="*/ 1524000 w 2171700"/>
                  <a:gd name="connsiteY43" fmla="*/ 1422419 h 1562119"/>
                  <a:gd name="connsiteX44" fmla="*/ 1562100 w 2171700"/>
                  <a:gd name="connsiteY44" fmla="*/ 1409719 h 1562119"/>
                  <a:gd name="connsiteX45" fmla="*/ 1638300 w 2171700"/>
                  <a:gd name="connsiteY45" fmla="*/ 1346219 h 1562119"/>
                  <a:gd name="connsiteX46" fmla="*/ 1714500 w 2171700"/>
                  <a:gd name="connsiteY46" fmla="*/ 1308119 h 1562119"/>
                  <a:gd name="connsiteX47" fmla="*/ 1752600 w 2171700"/>
                  <a:gd name="connsiteY47" fmla="*/ 1270019 h 1562119"/>
                  <a:gd name="connsiteX48" fmla="*/ 1866900 w 2171700"/>
                  <a:gd name="connsiteY48" fmla="*/ 1193819 h 1562119"/>
                  <a:gd name="connsiteX49" fmla="*/ 1917700 w 2171700"/>
                  <a:gd name="connsiteY49" fmla="*/ 1155719 h 1562119"/>
                  <a:gd name="connsiteX50" fmla="*/ 1943100 w 2171700"/>
                  <a:gd name="connsiteY50" fmla="*/ 1117619 h 1562119"/>
                  <a:gd name="connsiteX51" fmla="*/ 1981200 w 2171700"/>
                  <a:gd name="connsiteY51" fmla="*/ 1092219 h 1562119"/>
                  <a:gd name="connsiteX52" fmla="*/ 2044700 w 2171700"/>
                  <a:gd name="connsiteY52" fmla="*/ 1003319 h 1562119"/>
                  <a:gd name="connsiteX53" fmla="*/ 2082800 w 2171700"/>
                  <a:gd name="connsiteY53" fmla="*/ 965219 h 1562119"/>
                  <a:gd name="connsiteX54" fmla="*/ 2120900 w 2171700"/>
                  <a:gd name="connsiteY54" fmla="*/ 889019 h 1562119"/>
                  <a:gd name="connsiteX55" fmla="*/ 2146300 w 2171700"/>
                  <a:gd name="connsiteY55" fmla="*/ 812819 h 1562119"/>
                  <a:gd name="connsiteX56" fmla="*/ 2171700 w 2171700"/>
                  <a:gd name="connsiteY56" fmla="*/ 711219 h 1562119"/>
                  <a:gd name="connsiteX57" fmla="*/ 2159000 w 2171700"/>
                  <a:gd name="connsiteY57" fmla="*/ 622319 h 1562119"/>
                  <a:gd name="connsiteX58" fmla="*/ 2070100 w 2171700"/>
                  <a:gd name="connsiteY58" fmla="*/ 508019 h 1562119"/>
                  <a:gd name="connsiteX59" fmla="*/ 2044700 w 2171700"/>
                  <a:gd name="connsiteY59" fmla="*/ 469919 h 1562119"/>
                  <a:gd name="connsiteX60" fmla="*/ 2006600 w 2171700"/>
                  <a:gd name="connsiteY60" fmla="*/ 431819 h 1562119"/>
                  <a:gd name="connsiteX61" fmla="*/ 1981200 w 2171700"/>
                  <a:gd name="connsiteY61" fmla="*/ 393719 h 1562119"/>
                  <a:gd name="connsiteX62" fmla="*/ 1905000 w 2171700"/>
                  <a:gd name="connsiteY62" fmla="*/ 317519 h 1562119"/>
                  <a:gd name="connsiteX63" fmla="*/ 1828800 w 2171700"/>
                  <a:gd name="connsiteY63" fmla="*/ 254019 h 1562119"/>
                  <a:gd name="connsiteX64" fmla="*/ 1752600 w 2171700"/>
                  <a:gd name="connsiteY64" fmla="*/ 228619 h 1562119"/>
                  <a:gd name="connsiteX65" fmla="*/ 1638300 w 2171700"/>
                  <a:gd name="connsiteY65" fmla="*/ 190519 h 1562119"/>
                  <a:gd name="connsiteX66" fmla="*/ 1600200 w 2171700"/>
                  <a:gd name="connsiteY66" fmla="*/ 177819 h 1562119"/>
                  <a:gd name="connsiteX67" fmla="*/ 1562100 w 2171700"/>
                  <a:gd name="connsiteY67" fmla="*/ 165119 h 1562119"/>
                  <a:gd name="connsiteX68" fmla="*/ 1447800 w 2171700"/>
                  <a:gd name="connsiteY68" fmla="*/ 114319 h 1562119"/>
                  <a:gd name="connsiteX69" fmla="*/ 1409700 w 2171700"/>
                  <a:gd name="connsiteY69" fmla="*/ 101619 h 1562119"/>
                  <a:gd name="connsiteX70" fmla="*/ 1371600 w 2171700"/>
                  <a:gd name="connsiteY70" fmla="*/ 88919 h 1562119"/>
                  <a:gd name="connsiteX71" fmla="*/ 1333500 w 2171700"/>
                  <a:gd name="connsiteY71" fmla="*/ 63519 h 1562119"/>
                  <a:gd name="connsiteX72" fmla="*/ 1295400 w 2171700"/>
                  <a:gd name="connsiteY72" fmla="*/ 50819 h 1562119"/>
                  <a:gd name="connsiteX73" fmla="*/ 1333500 w 2171700"/>
                  <a:gd name="connsiteY73" fmla="*/ 38119 h 1562119"/>
                  <a:gd name="connsiteX0" fmla="*/ 1295400 w 2171700"/>
                  <a:gd name="connsiteY0" fmla="*/ 51353 h 1562653"/>
                  <a:gd name="connsiteX1" fmla="*/ 901700 w 2171700"/>
                  <a:gd name="connsiteY1" fmla="*/ 553 h 1562653"/>
                  <a:gd name="connsiteX2" fmla="*/ 825500 w 2171700"/>
                  <a:gd name="connsiteY2" fmla="*/ 25953 h 1562653"/>
                  <a:gd name="connsiteX3" fmla="*/ 787400 w 2171700"/>
                  <a:gd name="connsiteY3" fmla="*/ 38653 h 1562653"/>
                  <a:gd name="connsiteX4" fmla="*/ 749300 w 2171700"/>
                  <a:gd name="connsiteY4" fmla="*/ 51353 h 1562653"/>
                  <a:gd name="connsiteX5" fmla="*/ 673100 w 2171700"/>
                  <a:gd name="connsiteY5" fmla="*/ 102153 h 1562653"/>
                  <a:gd name="connsiteX6" fmla="*/ 635000 w 2171700"/>
                  <a:gd name="connsiteY6" fmla="*/ 114853 h 1562653"/>
                  <a:gd name="connsiteX7" fmla="*/ 520700 w 2171700"/>
                  <a:gd name="connsiteY7" fmla="*/ 191053 h 1562653"/>
                  <a:gd name="connsiteX8" fmla="*/ 482600 w 2171700"/>
                  <a:gd name="connsiteY8" fmla="*/ 216453 h 1562653"/>
                  <a:gd name="connsiteX9" fmla="*/ 444500 w 2171700"/>
                  <a:gd name="connsiteY9" fmla="*/ 241853 h 1562653"/>
                  <a:gd name="connsiteX10" fmla="*/ 406400 w 2171700"/>
                  <a:gd name="connsiteY10" fmla="*/ 279953 h 1562653"/>
                  <a:gd name="connsiteX11" fmla="*/ 330200 w 2171700"/>
                  <a:gd name="connsiteY11" fmla="*/ 330753 h 1562653"/>
                  <a:gd name="connsiteX12" fmla="*/ 304800 w 2171700"/>
                  <a:gd name="connsiteY12" fmla="*/ 368853 h 1562653"/>
                  <a:gd name="connsiteX13" fmla="*/ 228600 w 2171700"/>
                  <a:gd name="connsiteY13" fmla="*/ 432353 h 1562653"/>
                  <a:gd name="connsiteX14" fmla="*/ 215900 w 2171700"/>
                  <a:gd name="connsiteY14" fmla="*/ 470453 h 1562653"/>
                  <a:gd name="connsiteX15" fmla="*/ 165100 w 2171700"/>
                  <a:gd name="connsiteY15" fmla="*/ 546653 h 1562653"/>
                  <a:gd name="connsiteX16" fmla="*/ 139700 w 2171700"/>
                  <a:gd name="connsiteY16" fmla="*/ 584753 h 1562653"/>
                  <a:gd name="connsiteX17" fmla="*/ 101600 w 2171700"/>
                  <a:gd name="connsiteY17" fmla="*/ 622853 h 1562653"/>
                  <a:gd name="connsiteX18" fmla="*/ 88900 w 2171700"/>
                  <a:gd name="connsiteY18" fmla="*/ 660953 h 1562653"/>
                  <a:gd name="connsiteX19" fmla="*/ 38100 w 2171700"/>
                  <a:gd name="connsiteY19" fmla="*/ 737153 h 1562653"/>
                  <a:gd name="connsiteX20" fmla="*/ 12700 w 2171700"/>
                  <a:gd name="connsiteY20" fmla="*/ 813353 h 1562653"/>
                  <a:gd name="connsiteX21" fmla="*/ 0 w 2171700"/>
                  <a:gd name="connsiteY21" fmla="*/ 851453 h 1562653"/>
                  <a:gd name="connsiteX22" fmla="*/ 12700 w 2171700"/>
                  <a:gd name="connsiteY22" fmla="*/ 991153 h 1562653"/>
                  <a:gd name="connsiteX23" fmla="*/ 25400 w 2171700"/>
                  <a:gd name="connsiteY23" fmla="*/ 1029253 h 1562653"/>
                  <a:gd name="connsiteX24" fmla="*/ 38100 w 2171700"/>
                  <a:gd name="connsiteY24" fmla="*/ 1080053 h 1562653"/>
                  <a:gd name="connsiteX25" fmla="*/ 63500 w 2171700"/>
                  <a:gd name="connsiteY25" fmla="*/ 1156253 h 1562653"/>
                  <a:gd name="connsiteX26" fmla="*/ 127000 w 2171700"/>
                  <a:gd name="connsiteY26" fmla="*/ 1219753 h 1562653"/>
                  <a:gd name="connsiteX27" fmla="*/ 241300 w 2171700"/>
                  <a:gd name="connsiteY27" fmla="*/ 1308653 h 1562653"/>
                  <a:gd name="connsiteX28" fmla="*/ 317500 w 2171700"/>
                  <a:gd name="connsiteY28" fmla="*/ 1359453 h 1562653"/>
                  <a:gd name="connsiteX29" fmla="*/ 355600 w 2171700"/>
                  <a:gd name="connsiteY29" fmla="*/ 1384853 h 1562653"/>
                  <a:gd name="connsiteX30" fmla="*/ 431800 w 2171700"/>
                  <a:gd name="connsiteY30" fmla="*/ 1410253 h 1562653"/>
                  <a:gd name="connsiteX31" fmla="*/ 469900 w 2171700"/>
                  <a:gd name="connsiteY31" fmla="*/ 1435653 h 1562653"/>
                  <a:gd name="connsiteX32" fmla="*/ 546100 w 2171700"/>
                  <a:gd name="connsiteY32" fmla="*/ 1461053 h 1562653"/>
                  <a:gd name="connsiteX33" fmla="*/ 584200 w 2171700"/>
                  <a:gd name="connsiteY33" fmla="*/ 1473753 h 1562653"/>
                  <a:gd name="connsiteX34" fmla="*/ 723900 w 2171700"/>
                  <a:gd name="connsiteY34" fmla="*/ 1511853 h 1562653"/>
                  <a:gd name="connsiteX35" fmla="*/ 774700 w 2171700"/>
                  <a:gd name="connsiteY35" fmla="*/ 1524553 h 1562653"/>
                  <a:gd name="connsiteX36" fmla="*/ 825500 w 2171700"/>
                  <a:gd name="connsiteY36" fmla="*/ 1537253 h 1562653"/>
                  <a:gd name="connsiteX37" fmla="*/ 965200 w 2171700"/>
                  <a:gd name="connsiteY37" fmla="*/ 1562653 h 1562653"/>
                  <a:gd name="connsiteX38" fmla="*/ 1244600 w 2171700"/>
                  <a:gd name="connsiteY38" fmla="*/ 1549953 h 1562653"/>
                  <a:gd name="connsiteX39" fmla="*/ 1282700 w 2171700"/>
                  <a:gd name="connsiteY39" fmla="*/ 1537253 h 1562653"/>
                  <a:gd name="connsiteX40" fmla="*/ 1371600 w 2171700"/>
                  <a:gd name="connsiteY40" fmla="*/ 1511853 h 1562653"/>
                  <a:gd name="connsiteX41" fmla="*/ 1409700 w 2171700"/>
                  <a:gd name="connsiteY41" fmla="*/ 1486453 h 1562653"/>
                  <a:gd name="connsiteX42" fmla="*/ 1447800 w 2171700"/>
                  <a:gd name="connsiteY42" fmla="*/ 1473753 h 1562653"/>
                  <a:gd name="connsiteX43" fmla="*/ 1524000 w 2171700"/>
                  <a:gd name="connsiteY43" fmla="*/ 1422953 h 1562653"/>
                  <a:gd name="connsiteX44" fmla="*/ 1562100 w 2171700"/>
                  <a:gd name="connsiteY44" fmla="*/ 1410253 h 1562653"/>
                  <a:gd name="connsiteX45" fmla="*/ 1638300 w 2171700"/>
                  <a:gd name="connsiteY45" fmla="*/ 1346753 h 1562653"/>
                  <a:gd name="connsiteX46" fmla="*/ 1714500 w 2171700"/>
                  <a:gd name="connsiteY46" fmla="*/ 1308653 h 1562653"/>
                  <a:gd name="connsiteX47" fmla="*/ 1752600 w 2171700"/>
                  <a:gd name="connsiteY47" fmla="*/ 1270553 h 1562653"/>
                  <a:gd name="connsiteX48" fmla="*/ 1866900 w 2171700"/>
                  <a:gd name="connsiteY48" fmla="*/ 1194353 h 1562653"/>
                  <a:gd name="connsiteX49" fmla="*/ 1917700 w 2171700"/>
                  <a:gd name="connsiteY49" fmla="*/ 1156253 h 1562653"/>
                  <a:gd name="connsiteX50" fmla="*/ 1943100 w 2171700"/>
                  <a:gd name="connsiteY50" fmla="*/ 1118153 h 1562653"/>
                  <a:gd name="connsiteX51" fmla="*/ 1981200 w 2171700"/>
                  <a:gd name="connsiteY51" fmla="*/ 1092753 h 1562653"/>
                  <a:gd name="connsiteX52" fmla="*/ 2044700 w 2171700"/>
                  <a:gd name="connsiteY52" fmla="*/ 1003853 h 1562653"/>
                  <a:gd name="connsiteX53" fmla="*/ 2082800 w 2171700"/>
                  <a:gd name="connsiteY53" fmla="*/ 965753 h 1562653"/>
                  <a:gd name="connsiteX54" fmla="*/ 2120900 w 2171700"/>
                  <a:gd name="connsiteY54" fmla="*/ 889553 h 1562653"/>
                  <a:gd name="connsiteX55" fmla="*/ 2146300 w 2171700"/>
                  <a:gd name="connsiteY55" fmla="*/ 813353 h 1562653"/>
                  <a:gd name="connsiteX56" fmla="*/ 2171700 w 2171700"/>
                  <a:gd name="connsiteY56" fmla="*/ 711753 h 1562653"/>
                  <a:gd name="connsiteX57" fmla="*/ 2159000 w 2171700"/>
                  <a:gd name="connsiteY57" fmla="*/ 622853 h 1562653"/>
                  <a:gd name="connsiteX58" fmla="*/ 2070100 w 2171700"/>
                  <a:gd name="connsiteY58" fmla="*/ 508553 h 1562653"/>
                  <a:gd name="connsiteX59" fmla="*/ 2044700 w 2171700"/>
                  <a:gd name="connsiteY59" fmla="*/ 470453 h 1562653"/>
                  <a:gd name="connsiteX60" fmla="*/ 2006600 w 2171700"/>
                  <a:gd name="connsiteY60" fmla="*/ 432353 h 1562653"/>
                  <a:gd name="connsiteX61" fmla="*/ 1981200 w 2171700"/>
                  <a:gd name="connsiteY61" fmla="*/ 394253 h 1562653"/>
                  <a:gd name="connsiteX62" fmla="*/ 1905000 w 2171700"/>
                  <a:gd name="connsiteY62" fmla="*/ 318053 h 1562653"/>
                  <a:gd name="connsiteX63" fmla="*/ 1828800 w 2171700"/>
                  <a:gd name="connsiteY63" fmla="*/ 254553 h 1562653"/>
                  <a:gd name="connsiteX64" fmla="*/ 1752600 w 2171700"/>
                  <a:gd name="connsiteY64" fmla="*/ 229153 h 1562653"/>
                  <a:gd name="connsiteX65" fmla="*/ 1638300 w 2171700"/>
                  <a:gd name="connsiteY65" fmla="*/ 191053 h 1562653"/>
                  <a:gd name="connsiteX66" fmla="*/ 1600200 w 2171700"/>
                  <a:gd name="connsiteY66" fmla="*/ 178353 h 1562653"/>
                  <a:gd name="connsiteX67" fmla="*/ 1562100 w 2171700"/>
                  <a:gd name="connsiteY67" fmla="*/ 165653 h 1562653"/>
                  <a:gd name="connsiteX68" fmla="*/ 1447800 w 2171700"/>
                  <a:gd name="connsiteY68" fmla="*/ 114853 h 1562653"/>
                  <a:gd name="connsiteX69" fmla="*/ 1409700 w 2171700"/>
                  <a:gd name="connsiteY69" fmla="*/ 102153 h 1562653"/>
                  <a:gd name="connsiteX70" fmla="*/ 1371600 w 2171700"/>
                  <a:gd name="connsiteY70" fmla="*/ 89453 h 1562653"/>
                  <a:gd name="connsiteX71" fmla="*/ 1333500 w 2171700"/>
                  <a:gd name="connsiteY71" fmla="*/ 64053 h 1562653"/>
                  <a:gd name="connsiteX72" fmla="*/ 1295400 w 2171700"/>
                  <a:gd name="connsiteY72" fmla="*/ 51353 h 1562653"/>
                  <a:gd name="connsiteX0" fmla="*/ 1263650 w 2171700"/>
                  <a:gd name="connsiteY0" fmla="*/ 22242 h 1562117"/>
                  <a:gd name="connsiteX1" fmla="*/ 901700 w 2171700"/>
                  <a:gd name="connsiteY1" fmla="*/ 17 h 1562117"/>
                  <a:gd name="connsiteX2" fmla="*/ 825500 w 2171700"/>
                  <a:gd name="connsiteY2" fmla="*/ 25417 h 1562117"/>
                  <a:gd name="connsiteX3" fmla="*/ 787400 w 2171700"/>
                  <a:gd name="connsiteY3" fmla="*/ 38117 h 1562117"/>
                  <a:gd name="connsiteX4" fmla="*/ 749300 w 2171700"/>
                  <a:gd name="connsiteY4" fmla="*/ 50817 h 1562117"/>
                  <a:gd name="connsiteX5" fmla="*/ 673100 w 2171700"/>
                  <a:gd name="connsiteY5" fmla="*/ 101617 h 1562117"/>
                  <a:gd name="connsiteX6" fmla="*/ 635000 w 2171700"/>
                  <a:gd name="connsiteY6" fmla="*/ 114317 h 1562117"/>
                  <a:gd name="connsiteX7" fmla="*/ 520700 w 2171700"/>
                  <a:gd name="connsiteY7" fmla="*/ 190517 h 1562117"/>
                  <a:gd name="connsiteX8" fmla="*/ 482600 w 2171700"/>
                  <a:gd name="connsiteY8" fmla="*/ 215917 h 1562117"/>
                  <a:gd name="connsiteX9" fmla="*/ 444500 w 2171700"/>
                  <a:gd name="connsiteY9" fmla="*/ 241317 h 1562117"/>
                  <a:gd name="connsiteX10" fmla="*/ 406400 w 2171700"/>
                  <a:gd name="connsiteY10" fmla="*/ 279417 h 1562117"/>
                  <a:gd name="connsiteX11" fmla="*/ 330200 w 2171700"/>
                  <a:gd name="connsiteY11" fmla="*/ 330217 h 1562117"/>
                  <a:gd name="connsiteX12" fmla="*/ 304800 w 2171700"/>
                  <a:gd name="connsiteY12" fmla="*/ 368317 h 1562117"/>
                  <a:gd name="connsiteX13" fmla="*/ 228600 w 2171700"/>
                  <a:gd name="connsiteY13" fmla="*/ 431817 h 1562117"/>
                  <a:gd name="connsiteX14" fmla="*/ 215900 w 2171700"/>
                  <a:gd name="connsiteY14" fmla="*/ 469917 h 1562117"/>
                  <a:gd name="connsiteX15" fmla="*/ 165100 w 2171700"/>
                  <a:gd name="connsiteY15" fmla="*/ 546117 h 1562117"/>
                  <a:gd name="connsiteX16" fmla="*/ 139700 w 2171700"/>
                  <a:gd name="connsiteY16" fmla="*/ 584217 h 1562117"/>
                  <a:gd name="connsiteX17" fmla="*/ 101600 w 2171700"/>
                  <a:gd name="connsiteY17" fmla="*/ 622317 h 1562117"/>
                  <a:gd name="connsiteX18" fmla="*/ 88900 w 2171700"/>
                  <a:gd name="connsiteY18" fmla="*/ 660417 h 1562117"/>
                  <a:gd name="connsiteX19" fmla="*/ 38100 w 2171700"/>
                  <a:gd name="connsiteY19" fmla="*/ 736617 h 1562117"/>
                  <a:gd name="connsiteX20" fmla="*/ 12700 w 2171700"/>
                  <a:gd name="connsiteY20" fmla="*/ 812817 h 1562117"/>
                  <a:gd name="connsiteX21" fmla="*/ 0 w 2171700"/>
                  <a:gd name="connsiteY21" fmla="*/ 850917 h 1562117"/>
                  <a:gd name="connsiteX22" fmla="*/ 12700 w 2171700"/>
                  <a:gd name="connsiteY22" fmla="*/ 990617 h 1562117"/>
                  <a:gd name="connsiteX23" fmla="*/ 25400 w 2171700"/>
                  <a:gd name="connsiteY23" fmla="*/ 1028717 h 1562117"/>
                  <a:gd name="connsiteX24" fmla="*/ 38100 w 2171700"/>
                  <a:gd name="connsiteY24" fmla="*/ 1079517 h 1562117"/>
                  <a:gd name="connsiteX25" fmla="*/ 63500 w 2171700"/>
                  <a:gd name="connsiteY25" fmla="*/ 1155717 h 1562117"/>
                  <a:gd name="connsiteX26" fmla="*/ 127000 w 2171700"/>
                  <a:gd name="connsiteY26" fmla="*/ 1219217 h 1562117"/>
                  <a:gd name="connsiteX27" fmla="*/ 241300 w 2171700"/>
                  <a:gd name="connsiteY27" fmla="*/ 1308117 h 1562117"/>
                  <a:gd name="connsiteX28" fmla="*/ 317500 w 2171700"/>
                  <a:gd name="connsiteY28" fmla="*/ 1358917 h 1562117"/>
                  <a:gd name="connsiteX29" fmla="*/ 355600 w 2171700"/>
                  <a:gd name="connsiteY29" fmla="*/ 1384317 h 1562117"/>
                  <a:gd name="connsiteX30" fmla="*/ 431800 w 2171700"/>
                  <a:gd name="connsiteY30" fmla="*/ 1409717 h 1562117"/>
                  <a:gd name="connsiteX31" fmla="*/ 469900 w 2171700"/>
                  <a:gd name="connsiteY31" fmla="*/ 1435117 h 1562117"/>
                  <a:gd name="connsiteX32" fmla="*/ 546100 w 2171700"/>
                  <a:gd name="connsiteY32" fmla="*/ 1460517 h 1562117"/>
                  <a:gd name="connsiteX33" fmla="*/ 584200 w 2171700"/>
                  <a:gd name="connsiteY33" fmla="*/ 1473217 h 1562117"/>
                  <a:gd name="connsiteX34" fmla="*/ 723900 w 2171700"/>
                  <a:gd name="connsiteY34" fmla="*/ 1511317 h 1562117"/>
                  <a:gd name="connsiteX35" fmla="*/ 774700 w 2171700"/>
                  <a:gd name="connsiteY35" fmla="*/ 1524017 h 1562117"/>
                  <a:gd name="connsiteX36" fmla="*/ 825500 w 2171700"/>
                  <a:gd name="connsiteY36" fmla="*/ 1536717 h 1562117"/>
                  <a:gd name="connsiteX37" fmla="*/ 965200 w 2171700"/>
                  <a:gd name="connsiteY37" fmla="*/ 1562117 h 1562117"/>
                  <a:gd name="connsiteX38" fmla="*/ 1244600 w 2171700"/>
                  <a:gd name="connsiteY38" fmla="*/ 1549417 h 1562117"/>
                  <a:gd name="connsiteX39" fmla="*/ 1282700 w 2171700"/>
                  <a:gd name="connsiteY39" fmla="*/ 1536717 h 1562117"/>
                  <a:gd name="connsiteX40" fmla="*/ 1371600 w 2171700"/>
                  <a:gd name="connsiteY40" fmla="*/ 1511317 h 1562117"/>
                  <a:gd name="connsiteX41" fmla="*/ 1409700 w 2171700"/>
                  <a:gd name="connsiteY41" fmla="*/ 1485917 h 1562117"/>
                  <a:gd name="connsiteX42" fmla="*/ 1447800 w 2171700"/>
                  <a:gd name="connsiteY42" fmla="*/ 1473217 h 1562117"/>
                  <a:gd name="connsiteX43" fmla="*/ 1524000 w 2171700"/>
                  <a:gd name="connsiteY43" fmla="*/ 1422417 h 1562117"/>
                  <a:gd name="connsiteX44" fmla="*/ 1562100 w 2171700"/>
                  <a:gd name="connsiteY44" fmla="*/ 1409717 h 1562117"/>
                  <a:gd name="connsiteX45" fmla="*/ 1638300 w 2171700"/>
                  <a:gd name="connsiteY45" fmla="*/ 1346217 h 1562117"/>
                  <a:gd name="connsiteX46" fmla="*/ 1714500 w 2171700"/>
                  <a:gd name="connsiteY46" fmla="*/ 1308117 h 1562117"/>
                  <a:gd name="connsiteX47" fmla="*/ 1752600 w 2171700"/>
                  <a:gd name="connsiteY47" fmla="*/ 1270017 h 1562117"/>
                  <a:gd name="connsiteX48" fmla="*/ 1866900 w 2171700"/>
                  <a:gd name="connsiteY48" fmla="*/ 1193817 h 1562117"/>
                  <a:gd name="connsiteX49" fmla="*/ 1917700 w 2171700"/>
                  <a:gd name="connsiteY49" fmla="*/ 1155717 h 1562117"/>
                  <a:gd name="connsiteX50" fmla="*/ 1943100 w 2171700"/>
                  <a:gd name="connsiteY50" fmla="*/ 1117617 h 1562117"/>
                  <a:gd name="connsiteX51" fmla="*/ 1981200 w 2171700"/>
                  <a:gd name="connsiteY51" fmla="*/ 1092217 h 1562117"/>
                  <a:gd name="connsiteX52" fmla="*/ 2044700 w 2171700"/>
                  <a:gd name="connsiteY52" fmla="*/ 1003317 h 1562117"/>
                  <a:gd name="connsiteX53" fmla="*/ 2082800 w 2171700"/>
                  <a:gd name="connsiteY53" fmla="*/ 965217 h 1562117"/>
                  <a:gd name="connsiteX54" fmla="*/ 2120900 w 2171700"/>
                  <a:gd name="connsiteY54" fmla="*/ 889017 h 1562117"/>
                  <a:gd name="connsiteX55" fmla="*/ 2146300 w 2171700"/>
                  <a:gd name="connsiteY55" fmla="*/ 812817 h 1562117"/>
                  <a:gd name="connsiteX56" fmla="*/ 2171700 w 2171700"/>
                  <a:gd name="connsiteY56" fmla="*/ 711217 h 1562117"/>
                  <a:gd name="connsiteX57" fmla="*/ 2159000 w 2171700"/>
                  <a:gd name="connsiteY57" fmla="*/ 622317 h 1562117"/>
                  <a:gd name="connsiteX58" fmla="*/ 2070100 w 2171700"/>
                  <a:gd name="connsiteY58" fmla="*/ 508017 h 1562117"/>
                  <a:gd name="connsiteX59" fmla="*/ 2044700 w 2171700"/>
                  <a:gd name="connsiteY59" fmla="*/ 469917 h 1562117"/>
                  <a:gd name="connsiteX60" fmla="*/ 2006600 w 2171700"/>
                  <a:gd name="connsiteY60" fmla="*/ 431817 h 1562117"/>
                  <a:gd name="connsiteX61" fmla="*/ 1981200 w 2171700"/>
                  <a:gd name="connsiteY61" fmla="*/ 393717 h 1562117"/>
                  <a:gd name="connsiteX62" fmla="*/ 1905000 w 2171700"/>
                  <a:gd name="connsiteY62" fmla="*/ 317517 h 1562117"/>
                  <a:gd name="connsiteX63" fmla="*/ 1828800 w 2171700"/>
                  <a:gd name="connsiteY63" fmla="*/ 254017 h 1562117"/>
                  <a:gd name="connsiteX64" fmla="*/ 1752600 w 2171700"/>
                  <a:gd name="connsiteY64" fmla="*/ 228617 h 1562117"/>
                  <a:gd name="connsiteX65" fmla="*/ 1638300 w 2171700"/>
                  <a:gd name="connsiteY65" fmla="*/ 190517 h 1562117"/>
                  <a:gd name="connsiteX66" fmla="*/ 1600200 w 2171700"/>
                  <a:gd name="connsiteY66" fmla="*/ 177817 h 1562117"/>
                  <a:gd name="connsiteX67" fmla="*/ 1562100 w 2171700"/>
                  <a:gd name="connsiteY67" fmla="*/ 165117 h 1562117"/>
                  <a:gd name="connsiteX68" fmla="*/ 1447800 w 2171700"/>
                  <a:gd name="connsiteY68" fmla="*/ 114317 h 1562117"/>
                  <a:gd name="connsiteX69" fmla="*/ 1409700 w 2171700"/>
                  <a:gd name="connsiteY69" fmla="*/ 101617 h 1562117"/>
                  <a:gd name="connsiteX70" fmla="*/ 1371600 w 2171700"/>
                  <a:gd name="connsiteY70" fmla="*/ 88917 h 1562117"/>
                  <a:gd name="connsiteX71" fmla="*/ 1333500 w 2171700"/>
                  <a:gd name="connsiteY71" fmla="*/ 63517 h 1562117"/>
                  <a:gd name="connsiteX72" fmla="*/ 1263650 w 2171700"/>
                  <a:gd name="connsiteY72" fmla="*/ 22242 h 1562117"/>
                  <a:gd name="connsiteX0" fmla="*/ 1263650 w 2171700"/>
                  <a:gd name="connsiteY0" fmla="*/ 12764 h 1552639"/>
                  <a:gd name="connsiteX1" fmla="*/ 1000125 w 2171700"/>
                  <a:gd name="connsiteY1" fmla="*/ 64 h 1552639"/>
                  <a:gd name="connsiteX2" fmla="*/ 825500 w 2171700"/>
                  <a:gd name="connsiteY2" fmla="*/ 15939 h 1552639"/>
                  <a:gd name="connsiteX3" fmla="*/ 787400 w 2171700"/>
                  <a:gd name="connsiteY3" fmla="*/ 28639 h 1552639"/>
                  <a:gd name="connsiteX4" fmla="*/ 749300 w 2171700"/>
                  <a:gd name="connsiteY4" fmla="*/ 41339 h 1552639"/>
                  <a:gd name="connsiteX5" fmla="*/ 673100 w 2171700"/>
                  <a:gd name="connsiteY5" fmla="*/ 92139 h 1552639"/>
                  <a:gd name="connsiteX6" fmla="*/ 635000 w 2171700"/>
                  <a:gd name="connsiteY6" fmla="*/ 104839 h 1552639"/>
                  <a:gd name="connsiteX7" fmla="*/ 520700 w 2171700"/>
                  <a:gd name="connsiteY7" fmla="*/ 181039 h 1552639"/>
                  <a:gd name="connsiteX8" fmla="*/ 482600 w 2171700"/>
                  <a:gd name="connsiteY8" fmla="*/ 206439 h 1552639"/>
                  <a:gd name="connsiteX9" fmla="*/ 444500 w 2171700"/>
                  <a:gd name="connsiteY9" fmla="*/ 231839 h 1552639"/>
                  <a:gd name="connsiteX10" fmla="*/ 406400 w 2171700"/>
                  <a:gd name="connsiteY10" fmla="*/ 269939 h 1552639"/>
                  <a:gd name="connsiteX11" fmla="*/ 330200 w 2171700"/>
                  <a:gd name="connsiteY11" fmla="*/ 320739 h 1552639"/>
                  <a:gd name="connsiteX12" fmla="*/ 304800 w 2171700"/>
                  <a:gd name="connsiteY12" fmla="*/ 358839 h 1552639"/>
                  <a:gd name="connsiteX13" fmla="*/ 228600 w 2171700"/>
                  <a:gd name="connsiteY13" fmla="*/ 422339 h 1552639"/>
                  <a:gd name="connsiteX14" fmla="*/ 215900 w 2171700"/>
                  <a:gd name="connsiteY14" fmla="*/ 460439 h 1552639"/>
                  <a:gd name="connsiteX15" fmla="*/ 165100 w 2171700"/>
                  <a:gd name="connsiteY15" fmla="*/ 536639 h 1552639"/>
                  <a:gd name="connsiteX16" fmla="*/ 139700 w 2171700"/>
                  <a:gd name="connsiteY16" fmla="*/ 574739 h 1552639"/>
                  <a:gd name="connsiteX17" fmla="*/ 101600 w 2171700"/>
                  <a:gd name="connsiteY17" fmla="*/ 612839 h 1552639"/>
                  <a:gd name="connsiteX18" fmla="*/ 88900 w 2171700"/>
                  <a:gd name="connsiteY18" fmla="*/ 650939 h 1552639"/>
                  <a:gd name="connsiteX19" fmla="*/ 38100 w 2171700"/>
                  <a:gd name="connsiteY19" fmla="*/ 727139 h 1552639"/>
                  <a:gd name="connsiteX20" fmla="*/ 12700 w 2171700"/>
                  <a:gd name="connsiteY20" fmla="*/ 803339 h 1552639"/>
                  <a:gd name="connsiteX21" fmla="*/ 0 w 2171700"/>
                  <a:gd name="connsiteY21" fmla="*/ 841439 h 1552639"/>
                  <a:gd name="connsiteX22" fmla="*/ 12700 w 2171700"/>
                  <a:gd name="connsiteY22" fmla="*/ 981139 h 1552639"/>
                  <a:gd name="connsiteX23" fmla="*/ 25400 w 2171700"/>
                  <a:gd name="connsiteY23" fmla="*/ 1019239 h 1552639"/>
                  <a:gd name="connsiteX24" fmla="*/ 38100 w 2171700"/>
                  <a:gd name="connsiteY24" fmla="*/ 1070039 h 1552639"/>
                  <a:gd name="connsiteX25" fmla="*/ 63500 w 2171700"/>
                  <a:gd name="connsiteY25" fmla="*/ 1146239 h 1552639"/>
                  <a:gd name="connsiteX26" fmla="*/ 127000 w 2171700"/>
                  <a:gd name="connsiteY26" fmla="*/ 1209739 h 1552639"/>
                  <a:gd name="connsiteX27" fmla="*/ 241300 w 2171700"/>
                  <a:gd name="connsiteY27" fmla="*/ 1298639 h 1552639"/>
                  <a:gd name="connsiteX28" fmla="*/ 317500 w 2171700"/>
                  <a:gd name="connsiteY28" fmla="*/ 1349439 h 1552639"/>
                  <a:gd name="connsiteX29" fmla="*/ 355600 w 2171700"/>
                  <a:gd name="connsiteY29" fmla="*/ 1374839 h 1552639"/>
                  <a:gd name="connsiteX30" fmla="*/ 431800 w 2171700"/>
                  <a:gd name="connsiteY30" fmla="*/ 1400239 h 1552639"/>
                  <a:gd name="connsiteX31" fmla="*/ 469900 w 2171700"/>
                  <a:gd name="connsiteY31" fmla="*/ 1425639 h 1552639"/>
                  <a:gd name="connsiteX32" fmla="*/ 546100 w 2171700"/>
                  <a:gd name="connsiteY32" fmla="*/ 1451039 h 1552639"/>
                  <a:gd name="connsiteX33" fmla="*/ 584200 w 2171700"/>
                  <a:gd name="connsiteY33" fmla="*/ 1463739 h 1552639"/>
                  <a:gd name="connsiteX34" fmla="*/ 723900 w 2171700"/>
                  <a:gd name="connsiteY34" fmla="*/ 1501839 h 1552639"/>
                  <a:gd name="connsiteX35" fmla="*/ 774700 w 2171700"/>
                  <a:gd name="connsiteY35" fmla="*/ 1514539 h 1552639"/>
                  <a:gd name="connsiteX36" fmla="*/ 825500 w 2171700"/>
                  <a:gd name="connsiteY36" fmla="*/ 1527239 h 1552639"/>
                  <a:gd name="connsiteX37" fmla="*/ 965200 w 2171700"/>
                  <a:gd name="connsiteY37" fmla="*/ 1552639 h 1552639"/>
                  <a:gd name="connsiteX38" fmla="*/ 1244600 w 2171700"/>
                  <a:gd name="connsiteY38" fmla="*/ 1539939 h 1552639"/>
                  <a:gd name="connsiteX39" fmla="*/ 1282700 w 2171700"/>
                  <a:gd name="connsiteY39" fmla="*/ 1527239 h 1552639"/>
                  <a:gd name="connsiteX40" fmla="*/ 1371600 w 2171700"/>
                  <a:gd name="connsiteY40" fmla="*/ 1501839 h 1552639"/>
                  <a:gd name="connsiteX41" fmla="*/ 1409700 w 2171700"/>
                  <a:gd name="connsiteY41" fmla="*/ 1476439 h 1552639"/>
                  <a:gd name="connsiteX42" fmla="*/ 1447800 w 2171700"/>
                  <a:gd name="connsiteY42" fmla="*/ 1463739 h 1552639"/>
                  <a:gd name="connsiteX43" fmla="*/ 1524000 w 2171700"/>
                  <a:gd name="connsiteY43" fmla="*/ 1412939 h 1552639"/>
                  <a:gd name="connsiteX44" fmla="*/ 1562100 w 2171700"/>
                  <a:gd name="connsiteY44" fmla="*/ 1400239 h 1552639"/>
                  <a:gd name="connsiteX45" fmla="*/ 1638300 w 2171700"/>
                  <a:gd name="connsiteY45" fmla="*/ 1336739 h 1552639"/>
                  <a:gd name="connsiteX46" fmla="*/ 1714500 w 2171700"/>
                  <a:gd name="connsiteY46" fmla="*/ 1298639 h 1552639"/>
                  <a:gd name="connsiteX47" fmla="*/ 1752600 w 2171700"/>
                  <a:gd name="connsiteY47" fmla="*/ 1260539 h 1552639"/>
                  <a:gd name="connsiteX48" fmla="*/ 1866900 w 2171700"/>
                  <a:gd name="connsiteY48" fmla="*/ 1184339 h 1552639"/>
                  <a:gd name="connsiteX49" fmla="*/ 1917700 w 2171700"/>
                  <a:gd name="connsiteY49" fmla="*/ 1146239 h 1552639"/>
                  <a:gd name="connsiteX50" fmla="*/ 1943100 w 2171700"/>
                  <a:gd name="connsiteY50" fmla="*/ 1108139 h 1552639"/>
                  <a:gd name="connsiteX51" fmla="*/ 1981200 w 2171700"/>
                  <a:gd name="connsiteY51" fmla="*/ 1082739 h 1552639"/>
                  <a:gd name="connsiteX52" fmla="*/ 2044700 w 2171700"/>
                  <a:gd name="connsiteY52" fmla="*/ 993839 h 1552639"/>
                  <a:gd name="connsiteX53" fmla="*/ 2082800 w 2171700"/>
                  <a:gd name="connsiteY53" fmla="*/ 955739 h 1552639"/>
                  <a:gd name="connsiteX54" fmla="*/ 2120900 w 2171700"/>
                  <a:gd name="connsiteY54" fmla="*/ 879539 h 1552639"/>
                  <a:gd name="connsiteX55" fmla="*/ 2146300 w 2171700"/>
                  <a:gd name="connsiteY55" fmla="*/ 803339 h 1552639"/>
                  <a:gd name="connsiteX56" fmla="*/ 2171700 w 2171700"/>
                  <a:gd name="connsiteY56" fmla="*/ 701739 h 1552639"/>
                  <a:gd name="connsiteX57" fmla="*/ 2159000 w 2171700"/>
                  <a:gd name="connsiteY57" fmla="*/ 612839 h 1552639"/>
                  <a:gd name="connsiteX58" fmla="*/ 2070100 w 2171700"/>
                  <a:gd name="connsiteY58" fmla="*/ 498539 h 1552639"/>
                  <a:gd name="connsiteX59" fmla="*/ 2044700 w 2171700"/>
                  <a:gd name="connsiteY59" fmla="*/ 460439 h 1552639"/>
                  <a:gd name="connsiteX60" fmla="*/ 2006600 w 2171700"/>
                  <a:gd name="connsiteY60" fmla="*/ 422339 h 1552639"/>
                  <a:gd name="connsiteX61" fmla="*/ 1981200 w 2171700"/>
                  <a:gd name="connsiteY61" fmla="*/ 384239 h 1552639"/>
                  <a:gd name="connsiteX62" fmla="*/ 1905000 w 2171700"/>
                  <a:gd name="connsiteY62" fmla="*/ 308039 h 1552639"/>
                  <a:gd name="connsiteX63" fmla="*/ 1828800 w 2171700"/>
                  <a:gd name="connsiteY63" fmla="*/ 244539 h 1552639"/>
                  <a:gd name="connsiteX64" fmla="*/ 1752600 w 2171700"/>
                  <a:gd name="connsiteY64" fmla="*/ 219139 h 1552639"/>
                  <a:gd name="connsiteX65" fmla="*/ 1638300 w 2171700"/>
                  <a:gd name="connsiteY65" fmla="*/ 181039 h 1552639"/>
                  <a:gd name="connsiteX66" fmla="*/ 1600200 w 2171700"/>
                  <a:gd name="connsiteY66" fmla="*/ 168339 h 1552639"/>
                  <a:gd name="connsiteX67" fmla="*/ 1562100 w 2171700"/>
                  <a:gd name="connsiteY67" fmla="*/ 155639 h 1552639"/>
                  <a:gd name="connsiteX68" fmla="*/ 1447800 w 2171700"/>
                  <a:gd name="connsiteY68" fmla="*/ 104839 h 1552639"/>
                  <a:gd name="connsiteX69" fmla="*/ 1409700 w 2171700"/>
                  <a:gd name="connsiteY69" fmla="*/ 92139 h 1552639"/>
                  <a:gd name="connsiteX70" fmla="*/ 1371600 w 2171700"/>
                  <a:gd name="connsiteY70" fmla="*/ 79439 h 1552639"/>
                  <a:gd name="connsiteX71" fmla="*/ 1333500 w 2171700"/>
                  <a:gd name="connsiteY71" fmla="*/ 54039 h 1552639"/>
                  <a:gd name="connsiteX72" fmla="*/ 1263650 w 2171700"/>
                  <a:gd name="connsiteY72" fmla="*/ 12764 h 1552639"/>
                  <a:gd name="connsiteX0" fmla="*/ 1263650 w 2171700"/>
                  <a:gd name="connsiteY0" fmla="*/ 12861 h 1552736"/>
                  <a:gd name="connsiteX1" fmla="*/ 1000125 w 2171700"/>
                  <a:gd name="connsiteY1" fmla="*/ 161 h 1552736"/>
                  <a:gd name="connsiteX2" fmla="*/ 825500 w 2171700"/>
                  <a:gd name="connsiteY2" fmla="*/ 16036 h 1552736"/>
                  <a:gd name="connsiteX3" fmla="*/ 787400 w 2171700"/>
                  <a:gd name="connsiteY3" fmla="*/ 28736 h 1552736"/>
                  <a:gd name="connsiteX4" fmla="*/ 749300 w 2171700"/>
                  <a:gd name="connsiteY4" fmla="*/ 41436 h 1552736"/>
                  <a:gd name="connsiteX5" fmla="*/ 673100 w 2171700"/>
                  <a:gd name="connsiteY5" fmla="*/ 92236 h 1552736"/>
                  <a:gd name="connsiteX6" fmla="*/ 635000 w 2171700"/>
                  <a:gd name="connsiteY6" fmla="*/ 104936 h 1552736"/>
                  <a:gd name="connsiteX7" fmla="*/ 520700 w 2171700"/>
                  <a:gd name="connsiteY7" fmla="*/ 181136 h 1552736"/>
                  <a:gd name="connsiteX8" fmla="*/ 482600 w 2171700"/>
                  <a:gd name="connsiteY8" fmla="*/ 206536 h 1552736"/>
                  <a:gd name="connsiteX9" fmla="*/ 444500 w 2171700"/>
                  <a:gd name="connsiteY9" fmla="*/ 231936 h 1552736"/>
                  <a:gd name="connsiteX10" fmla="*/ 406400 w 2171700"/>
                  <a:gd name="connsiteY10" fmla="*/ 270036 h 1552736"/>
                  <a:gd name="connsiteX11" fmla="*/ 330200 w 2171700"/>
                  <a:gd name="connsiteY11" fmla="*/ 320836 h 1552736"/>
                  <a:gd name="connsiteX12" fmla="*/ 304800 w 2171700"/>
                  <a:gd name="connsiteY12" fmla="*/ 358936 h 1552736"/>
                  <a:gd name="connsiteX13" fmla="*/ 228600 w 2171700"/>
                  <a:gd name="connsiteY13" fmla="*/ 422436 h 1552736"/>
                  <a:gd name="connsiteX14" fmla="*/ 215900 w 2171700"/>
                  <a:gd name="connsiteY14" fmla="*/ 460536 h 1552736"/>
                  <a:gd name="connsiteX15" fmla="*/ 165100 w 2171700"/>
                  <a:gd name="connsiteY15" fmla="*/ 536736 h 1552736"/>
                  <a:gd name="connsiteX16" fmla="*/ 139700 w 2171700"/>
                  <a:gd name="connsiteY16" fmla="*/ 574836 h 1552736"/>
                  <a:gd name="connsiteX17" fmla="*/ 101600 w 2171700"/>
                  <a:gd name="connsiteY17" fmla="*/ 612936 h 1552736"/>
                  <a:gd name="connsiteX18" fmla="*/ 88900 w 2171700"/>
                  <a:gd name="connsiteY18" fmla="*/ 651036 h 1552736"/>
                  <a:gd name="connsiteX19" fmla="*/ 38100 w 2171700"/>
                  <a:gd name="connsiteY19" fmla="*/ 727236 h 1552736"/>
                  <a:gd name="connsiteX20" fmla="*/ 12700 w 2171700"/>
                  <a:gd name="connsiteY20" fmla="*/ 803436 h 1552736"/>
                  <a:gd name="connsiteX21" fmla="*/ 0 w 2171700"/>
                  <a:gd name="connsiteY21" fmla="*/ 841536 h 1552736"/>
                  <a:gd name="connsiteX22" fmla="*/ 12700 w 2171700"/>
                  <a:gd name="connsiteY22" fmla="*/ 981236 h 1552736"/>
                  <a:gd name="connsiteX23" fmla="*/ 25400 w 2171700"/>
                  <a:gd name="connsiteY23" fmla="*/ 1019336 h 1552736"/>
                  <a:gd name="connsiteX24" fmla="*/ 38100 w 2171700"/>
                  <a:gd name="connsiteY24" fmla="*/ 1070136 h 1552736"/>
                  <a:gd name="connsiteX25" fmla="*/ 63500 w 2171700"/>
                  <a:gd name="connsiteY25" fmla="*/ 1146336 h 1552736"/>
                  <a:gd name="connsiteX26" fmla="*/ 127000 w 2171700"/>
                  <a:gd name="connsiteY26" fmla="*/ 1209836 h 1552736"/>
                  <a:gd name="connsiteX27" fmla="*/ 241300 w 2171700"/>
                  <a:gd name="connsiteY27" fmla="*/ 1298736 h 1552736"/>
                  <a:gd name="connsiteX28" fmla="*/ 317500 w 2171700"/>
                  <a:gd name="connsiteY28" fmla="*/ 1349536 h 1552736"/>
                  <a:gd name="connsiteX29" fmla="*/ 355600 w 2171700"/>
                  <a:gd name="connsiteY29" fmla="*/ 1374936 h 1552736"/>
                  <a:gd name="connsiteX30" fmla="*/ 431800 w 2171700"/>
                  <a:gd name="connsiteY30" fmla="*/ 1400336 h 1552736"/>
                  <a:gd name="connsiteX31" fmla="*/ 469900 w 2171700"/>
                  <a:gd name="connsiteY31" fmla="*/ 1425736 h 1552736"/>
                  <a:gd name="connsiteX32" fmla="*/ 546100 w 2171700"/>
                  <a:gd name="connsiteY32" fmla="*/ 1451136 h 1552736"/>
                  <a:gd name="connsiteX33" fmla="*/ 584200 w 2171700"/>
                  <a:gd name="connsiteY33" fmla="*/ 1463836 h 1552736"/>
                  <a:gd name="connsiteX34" fmla="*/ 723900 w 2171700"/>
                  <a:gd name="connsiteY34" fmla="*/ 1501936 h 1552736"/>
                  <a:gd name="connsiteX35" fmla="*/ 774700 w 2171700"/>
                  <a:gd name="connsiteY35" fmla="*/ 1514636 h 1552736"/>
                  <a:gd name="connsiteX36" fmla="*/ 825500 w 2171700"/>
                  <a:gd name="connsiteY36" fmla="*/ 1527336 h 1552736"/>
                  <a:gd name="connsiteX37" fmla="*/ 965200 w 2171700"/>
                  <a:gd name="connsiteY37" fmla="*/ 1552736 h 1552736"/>
                  <a:gd name="connsiteX38" fmla="*/ 1244600 w 2171700"/>
                  <a:gd name="connsiteY38" fmla="*/ 1540036 h 1552736"/>
                  <a:gd name="connsiteX39" fmla="*/ 1282700 w 2171700"/>
                  <a:gd name="connsiteY39" fmla="*/ 1527336 h 1552736"/>
                  <a:gd name="connsiteX40" fmla="*/ 1371600 w 2171700"/>
                  <a:gd name="connsiteY40" fmla="*/ 1501936 h 1552736"/>
                  <a:gd name="connsiteX41" fmla="*/ 1409700 w 2171700"/>
                  <a:gd name="connsiteY41" fmla="*/ 1476536 h 1552736"/>
                  <a:gd name="connsiteX42" fmla="*/ 1447800 w 2171700"/>
                  <a:gd name="connsiteY42" fmla="*/ 1463836 h 1552736"/>
                  <a:gd name="connsiteX43" fmla="*/ 1524000 w 2171700"/>
                  <a:gd name="connsiteY43" fmla="*/ 1413036 h 1552736"/>
                  <a:gd name="connsiteX44" fmla="*/ 1562100 w 2171700"/>
                  <a:gd name="connsiteY44" fmla="*/ 1400336 h 1552736"/>
                  <a:gd name="connsiteX45" fmla="*/ 1638300 w 2171700"/>
                  <a:gd name="connsiteY45" fmla="*/ 1336836 h 1552736"/>
                  <a:gd name="connsiteX46" fmla="*/ 1714500 w 2171700"/>
                  <a:gd name="connsiteY46" fmla="*/ 1298736 h 1552736"/>
                  <a:gd name="connsiteX47" fmla="*/ 1752600 w 2171700"/>
                  <a:gd name="connsiteY47" fmla="*/ 1260636 h 1552736"/>
                  <a:gd name="connsiteX48" fmla="*/ 1866900 w 2171700"/>
                  <a:gd name="connsiteY48" fmla="*/ 1184436 h 1552736"/>
                  <a:gd name="connsiteX49" fmla="*/ 1917700 w 2171700"/>
                  <a:gd name="connsiteY49" fmla="*/ 1146336 h 1552736"/>
                  <a:gd name="connsiteX50" fmla="*/ 1943100 w 2171700"/>
                  <a:gd name="connsiteY50" fmla="*/ 1108236 h 1552736"/>
                  <a:gd name="connsiteX51" fmla="*/ 1981200 w 2171700"/>
                  <a:gd name="connsiteY51" fmla="*/ 1082836 h 1552736"/>
                  <a:gd name="connsiteX52" fmla="*/ 2044700 w 2171700"/>
                  <a:gd name="connsiteY52" fmla="*/ 993936 h 1552736"/>
                  <a:gd name="connsiteX53" fmla="*/ 2082800 w 2171700"/>
                  <a:gd name="connsiteY53" fmla="*/ 955836 h 1552736"/>
                  <a:gd name="connsiteX54" fmla="*/ 2120900 w 2171700"/>
                  <a:gd name="connsiteY54" fmla="*/ 879636 h 1552736"/>
                  <a:gd name="connsiteX55" fmla="*/ 2146300 w 2171700"/>
                  <a:gd name="connsiteY55" fmla="*/ 803436 h 1552736"/>
                  <a:gd name="connsiteX56" fmla="*/ 2171700 w 2171700"/>
                  <a:gd name="connsiteY56" fmla="*/ 701836 h 1552736"/>
                  <a:gd name="connsiteX57" fmla="*/ 2159000 w 2171700"/>
                  <a:gd name="connsiteY57" fmla="*/ 612936 h 1552736"/>
                  <a:gd name="connsiteX58" fmla="*/ 2070100 w 2171700"/>
                  <a:gd name="connsiteY58" fmla="*/ 498636 h 1552736"/>
                  <a:gd name="connsiteX59" fmla="*/ 2044700 w 2171700"/>
                  <a:gd name="connsiteY59" fmla="*/ 460536 h 1552736"/>
                  <a:gd name="connsiteX60" fmla="*/ 2006600 w 2171700"/>
                  <a:gd name="connsiteY60" fmla="*/ 422436 h 1552736"/>
                  <a:gd name="connsiteX61" fmla="*/ 1981200 w 2171700"/>
                  <a:gd name="connsiteY61" fmla="*/ 384336 h 1552736"/>
                  <a:gd name="connsiteX62" fmla="*/ 1905000 w 2171700"/>
                  <a:gd name="connsiteY62" fmla="*/ 308136 h 1552736"/>
                  <a:gd name="connsiteX63" fmla="*/ 1828800 w 2171700"/>
                  <a:gd name="connsiteY63" fmla="*/ 244636 h 1552736"/>
                  <a:gd name="connsiteX64" fmla="*/ 1752600 w 2171700"/>
                  <a:gd name="connsiteY64" fmla="*/ 219236 h 1552736"/>
                  <a:gd name="connsiteX65" fmla="*/ 1638300 w 2171700"/>
                  <a:gd name="connsiteY65" fmla="*/ 181136 h 1552736"/>
                  <a:gd name="connsiteX66" fmla="*/ 1600200 w 2171700"/>
                  <a:gd name="connsiteY66" fmla="*/ 168436 h 1552736"/>
                  <a:gd name="connsiteX67" fmla="*/ 1562100 w 2171700"/>
                  <a:gd name="connsiteY67" fmla="*/ 155736 h 1552736"/>
                  <a:gd name="connsiteX68" fmla="*/ 1447800 w 2171700"/>
                  <a:gd name="connsiteY68" fmla="*/ 104936 h 1552736"/>
                  <a:gd name="connsiteX69" fmla="*/ 1409700 w 2171700"/>
                  <a:gd name="connsiteY69" fmla="*/ 92236 h 1552736"/>
                  <a:gd name="connsiteX70" fmla="*/ 1371600 w 2171700"/>
                  <a:gd name="connsiteY70" fmla="*/ 79536 h 1552736"/>
                  <a:gd name="connsiteX71" fmla="*/ 1263650 w 2171700"/>
                  <a:gd name="connsiteY71" fmla="*/ 12861 h 1552736"/>
                  <a:gd name="connsiteX0" fmla="*/ 1263650 w 2171700"/>
                  <a:gd name="connsiteY0" fmla="*/ 13100 h 1552975"/>
                  <a:gd name="connsiteX1" fmla="*/ 1000125 w 2171700"/>
                  <a:gd name="connsiteY1" fmla="*/ 400 h 1552975"/>
                  <a:gd name="connsiteX2" fmla="*/ 825500 w 2171700"/>
                  <a:gd name="connsiteY2" fmla="*/ 16275 h 1552975"/>
                  <a:gd name="connsiteX3" fmla="*/ 787400 w 2171700"/>
                  <a:gd name="connsiteY3" fmla="*/ 28975 h 1552975"/>
                  <a:gd name="connsiteX4" fmla="*/ 749300 w 2171700"/>
                  <a:gd name="connsiteY4" fmla="*/ 41675 h 1552975"/>
                  <a:gd name="connsiteX5" fmla="*/ 673100 w 2171700"/>
                  <a:gd name="connsiteY5" fmla="*/ 92475 h 1552975"/>
                  <a:gd name="connsiteX6" fmla="*/ 635000 w 2171700"/>
                  <a:gd name="connsiteY6" fmla="*/ 105175 h 1552975"/>
                  <a:gd name="connsiteX7" fmla="*/ 520700 w 2171700"/>
                  <a:gd name="connsiteY7" fmla="*/ 181375 h 1552975"/>
                  <a:gd name="connsiteX8" fmla="*/ 482600 w 2171700"/>
                  <a:gd name="connsiteY8" fmla="*/ 206775 h 1552975"/>
                  <a:gd name="connsiteX9" fmla="*/ 444500 w 2171700"/>
                  <a:gd name="connsiteY9" fmla="*/ 232175 h 1552975"/>
                  <a:gd name="connsiteX10" fmla="*/ 406400 w 2171700"/>
                  <a:gd name="connsiteY10" fmla="*/ 270275 h 1552975"/>
                  <a:gd name="connsiteX11" fmla="*/ 330200 w 2171700"/>
                  <a:gd name="connsiteY11" fmla="*/ 321075 h 1552975"/>
                  <a:gd name="connsiteX12" fmla="*/ 304800 w 2171700"/>
                  <a:gd name="connsiteY12" fmla="*/ 359175 h 1552975"/>
                  <a:gd name="connsiteX13" fmla="*/ 228600 w 2171700"/>
                  <a:gd name="connsiteY13" fmla="*/ 422675 h 1552975"/>
                  <a:gd name="connsiteX14" fmla="*/ 215900 w 2171700"/>
                  <a:gd name="connsiteY14" fmla="*/ 460775 h 1552975"/>
                  <a:gd name="connsiteX15" fmla="*/ 165100 w 2171700"/>
                  <a:gd name="connsiteY15" fmla="*/ 536975 h 1552975"/>
                  <a:gd name="connsiteX16" fmla="*/ 139700 w 2171700"/>
                  <a:gd name="connsiteY16" fmla="*/ 575075 h 1552975"/>
                  <a:gd name="connsiteX17" fmla="*/ 101600 w 2171700"/>
                  <a:gd name="connsiteY17" fmla="*/ 613175 h 1552975"/>
                  <a:gd name="connsiteX18" fmla="*/ 88900 w 2171700"/>
                  <a:gd name="connsiteY18" fmla="*/ 651275 h 1552975"/>
                  <a:gd name="connsiteX19" fmla="*/ 38100 w 2171700"/>
                  <a:gd name="connsiteY19" fmla="*/ 727475 h 1552975"/>
                  <a:gd name="connsiteX20" fmla="*/ 12700 w 2171700"/>
                  <a:gd name="connsiteY20" fmla="*/ 803675 h 1552975"/>
                  <a:gd name="connsiteX21" fmla="*/ 0 w 2171700"/>
                  <a:gd name="connsiteY21" fmla="*/ 841775 h 1552975"/>
                  <a:gd name="connsiteX22" fmla="*/ 12700 w 2171700"/>
                  <a:gd name="connsiteY22" fmla="*/ 981475 h 1552975"/>
                  <a:gd name="connsiteX23" fmla="*/ 25400 w 2171700"/>
                  <a:gd name="connsiteY23" fmla="*/ 1019575 h 1552975"/>
                  <a:gd name="connsiteX24" fmla="*/ 38100 w 2171700"/>
                  <a:gd name="connsiteY24" fmla="*/ 1070375 h 1552975"/>
                  <a:gd name="connsiteX25" fmla="*/ 63500 w 2171700"/>
                  <a:gd name="connsiteY25" fmla="*/ 1146575 h 1552975"/>
                  <a:gd name="connsiteX26" fmla="*/ 127000 w 2171700"/>
                  <a:gd name="connsiteY26" fmla="*/ 1210075 h 1552975"/>
                  <a:gd name="connsiteX27" fmla="*/ 241300 w 2171700"/>
                  <a:gd name="connsiteY27" fmla="*/ 1298975 h 1552975"/>
                  <a:gd name="connsiteX28" fmla="*/ 317500 w 2171700"/>
                  <a:gd name="connsiteY28" fmla="*/ 1349775 h 1552975"/>
                  <a:gd name="connsiteX29" fmla="*/ 355600 w 2171700"/>
                  <a:gd name="connsiteY29" fmla="*/ 1375175 h 1552975"/>
                  <a:gd name="connsiteX30" fmla="*/ 431800 w 2171700"/>
                  <a:gd name="connsiteY30" fmla="*/ 1400575 h 1552975"/>
                  <a:gd name="connsiteX31" fmla="*/ 469900 w 2171700"/>
                  <a:gd name="connsiteY31" fmla="*/ 1425975 h 1552975"/>
                  <a:gd name="connsiteX32" fmla="*/ 546100 w 2171700"/>
                  <a:gd name="connsiteY32" fmla="*/ 1451375 h 1552975"/>
                  <a:gd name="connsiteX33" fmla="*/ 584200 w 2171700"/>
                  <a:gd name="connsiteY33" fmla="*/ 1464075 h 1552975"/>
                  <a:gd name="connsiteX34" fmla="*/ 723900 w 2171700"/>
                  <a:gd name="connsiteY34" fmla="*/ 1502175 h 1552975"/>
                  <a:gd name="connsiteX35" fmla="*/ 774700 w 2171700"/>
                  <a:gd name="connsiteY35" fmla="*/ 1514875 h 1552975"/>
                  <a:gd name="connsiteX36" fmla="*/ 825500 w 2171700"/>
                  <a:gd name="connsiteY36" fmla="*/ 1527575 h 1552975"/>
                  <a:gd name="connsiteX37" fmla="*/ 965200 w 2171700"/>
                  <a:gd name="connsiteY37" fmla="*/ 1552975 h 1552975"/>
                  <a:gd name="connsiteX38" fmla="*/ 1244600 w 2171700"/>
                  <a:gd name="connsiteY38" fmla="*/ 1540275 h 1552975"/>
                  <a:gd name="connsiteX39" fmla="*/ 1282700 w 2171700"/>
                  <a:gd name="connsiteY39" fmla="*/ 1527575 h 1552975"/>
                  <a:gd name="connsiteX40" fmla="*/ 1371600 w 2171700"/>
                  <a:gd name="connsiteY40" fmla="*/ 1502175 h 1552975"/>
                  <a:gd name="connsiteX41" fmla="*/ 1409700 w 2171700"/>
                  <a:gd name="connsiteY41" fmla="*/ 1476775 h 1552975"/>
                  <a:gd name="connsiteX42" fmla="*/ 1447800 w 2171700"/>
                  <a:gd name="connsiteY42" fmla="*/ 1464075 h 1552975"/>
                  <a:gd name="connsiteX43" fmla="*/ 1524000 w 2171700"/>
                  <a:gd name="connsiteY43" fmla="*/ 1413275 h 1552975"/>
                  <a:gd name="connsiteX44" fmla="*/ 1562100 w 2171700"/>
                  <a:gd name="connsiteY44" fmla="*/ 1400575 h 1552975"/>
                  <a:gd name="connsiteX45" fmla="*/ 1638300 w 2171700"/>
                  <a:gd name="connsiteY45" fmla="*/ 1337075 h 1552975"/>
                  <a:gd name="connsiteX46" fmla="*/ 1714500 w 2171700"/>
                  <a:gd name="connsiteY46" fmla="*/ 1298975 h 1552975"/>
                  <a:gd name="connsiteX47" fmla="*/ 1752600 w 2171700"/>
                  <a:gd name="connsiteY47" fmla="*/ 1260875 h 1552975"/>
                  <a:gd name="connsiteX48" fmla="*/ 1866900 w 2171700"/>
                  <a:gd name="connsiteY48" fmla="*/ 1184675 h 1552975"/>
                  <a:gd name="connsiteX49" fmla="*/ 1917700 w 2171700"/>
                  <a:gd name="connsiteY49" fmla="*/ 1146575 h 1552975"/>
                  <a:gd name="connsiteX50" fmla="*/ 1943100 w 2171700"/>
                  <a:gd name="connsiteY50" fmla="*/ 1108475 h 1552975"/>
                  <a:gd name="connsiteX51" fmla="*/ 1981200 w 2171700"/>
                  <a:gd name="connsiteY51" fmla="*/ 1083075 h 1552975"/>
                  <a:gd name="connsiteX52" fmla="*/ 2044700 w 2171700"/>
                  <a:gd name="connsiteY52" fmla="*/ 994175 h 1552975"/>
                  <a:gd name="connsiteX53" fmla="*/ 2082800 w 2171700"/>
                  <a:gd name="connsiteY53" fmla="*/ 956075 h 1552975"/>
                  <a:gd name="connsiteX54" fmla="*/ 2120900 w 2171700"/>
                  <a:gd name="connsiteY54" fmla="*/ 879875 h 1552975"/>
                  <a:gd name="connsiteX55" fmla="*/ 2146300 w 2171700"/>
                  <a:gd name="connsiteY55" fmla="*/ 803675 h 1552975"/>
                  <a:gd name="connsiteX56" fmla="*/ 2171700 w 2171700"/>
                  <a:gd name="connsiteY56" fmla="*/ 702075 h 1552975"/>
                  <a:gd name="connsiteX57" fmla="*/ 2159000 w 2171700"/>
                  <a:gd name="connsiteY57" fmla="*/ 613175 h 1552975"/>
                  <a:gd name="connsiteX58" fmla="*/ 2070100 w 2171700"/>
                  <a:gd name="connsiteY58" fmla="*/ 498875 h 1552975"/>
                  <a:gd name="connsiteX59" fmla="*/ 2044700 w 2171700"/>
                  <a:gd name="connsiteY59" fmla="*/ 460775 h 1552975"/>
                  <a:gd name="connsiteX60" fmla="*/ 2006600 w 2171700"/>
                  <a:gd name="connsiteY60" fmla="*/ 422675 h 1552975"/>
                  <a:gd name="connsiteX61" fmla="*/ 1981200 w 2171700"/>
                  <a:gd name="connsiteY61" fmla="*/ 384575 h 1552975"/>
                  <a:gd name="connsiteX62" fmla="*/ 1905000 w 2171700"/>
                  <a:gd name="connsiteY62" fmla="*/ 308375 h 1552975"/>
                  <a:gd name="connsiteX63" fmla="*/ 1828800 w 2171700"/>
                  <a:gd name="connsiteY63" fmla="*/ 244875 h 1552975"/>
                  <a:gd name="connsiteX64" fmla="*/ 1752600 w 2171700"/>
                  <a:gd name="connsiteY64" fmla="*/ 219475 h 1552975"/>
                  <a:gd name="connsiteX65" fmla="*/ 1638300 w 2171700"/>
                  <a:gd name="connsiteY65" fmla="*/ 181375 h 1552975"/>
                  <a:gd name="connsiteX66" fmla="*/ 1600200 w 2171700"/>
                  <a:gd name="connsiteY66" fmla="*/ 168675 h 1552975"/>
                  <a:gd name="connsiteX67" fmla="*/ 1562100 w 2171700"/>
                  <a:gd name="connsiteY67" fmla="*/ 155975 h 1552975"/>
                  <a:gd name="connsiteX68" fmla="*/ 1447800 w 2171700"/>
                  <a:gd name="connsiteY68" fmla="*/ 105175 h 1552975"/>
                  <a:gd name="connsiteX69" fmla="*/ 1409700 w 2171700"/>
                  <a:gd name="connsiteY69" fmla="*/ 92475 h 1552975"/>
                  <a:gd name="connsiteX70" fmla="*/ 1263650 w 2171700"/>
                  <a:gd name="connsiteY70" fmla="*/ 13100 h 1552975"/>
                  <a:gd name="connsiteX0" fmla="*/ 1263650 w 2171700"/>
                  <a:gd name="connsiteY0" fmla="*/ 13100 h 1552975"/>
                  <a:gd name="connsiteX1" fmla="*/ 1000125 w 2171700"/>
                  <a:gd name="connsiteY1" fmla="*/ 400 h 1552975"/>
                  <a:gd name="connsiteX2" fmla="*/ 825500 w 2171700"/>
                  <a:gd name="connsiteY2" fmla="*/ 16275 h 1552975"/>
                  <a:gd name="connsiteX3" fmla="*/ 787400 w 2171700"/>
                  <a:gd name="connsiteY3" fmla="*/ 28975 h 1552975"/>
                  <a:gd name="connsiteX4" fmla="*/ 749300 w 2171700"/>
                  <a:gd name="connsiteY4" fmla="*/ 41675 h 1552975"/>
                  <a:gd name="connsiteX5" fmla="*/ 673100 w 2171700"/>
                  <a:gd name="connsiteY5" fmla="*/ 92475 h 1552975"/>
                  <a:gd name="connsiteX6" fmla="*/ 635000 w 2171700"/>
                  <a:gd name="connsiteY6" fmla="*/ 105175 h 1552975"/>
                  <a:gd name="connsiteX7" fmla="*/ 520700 w 2171700"/>
                  <a:gd name="connsiteY7" fmla="*/ 181375 h 1552975"/>
                  <a:gd name="connsiteX8" fmla="*/ 482600 w 2171700"/>
                  <a:gd name="connsiteY8" fmla="*/ 206775 h 1552975"/>
                  <a:gd name="connsiteX9" fmla="*/ 444500 w 2171700"/>
                  <a:gd name="connsiteY9" fmla="*/ 232175 h 1552975"/>
                  <a:gd name="connsiteX10" fmla="*/ 406400 w 2171700"/>
                  <a:gd name="connsiteY10" fmla="*/ 270275 h 1552975"/>
                  <a:gd name="connsiteX11" fmla="*/ 330200 w 2171700"/>
                  <a:gd name="connsiteY11" fmla="*/ 321075 h 1552975"/>
                  <a:gd name="connsiteX12" fmla="*/ 304800 w 2171700"/>
                  <a:gd name="connsiteY12" fmla="*/ 359175 h 1552975"/>
                  <a:gd name="connsiteX13" fmla="*/ 228600 w 2171700"/>
                  <a:gd name="connsiteY13" fmla="*/ 422675 h 1552975"/>
                  <a:gd name="connsiteX14" fmla="*/ 215900 w 2171700"/>
                  <a:gd name="connsiteY14" fmla="*/ 460775 h 1552975"/>
                  <a:gd name="connsiteX15" fmla="*/ 165100 w 2171700"/>
                  <a:gd name="connsiteY15" fmla="*/ 536975 h 1552975"/>
                  <a:gd name="connsiteX16" fmla="*/ 139700 w 2171700"/>
                  <a:gd name="connsiteY16" fmla="*/ 575075 h 1552975"/>
                  <a:gd name="connsiteX17" fmla="*/ 101600 w 2171700"/>
                  <a:gd name="connsiteY17" fmla="*/ 613175 h 1552975"/>
                  <a:gd name="connsiteX18" fmla="*/ 88900 w 2171700"/>
                  <a:gd name="connsiteY18" fmla="*/ 651275 h 1552975"/>
                  <a:gd name="connsiteX19" fmla="*/ 38100 w 2171700"/>
                  <a:gd name="connsiteY19" fmla="*/ 727475 h 1552975"/>
                  <a:gd name="connsiteX20" fmla="*/ 12700 w 2171700"/>
                  <a:gd name="connsiteY20" fmla="*/ 803675 h 1552975"/>
                  <a:gd name="connsiteX21" fmla="*/ 0 w 2171700"/>
                  <a:gd name="connsiteY21" fmla="*/ 841775 h 1552975"/>
                  <a:gd name="connsiteX22" fmla="*/ 12700 w 2171700"/>
                  <a:gd name="connsiteY22" fmla="*/ 981475 h 1552975"/>
                  <a:gd name="connsiteX23" fmla="*/ 25400 w 2171700"/>
                  <a:gd name="connsiteY23" fmla="*/ 1019575 h 1552975"/>
                  <a:gd name="connsiteX24" fmla="*/ 38100 w 2171700"/>
                  <a:gd name="connsiteY24" fmla="*/ 1070375 h 1552975"/>
                  <a:gd name="connsiteX25" fmla="*/ 63500 w 2171700"/>
                  <a:gd name="connsiteY25" fmla="*/ 1146575 h 1552975"/>
                  <a:gd name="connsiteX26" fmla="*/ 127000 w 2171700"/>
                  <a:gd name="connsiteY26" fmla="*/ 1210075 h 1552975"/>
                  <a:gd name="connsiteX27" fmla="*/ 241300 w 2171700"/>
                  <a:gd name="connsiteY27" fmla="*/ 1298975 h 1552975"/>
                  <a:gd name="connsiteX28" fmla="*/ 317500 w 2171700"/>
                  <a:gd name="connsiteY28" fmla="*/ 1349775 h 1552975"/>
                  <a:gd name="connsiteX29" fmla="*/ 355600 w 2171700"/>
                  <a:gd name="connsiteY29" fmla="*/ 1375175 h 1552975"/>
                  <a:gd name="connsiteX30" fmla="*/ 431800 w 2171700"/>
                  <a:gd name="connsiteY30" fmla="*/ 1400575 h 1552975"/>
                  <a:gd name="connsiteX31" fmla="*/ 469900 w 2171700"/>
                  <a:gd name="connsiteY31" fmla="*/ 1425975 h 1552975"/>
                  <a:gd name="connsiteX32" fmla="*/ 546100 w 2171700"/>
                  <a:gd name="connsiteY32" fmla="*/ 1451375 h 1552975"/>
                  <a:gd name="connsiteX33" fmla="*/ 584200 w 2171700"/>
                  <a:gd name="connsiteY33" fmla="*/ 1464075 h 1552975"/>
                  <a:gd name="connsiteX34" fmla="*/ 723900 w 2171700"/>
                  <a:gd name="connsiteY34" fmla="*/ 1502175 h 1552975"/>
                  <a:gd name="connsiteX35" fmla="*/ 774700 w 2171700"/>
                  <a:gd name="connsiteY35" fmla="*/ 1514875 h 1552975"/>
                  <a:gd name="connsiteX36" fmla="*/ 825500 w 2171700"/>
                  <a:gd name="connsiteY36" fmla="*/ 1527575 h 1552975"/>
                  <a:gd name="connsiteX37" fmla="*/ 965200 w 2171700"/>
                  <a:gd name="connsiteY37" fmla="*/ 1552975 h 1552975"/>
                  <a:gd name="connsiteX38" fmla="*/ 1244600 w 2171700"/>
                  <a:gd name="connsiteY38" fmla="*/ 1540275 h 1552975"/>
                  <a:gd name="connsiteX39" fmla="*/ 1282700 w 2171700"/>
                  <a:gd name="connsiteY39" fmla="*/ 1527575 h 1552975"/>
                  <a:gd name="connsiteX40" fmla="*/ 1371600 w 2171700"/>
                  <a:gd name="connsiteY40" fmla="*/ 1502175 h 1552975"/>
                  <a:gd name="connsiteX41" fmla="*/ 1409700 w 2171700"/>
                  <a:gd name="connsiteY41" fmla="*/ 1476775 h 1552975"/>
                  <a:gd name="connsiteX42" fmla="*/ 1447800 w 2171700"/>
                  <a:gd name="connsiteY42" fmla="*/ 1464075 h 1552975"/>
                  <a:gd name="connsiteX43" fmla="*/ 1524000 w 2171700"/>
                  <a:gd name="connsiteY43" fmla="*/ 1413275 h 1552975"/>
                  <a:gd name="connsiteX44" fmla="*/ 1562100 w 2171700"/>
                  <a:gd name="connsiteY44" fmla="*/ 1400575 h 1552975"/>
                  <a:gd name="connsiteX45" fmla="*/ 1638300 w 2171700"/>
                  <a:gd name="connsiteY45" fmla="*/ 1337075 h 1552975"/>
                  <a:gd name="connsiteX46" fmla="*/ 1714500 w 2171700"/>
                  <a:gd name="connsiteY46" fmla="*/ 1298975 h 1552975"/>
                  <a:gd name="connsiteX47" fmla="*/ 1752600 w 2171700"/>
                  <a:gd name="connsiteY47" fmla="*/ 1260875 h 1552975"/>
                  <a:gd name="connsiteX48" fmla="*/ 1866900 w 2171700"/>
                  <a:gd name="connsiteY48" fmla="*/ 1184675 h 1552975"/>
                  <a:gd name="connsiteX49" fmla="*/ 1917700 w 2171700"/>
                  <a:gd name="connsiteY49" fmla="*/ 1146575 h 1552975"/>
                  <a:gd name="connsiteX50" fmla="*/ 1943100 w 2171700"/>
                  <a:gd name="connsiteY50" fmla="*/ 1108475 h 1552975"/>
                  <a:gd name="connsiteX51" fmla="*/ 1981200 w 2171700"/>
                  <a:gd name="connsiteY51" fmla="*/ 1083075 h 1552975"/>
                  <a:gd name="connsiteX52" fmla="*/ 2044700 w 2171700"/>
                  <a:gd name="connsiteY52" fmla="*/ 994175 h 1552975"/>
                  <a:gd name="connsiteX53" fmla="*/ 2082800 w 2171700"/>
                  <a:gd name="connsiteY53" fmla="*/ 956075 h 1552975"/>
                  <a:gd name="connsiteX54" fmla="*/ 2120900 w 2171700"/>
                  <a:gd name="connsiteY54" fmla="*/ 879875 h 1552975"/>
                  <a:gd name="connsiteX55" fmla="*/ 2146300 w 2171700"/>
                  <a:gd name="connsiteY55" fmla="*/ 803675 h 1552975"/>
                  <a:gd name="connsiteX56" fmla="*/ 2171700 w 2171700"/>
                  <a:gd name="connsiteY56" fmla="*/ 702075 h 1552975"/>
                  <a:gd name="connsiteX57" fmla="*/ 2159000 w 2171700"/>
                  <a:gd name="connsiteY57" fmla="*/ 613175 h 1552975"/>
                  <a:gd name="connsiteX58" fmla="*/ 2070100 w 2171700"/>
                  <a:gd name="connsiteY58" fmla="*/ 498875 h 1552975"/>
                  <a:gd name="connsiteX59" fmla="*/ 2044700 w 2171700"/>
                  <a:gd name="connsiteY59" fmla="*/ 460775 h 1552975"/>
                  <a:gd name="connsiteX60" fmla="*/ 2006600 w 2171700"/>
                  <a:gd name="connsiteY60" fmla="*/ 422675 h 1552975"/>
                  <a:gd name="connsiteX61" fmla="*/ 1981200 w 2171700"/>
                  <a:gd name="connsiteY61" fmla="*/ 384575 h 1552975"/>
                  <a:gd name="connsiteX62" fmla="*/ 1905000 w 2171700"/>
                  <a:gd name="connsiteY62" fmla="*/ 308375 h 1552975"/>
                  <a:gd name="connsiteX63" fmla="*/ 1828800 w 2171700"/>
                  <a:gd name="connsiteY63" fmla="*/ 244875 h 1552975"/>
                  <a:gd name="connsiteX64" fmla="*/ 1752600 w 2171700"/>
                  <a:gd name="connsiteY64" fmla="*/ 219475 h 1552975"/>
                  <a:gd name="connsiteX65" fmla="*/ 1638300 w 2171700"/>
                  <a:gd name="connsiteY65" fmla="*/ 181375 h 1552975"/>
                  <a:gd name="connsiteX66" fmla="*/ 1600200 w 2171700"/>
                  <a:gd name="connsiteY66" fmla="*/ 168675 h 1552975"/>
                  <a:gd name="connsiteX67" fmla="*/ 1562100 w 2171700"/>
                  <a:gd name="connsiteY67" fmla="*/ 155975 h 1552975"/>
                  <a:gd name="connsiteX68" fmla="*/ 1447800 w 2171700"/>
                  <a:gd name="connsiteY68" fmla="*/ 105175 h 1552975"/>
                  <a:gd name="connsiteX69" fmla="*/ 1406525 w 2171700"/>
                  <a:gd name="connsiteY69" fmla="*/ 73425 h 1552975"/>
                  <a:gd name="connsiteX70" fmla="*/ 1263650 w 2171700"/>
                  <a:gd name="connsiteY70" fmla="*/ 13100 h 1552975"/>
                  <a:gd name="connsiteX0" fmla="*/ 1263650 w 2171700"/>
                  <a:gd name="connsiteY0" fmla="*/ 13100 h 1552975"/>
                  <a:gd name="connsiteX1" fmla="*/ 1000125 w 2171700"/>
                  <a:gd name="connsiteY1" fmla="*/ 400 h 1552975"/>
                  <a:gd name="connsiteX2" fmla="*/ 825500 w 2171700"/>
                  <a:gd name="connsiteY2" fmla="*/ 16275 h 1552975"/>
                  <a:gd name="connsiteX3" fmla="*/ 787400 w 2171700"/>
                  <a:gd name="connsiteY3" fmla="*/ 28975 h 1552975"/>
                  <a:gd name="connsiteX4" fmla="*/ 749300 w 2171700"/>
                  <a:gd name="connsiteY4" fmla="*/ 41675 h 1552975"/>
                  <a:gd name="connsiteX5" fmla="*/ 673100 w 2171700"/>
                  <a:gd name="connsiteY5" fmla="*/ 92475 h 1552975"/>
                  <a:gd name="connsiteX6" fmla="*/ 635000 w 2171700"/>
                  <a:gd name="connsiteY6" fmla="*/ 105175 h 1552975"/>
                  <a:gd name="connsiteX7" fmla="*/ 520700 w 2171700"/>
                  <a:gd name="connsiteY7" fmla="*/ 181375 h 1552975"/>
                  <a:gd name="connsiteX8" fmla="*/ 482600 w 2171700"/>
                  <a:gd name="connsiteY8" fmla="*/ 206775 h 1552975"/>
                  <a:gd name="connsiteX9" fmla="*/ 444500 w 2171700"/>
                  <a:gd name="connsiteY9" fmla="*/ 232175 h 1552975"/>
                  <a:gd name="connsiteX10" fmla="*/ 406400 w 2171700"/>
                  <a:gd name="connsiteY10" fmla="*/ 270275 h 1552975"/>
                  <a:gd name="connsiteX11" fmla="*/ 330200 w 2171700"/>
                  <a:gd name="connsiteY11" fmla="*/ 321075 h 1552975"/>
                  <a:gd name="connsiteX12" fmla="*/ 304800 w 2171700"/>
                  <a:gd name="connsiteY12" fmla="*/ 359175 h 1552975"/>
                  <a:gd name="connsiteX13" fmla="*/ 228600 w 2171700"/>
                  <a:gd name="connsiteY13" fmla="*/ 422675 h 1552975"/>
                  <a:gd name="connsiteX14" fmla="*/ 215900 w 2171700"/>
                  <a:gd name="connsiteY14" fmla="*/ 460775 h 1552975"/>
                  <a:gd name="connsiteX15" fmla="*/ 165100 w 2171700"/>
                  <a:gd name="connsiteY15" fmla="*/ 536975 h 1552975"/>
                  <a:gd name="connsiteX16" fmla="*/ 139700 w 2171700"/>
                  <a:gd name="connsiteY16" fmla="*/ 575075 h 1552975"/>
                  <a:gd name="connsiteX17" fmla="*/ 101600 w 2171700"/>
                  <a:gd name="connsiteY17" fmla="*/ 613175 h 1552975"/>
                  <a:gd name="connsiteX18" fmla="*/ 88900 w 2171700"/>
                  <a:gd name="connsiteY18" fmla="*/ 651275 h 1552975"/>
                  <a:gd name="connsiteX19" fmla="*/ 38100 w 2171700"/>
                  <a:gd name="connsiteY19" fmla="*/ 727475 h 1552975"/>
                  <a:gd name="connsiteX20" fmla="*/ 12700 w 2171700"/>
                  <a:gd name="connsiteY20" fmla="*/ 803675 h 1552975"/>
                  <a:gd name="connsiteX21" fmla="*/ 0 w 2171700"/>
                  <a:gd name="connsiteY21" fmla="*/ 841775 h 1552975"/>
                  <a:gd name="connsiteX22" fmla="*/ 12700 w 2171700"/>
                  <a:gd name="connsiteY22" fmla="*/ 981475 h 1552975"/>
                  <a:gd name="connsiteX23" fmla="*/ 25400 w 2171700"/>
                  <a:gd name="connsiteY23" fmla="*/ 1019575 h 1552975"/>
                  <a:gd name="connsiteX24" fmla="*/ 38100 w 2171700"/>
                  <a:gd name="connsiteY24" fmla="*/ 1070375 h 1552975"/>
                  <a:gd name="connsiteX25" fmla="*/ 63500 w 2171700"/>
                  <a:gd name="connsiteY25" fmla="*/ 1146575 h 1552975"/>
                  <a:gd name="connsiteX26" fmla="*/ 127000 w 2171700"/>
                  <a:gd name="connsiteY26" fmla="*/ 1210075 h 1552975"/>
                  <a:gd name="connsiteX27" fmla="*/ 241300 w 2171700"/>
                  <a:gd name="connsiteY27" fmla="*/ 1298975 h 1552975"/>
                  <a:gd name="connsiteX28" fmla="*/ 317500 w 2171700"/>
                  <a:gd name="connsiteY28" fmla="*/ 1349775 h 1552975"/>
                  <a:gd name="connsiteX29" fmla="*/ 355600 w 2171700"/>
                  <a:gd name="connsiteY29" fmla="*/ 1375175 h 1552975"/>
                  <a:gd name="connsiteX30" fmla="*/ 431800 w 2171700"/>
                  <a:gd name="connsiteY30" fmla="*/ 1400575 h 1552975"/>
                  <a:gd name="connsiteX31" fmla="*/ 469900 w 2171700"/>
                  <a:gd name="connsiteY31" fmla="*/ 1425975 h 1552975"/>
                  <a:gd name="connsiteX32" fmla="*/ 546100 w 2171700"/>
                  <a:gd name="connsiteY32" fmla="*/ 1451375 h 1552975"/>
                  <a:gd name="connsiteX33" fmla="*/ 584200 w 2171700"/>
                  <a:gd name="connsiteY33" fmla="*/ 1464075 h 1552975"/>
                  <a:gd name="connsiteX34" fmla="*/ 723900 w 2171700"/>
                  <a:gd name="connsiteY34" fmla="*/ 1502175 h 1552975"/>
                  <a:gd name="connsiteX35" fmla="*/ 774700 w 2171700"/>
                  <a:gd name="connsiteY35" fmla="*/ 1514875 h 1552975"/>
                  <a:gd name="connsiteX36" fmla="*/ 825500 w 2171700"/>
                  <a:gd name="connsiteY36" fmla="*/ 1527575 h 1552975"/>
                  <a:gd name="connsiteX37" fmla="*/ 965200 w 2171700"/>
                  <a:gd name="connsiteY37" fmla="*/ 1552975 h 1552975"/>
                  <a:gd name="connsiteX38" fmla="*/ 1244600 w 2171700"/>
                  <a:gd name="connsiteY38" fmla="*/ 1540275 h 1552975"/>
                  <a:gd name="connsiteX39" fmla="*/ 1282700 w 2171700"/>
                  <a:gd name="connsiteY39" fmla="*/ 1527575 h 1552975"/>
                  <a:gd name="connsiteX40" fmla="*/ 1371600 w 2171700"/>
                  <a:gd name="connsiteY40" fmla="*/ 1502175 h 1552975"/>
                  <a:gd name="connsiteX41" fmla="*/ 1409700 w 2171700"/>
                  <a:gd name="connsiteY41" fmla="*/ 1476775 h 1552975"/>
                  <a:gd name="connsiteX42" fmla="*/ 1447800 w 2171700"/>
                  <a:gd name="connsiteY42" fmla="*/ 1464075 h 1552975"/>
                  <a:gd name="connsiteX43" fmla="*/ 1524000 w 2171700"/>
                  <a:gd name="connsiteY43" fmla="*/ 1413275 h 1552975"/>
                  <a:gd name="connsiteX44" fmla="*/ 1562100 w 2171700"/>
                  <a:gd name="connsiteY44" fmla="*/ 1400575 h 1552975"/>
                  <a:gd name="connsiteX45" fmla="*/ 1638300 w 2171700"/>
                  <a:gd name="connsiteY45" fmla="*/ 1337075 h 1552975"/>
                  <a:gd name="connsiteX46" fmla="*/ 1714500 w 2171700"/>
                  <a:gd name="connsiteY46" fmla="*/ 1298975 h 1552975"/>
                  <a:gd name="connsiteX47" fmla="*/ 1752600 w 2171700"/>
                  <a:gd name="connsiteY47" fmla="*/ 1260875 h 1552975"/>
                  <a:gd name="connsiteX48" fmla="*/ 1866900 w 2171700"/>
                  <a:gd name="connsiteY48" fmla="*/ 1184675 h 1552975"/>
                  <a:gd name="connsiteX49" fmla="*/ 1917700 w 2171700"/>
                  <a:gd name="connsiteY49" fmla="*/ 1146575 h 1552975"/>
                  <a:gd name="connsiteX50" fmla="*/ 1943100 w 2171700"/>
                  <a:gd name="connsiteY50" fmla="*/ 1108475 h 1552975"/>
                  <a:gd name="connsiteX51" fmla="*/ 1981200 w 2171700"/>
                  <a:gd name="connsiteY51" fmla="*/ 1083075 h 1552975"/>
                  <a:gd name="connsiteX52" fmla="*/ 2044700 w 2171700"/>
                  <a:gd name="connsiteY52" fmla="*/ 994175 h 1552975"/>
                  <a:gd name="connsiteX53" fmla="*/ 2082800 w 2171700"/>
                  <a:gd name="connsiteY53" fmla="*/ 956075 h 1552975"/>
                  <a:gd name="connsiteX54" fmla="*/ 2120900 w 2171700"/>
                  <a:gd name="connsiteY54" fmla="*/ 879875 h 1552975"/>
                  <a:gd name="connsiteX55" fmla="*/ 2146300 w 2171700"/>
                  <a:gd name="connsiteY55" fmla="*/ 803675 h 1552975"/>
                  <a:gd name="connsiteX56" fmla="*/ 2171700 w 2171700"/>
                  <a:gd name="connsiteY56" fmla="*/ 702075 h 1552975"/>
                  <a:gd name="connsiteX57" fmla="*/ 2159000 w 2171700"/>
                  <a:gd name="connsiteY57" fmla="*/ 613175 h 1552975"/>
                  <a:gd name="connsiteX58" fmla="*/ 2070100 w 2171700"/>
                  <a:gd name="connsiteY58" fmla="*/ 498875 h 1552975"/>
                  <a:gd name="connsiteX59" fmla="*/ 2044700 w 2171700"/>
                  <a:gd name="connsiteY59" fmla="*/ 460775 h 1552975"/>
                  <a:gd name="connsiteX60" fmla="*/ 2006600 w 2171700"/>
                  <a:gd name="connsiteY60" fmla="*/ 422675 h 1552975"/>
                  <a:gd name="connsiteX61" fmla="*/ 1981200 w 2171700"/>
                  <a:gd name="connsiteY61" fmla="*/ 384575 h 1552975"/>
                  <a:gd name="connsiteX62" fmla="*/ 1905000 w 2171700"/>
                  <a:gd name="connsiteY62" fmla="*/ 308375 h 1552975"/>
                  <a:gd name="connsiteX63" fmla="*/ 1828800 w 2171700"/>
                  <a:gd name="connsiteY63" fmla="*/ 244875 h 1552975"/>
                  <a:gd name="connsiteX64" fmla="*/ 1752600 w 2171700"/>
                  <a:gd name="connsiteY64" fmla="*/ 219475 h 1552975"/>
                  <a:gd name="connsiteX65" fmla="*/ 1638300 w 2171700"/>
                  <a:gd name="connsiteY65" fmla="*/ 181375 h 1552975"/>
                  <a:gd name="connsiteX66" fmla="*/ 1600200 w 2171700"/>
                  <a:gd name="connsiteY66" fmla="*/ 168675 h 1552975"/>
                  <a:gd name="connsiteX67" fmla="*/ 1562100 w 2171700"/>
                  <a:gd name="connsiteY67" fmla="*/ 155975 h 1552975"/>
                  <a:gd name="connsiteX68" fmla="*/ 1482725 w 2171700"/>
                  <a:gd name="connsiteY68" fmla="*/ 105175 h 1552975"/>
                  <a:gd name="connsiteX69" fmla="*/ 1406525 w 2171700"/>
                  <a:gd name="connsiteY69" fmla="*/ 73425 h 1552975"/>
                  <a:gd name="connsiteX70" fmla="*/ 1263650 w 2171700"/>
                  <a:gd name="connsiteY70" fmla="*/ 13100 h 15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171700" h="1552975">
                    <a:moveTo>
                      <a:pt x="1263650" y="13100"/>
                    </a:moveTo>
                    <a:cubicBezTo>
                      <a:pt x="1195388" y="-2246"/>
                      <a:pt x="1073150" y="-129"/>
                      <a:pt x="1000125" y="400"/>
                    </a:cubicBezTo>
                    <a:cubicBezTo>
                      <a:pt x="927100" y="929"/>
                      <a:pt x="860954" y="11513"/>
                      <a:pt x="825500" y="16275"/>
                    </a:cubicBezTo>
                    <a:cubicBezTo>
                      <a:pt x="790046" y="21037"/>
                      <a:pt x="800100" y="24742"/>
                      <a:pt x="787400" y="28975"/>
                    </a:cubicBezTo>
                    <a:cubicBezTo>
                      <a:pt x="774700" y="33208"/>
                      <a:pt x="760439" y="34249"/>
                      <a:pt x="749300" y="41675"/>
                    </a:cubicBezTo>
                    <a:cubicBezTo>
                      <a:pt x="723900" y="58608"/>
                      <a:pt x="702060" y="82822"/>
                      <a:pt x="673100" y="92475"/>
                    </a:cubicBezTo>
                    <a:cubicBezTo>
                      <a:pt x="660400" y="96708"/>
                      <a:pt x="646702" y="98674"/>
                      <a:pt x="635000" y="105175"/>
                    </a:cubicBezTo>
                    <a:lnTo>
                      <a:pt x="520700" y="181375"/>
                    </a:lnTo>
                    <a:lnTo>
                      <a:pt x="482600" y="206775"/>
                    </a:lnTo>
                    <a:cubicBezTo>
                      <a:pt x="469900" y="215242"/>
                      <a:pt x="455293" y="221382"/>
                      <a:pt x="444500" y="232175"/>
                    </a:cubicBezTo>
                    <a:cubicBezTo>
                      <a:pt x="431800" y="244875"/>
                      <a:pt x="420577" y="259248"/>
                      <a:pt x="406400" y="270275"/>
                    </a:cubicBezTo>
                    <a:cubicBezTo>
                      <a:pt x="382303" y="289017"/>
                      <a:pt x="330200" y="321075"/>
                      <a:pt x="330200" y="321075"/>
                    </a:cubicBezTo>
                    <a:cubicBezTo>
                      <a:pt x="321733" y="333775"/>
                      <a:pt x="314571" y="347449"/>
                      <a:pt x="304800" y="359175"/>
                    </a:cubicBezTo>
                    <a:cubicBezTo>
                      <a:pt x="274242" y="395845"/>
                      <a:pt x="266062" y="397700"/>
                      <a:pt x="228600" y="422675"/>
                    </a:cubicBezTo>
                    <a:cubicBezTo>
                      <a:pt x="224367" y="435375"/>
                      <a:pt x="222401" y="449073"/>
                      <a:pt x="215900" y="460775"/>
                    </a:cubicBezTo>
                    <a:cubicBezTo>
                      <a:pt x="201075" y="487460"/>
                      <a:pt x="182033" y="511575"/>
                      <a:pt x="165100" y="536975"/>
                    </a:cubicBezTo>
                    <a:cubicBezTo>
                      <a:pt x="156633" y="549675"/>
                      <a:pt x="150493" y="564282"/>
                      <a:pt x="139700" y="575075"/>
                    </a:cubicBezTo>
                    <a:lnTo>
                      <a:pt x="101600" y="613175"/>
                    </a:lnTo>
                    <a:cubicBezTo>
                      <a:pt x="97367" y="625875"/>
                      <a:pt x="95401" y="639573"/>
                      <a:pt x="88900" y="651275"/>
                    </a:cubicBezTo>
                    <a:cubicBezTo>
                      <a:pt x="74075" y="677960"/>
                      <a:pt x="47753" y="698515"/>
                      <a:pt x="38100" y="727475"/>
                    </a:cubicBezTo>
                    <a:lnTo>
                      <a:pt x="12700" y="803675"/>
                    </a:lnTo>
                    <a:lnTo>
                      <a:pt x="0" y="841775"/>
                    </a:lnTo>
                    <a:cubicBezTo>
                      <a:pt x="4233" y="888342"/>
                      <a:pt x="6087" y="935186"/>
                      <a:pt x="12700" y="981475"/>
                    </a:cubicBezTo>
                    <a:cubicBezTo>
                      <a:pt x="14593" y="994727"/>
                      <a:pt x="21722" y="1006703"/>
                      <a:pt x="25400" y="1019575"/>
                    </a:cubicBezTo>
                    <a:cubicBezTo>
                      <a:pt x="30195" y="1036358"/>
                      <a:pt x="33084" y="1053657"/>
                      <a:pt x="38100" y="1070375"/>
                    </a:cubicBezTo>
                    <a:cubicBezTo>
                      <a:pt x="45793" y="1096020"/>
                      <a:pt x="48648" y="1124298"/>
                      <a:pt x="63500" y="1146575"/>
                    </a:cubicBezTo>
                    <a:cubicBezTo>
                      <a:pt x="110067" y="1216425"/>
                      <a:pt x="63500" y="1157158"/>
                      <a:pt x="127000" y="1210075"/>
                    </a:cubicBezTo>
                    <a:cubicBezTo>
                      <a:pt x="246372" y="1309551"/>
                      <a:pt x="48710" y="1170581"/>
                      <a:pt x="241300" y="1298975"/>
                    </a:cubicBezTo>
                    <a:lnTo>
                      <a:pt x="317500" y="1349775"/>
                    </a:lnTo>
                    <a:cubicBezTo>
                      <a:pt x="330200" y="1358242"/>
                      <a:pt x="341120" y="1370348"/>
                      <a:pt x="355600" y="1375175"/>
                    </a:cubicBezTo>
                    <a:cubicBezTo>
                      <a:pt x="381000" y="1383642"/>
                      <a:pt x="409523" y="1385723"/>
                      <a:pt x="431800" y="1400575"/>
                    </a:cubicBezTo>
                    <a:cubicBezTo>
                      <a:pt x="444500" y="1409042"/>
                      <a:pt x="455952" y="1419776"/>
                      <a:pt x="469900" y="1425975"/>
                    </a:cubicBezTo>
                    <a:cubicBezTo>
                      <a:pt x="494366" y="1436849"/>
                      <a:pt x="520700" y="1442908"/>
                      <a:pt x="546100" y="1451375"/>
                    </a:cubicBezTo>
                    <a:lnTo>
                      <a:pt x="584200" y="1464075"/>
                    </a:lnTo>
                    <a:cubicBezTo>
                      <a:pt x="655418" y="1487814"/>
                      <a:pt x="609313" y="1473528"/>
                      <a:pt x="723900" y="1502175"/>
                    </a:cubicBezTo>
                    <a:lnTo>
                      <a:pt x="774700" y="1514875"/>
                    </a:lnTo>
                    <a:cubicBezTo>
                      <a:pt x="791633" y="1519108"/>
                      <a:pt x="808384" y="1524152"/>
                      <a:pt x="825500" y="1527575"/>
                    </a:cubicBezTo>
                    <a:cubicBezTo>
                      <a:pt x="914250" y="1545325"/>
                      <a:pt x="867708" y="1536726"/>
                      <a:pt x="965200" y="1552975"/>
                    </a:cubicBezTo>
                    <a:cubicBezTo>
                      <a:pt x="1058333" y="1548742"/>
                      <a:pt x="1151667" y="1547710"/>
                      <a:pt x="1244600" y="1540275"/>
                    </a:cubicBezTo>
                    <a:cubicBezTo>
                      <a:pt x="1257944" y="1539207"/>
                      <a:pt x="1269828" y="1531253"/>
                      <a:pt x="1282700" y="1527575"/>
                    </a:cubicBezTo>
                    <a:cubicBezTo>
                      <a:pt x="1301689" y="1522150"/>
                      <a:pt x="1351300" y="1512325"/>
                      <a:pt x="1371600" y="1502175"/>
                    </a:cubicBezTo>
                    <a:cubicBezTo>
                      <a:pt x="1385252" y="1495349"/>
                      <a:pt x="1396048" y="1483601"/>
                      <a:pt x="1409700" y="1476775"/>
                    </a:cubicBezTo>
                    <a:cubicBezTo>
                      <a:pt x="1421674" y="1470788"/>
                      <a:pt x="1436098" y="1470576"/>
                      <a:pt x="1447800" y="1464075"/>
                    </a:cubicBezTo>
                    <a:cubicBezTo>
                      <a:pt x="1474485" y="1449250"/>
                      <a:pt x="1495040" y="1422928"/>
                      <a:pt x="1524000" y="1413275"/>
                    </a:cubicBezTo>
                    <a:cubicBezTo>
                      <a:pt x="1536700" y="1409042"/>
                      <a:pt x="1550126" y="1406562"/>
                      <a:pt x="1562100" y="1400575"/>
                    </a:cubicBezTo>
                    <a:cubicBezTo>
                      <a:pt x="1609398" y="1376926"/>
                      <a:pt x="1596169" y="1372184"/>
                      <a:pt x="1638300" y="1337075"/>
                    </a:cubicBezTo>
                    <a:cubicBezTo>
                      <a:pt x="1671126" y="1309720"/>
                      <a:pt x="1676315" y="1311703"/>
                      <a:pt x="1714500" y="1298975"/>
                    </a:cubicBezTo>
                    <a:cubicBezTo>
                      <a:pt x="1727200" y="1286275"/>
                      <a:pt x="1738423" y="1271902"/>
                      <a:pt x="1752600" y="1260875"/>
                    </a:cubicBezTo>
                    <a:cubicBezTo>
                      <a:pt x="1866900" y="1171975"/>
                      <a:pt x="1790700" y="1241825"/>
                      <a:pt x="1866900" y="1184675"/>
                    </a:cubicBezTo>
                    <a:cubicBezTo>
                      <a:pt x="1883833" y="1171975"/>
                      <a:pt x="1902733" y="1161542"/>
                      <a:pt x="1917700" y="1146575"/>
                    </a:cubicBezTo>
                    <a:cubicBezTo>
                      <a:pt x="1928493" y="1135782"/>
                      <a:pt x="1932307" y="1119268"/>
                      <a:pt x="1943100" y="1108475"/>
                    </a:cubicBezTo>
                    <a:cubicBezTo>
                      <a:pt x="1953893" y="1097682"/>
                      <a:pt x="1970407" y="1093868"/>
                      <a:pt x="1981200" y="1083075"/>
                    </a:cubicBezTo>
                    <a:cubicBezTo>
                      <a:pt x="2026953" y="1037322"/>
                      <a:pt x="2008644" y="1037442"/>
                      <a:pt x="2044700" y="994175"/>
                    </a:cubicBezTo>
                    <a:cubicBezTo>
                      <a:pt x="2056198" y="980377"/>
                      <a:pt x="2070100" y="968775"/>
                      <a:pt x="2082800" y="956075"/>
                    </a:cubicBezTo>
                    <a:cubicBezTo>
                      <a:pt x="2129117" y="817124"/>
                      <a:pt x="2055248" y="1027591"/>
                      <a:pt x="2120900" y="879875"/>
                    </a:cubicBezTo>
                    <a:cubicBezTo>
                      <a:pt x="2131774" y="855409"/>
                      <a:pt x="2137833" y="829075"/>
                      <a:pt x="2146300" y="803675"/>
                    </a:cubicBezTo>
                    <a:cubicBezTo>
                      <a:pt x="2165826" y="745097"/>
                      <a:pt x="2156375" y="778702"/>
                      <a:pt x="2171700" y="702075"/>
                    </a:cubicBezTo>
                    <a:cubicBezTo>
                      <a:pt x="2167467" y="672442"/>
                      <a:pt x="2169746" y="641114"/>
                      <a:pt x="2159000" y="613175"/>
                    </a:cubicBezTo>
                    <a:cubicBezTo>
                      <a:pt x="2131487" y="541641"/>
                      <a:pt x="2110223" y="547023"/>
                      <a:pt x="2070100" y="498875"/>
                    </a:cubicBezTo>
                    <a:cubicBezTo>
                      <a:pt x="2060329" y="487149"/>
                      <a:pt x="2054471" y="472501"/>
                      <a:pt x="2044700" y="460775"/>
                    </a:cubicBezTo>
                    <a:cubicBezTo>
                      <a:pt x="2033202" y="446977"/>
                      <a:pt x="2018098" y="436473"/>
                      <a:pt x="2006600" y="422675"/>
                    </a:cubicBezTo>
                    <a:cubicBezTo>
                      <a:pt x="1996829" y="410949"/>
                      <a:pt x="1991341" y="395983"/>
                      <a:pt x="1981200" y="384575"/>
                    </a:cubicBezTo>
                    <a:cubicBezTo>
                      <a:pt x="1957335" y="357727"/>
                      <a:pt x="1930400" y="333775"/>
                      <a:pt x="1905000" y="308375"/>
                    </a:cubicBezTo>
                    <a:cubicBezTo>
                      <a:pt x="1881074" y="284449"/>
                      <a:pt x="1860626" y="259020"/>
                      <a:pt x="1828800" y="244875"/>
                    </a:cubicBezTo>
                    <a:cubicBezTo>
                      <a:pt x="1804334" y="234001"/>
                      <a:pt x="1778000" y="227942"/>
                      <a:pt x="1752600" y="219475"/>
                    </a:cubicBezTo>
                    <a:lnTo>
                      <a:pt x="1638300" y="181375"/>
                    </a:lnTo>
                    <a:lnTo>
                      <a:pt x="1600200" y="168675"/>
                    </a:lnTo>
                    <a:cubicBezTo>
                      <a:pt x="1587500" y="164442"/>
                      <a:pt x="1581679" y="166558"/>
                      <a:pt x="1562100" y="155975"/>
                    </a:cubicBezTo>
                    <a:cubicBezTo>
                      <a:pt x="1542521" y="145392"/>
                      <a:pt x="1508654" y="118933"/>
                      <a:pt x="1482725" y="105175"/>
                    </a:cubicBezTo>
                    <a:cubicBezTo>
                      <a:pt x="1456796" y="91417"/>
                      <a:pt x="1443037" y="88771"/>
                      <a:pt x="1406525" y="73425"/>
                    </a:cubicBezTo>
                    <a:cubicBezTo>
                      <a:pt x="1370013" y="58079"/>
                      <a:pt x="1331912" y="28446"/>
                      <a:pt x="1263650" y="1310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C000"/>
                  </a:gs>
                  <a:gs pos="12000">
                    <a:srgbClr val="FFF293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3" name="Szabadkézi sokszög 422"/>
              <p:cNvSpPr/>
              <p:nvPr/>
            </p:nvSpPr>
            <p:spPr>
              <a:xfrm>
                <a:off x="6423594" y="1430372"/>
                <a:ext cx="475446" cy="485253"/>
              </a:xfrm>
              <a:custGeom>
                <a:avLst/>
                <a:gdLst>
                  <a:gd name="connsiteX0" fmla="*/ 505691 w 517952"/>
                  <a:gd name="connsiteY0" fmla="*/ 124691 h 526473"/>
                  <a:gd name="connsiteX1" fmla="*/ 311728 w 517952"/>
                  <a:gd name="connsiteY1" fmla="*/ 6928 h 526473"/>
                  <a:gd name="connsiteX2" fmla="*/ 290946 w 517952"/>
                  <a:gd name="connsiteY2" fmla="*/ 0 h 526473"/>
                  <a:gd name="connsiteX3" fmla="*/ 145473 w 517952"/>
                  <a:gd name="connsiteY3" fmla="*/ 6928 h 526473"/>
                  <a:gd name="connsiteX4" fmla="*/ 124691 w 517952"/>
                  <a:gd name="connsiteY4" fmla="*/ 13855 h 526473"/>
                  <a:gd name="connsiteX5" fmla="*/ 62346 w 517952"/>
                  <a:gd name="connsiteY5" fmla="*/ 62346 h 526473"/>
                  <a:gd name="connsiteX6" fmla="*/ 48491 w 517952"/>
                  <a:gd name="connsiteY6" fmla="*/ 83128 h 526473"/>
                  <a:gd name="connsiteX7" fmla="*/ 41564 w 517952"/>
                  <a:gd name="connsiteY7" fmla="*/ 103909 h 526473"/>
                  <a:gd name="connsiteX8" fmla="*/ 27709 w 517952"/>
                  <a:gd name="connsiteY8" fmla="*/ 124691 h 526473"/>
                  <a:gd name="connsiteX9" fmla="*/ 20782 w 517952"/>
                  <a:gd name="connsiteY9" fmla="*/ 152400 h 526473"/>
                  <a:gd name="connsiteX10" fmla="*/ 0 w 517952"/>
                  <a:gd name="connsiteY10" fmla="*/ 235528 h 526473"/>
                  <a:gd name="connsiteX11" fmla="*/ 6928 w 517952"/>
                  <a:gd name="connsiteY11" fmla="*/ 346364 h 526473"/>
                  <a:gd name="connsiteX12" fmla="*/ 41564 w 517952"/>
                  <a:gd name="connsiteY12" fmla="*/ 408709 h 526473"/>
                  <a:gd name="connsiteX13" fmla="*/ 76200 w 517952"/>
                  <a:gd name="connsiteY13" fmla="*/ 457200 h 526473"/>
                  <a:gd name="connsiteX14" fmla="*/ 138546 w 517952"/>
                  <a:gd name="connsiteY14" fmla="*/ 491837 h 526473"/>
                  <a:gd name="connsiteX15" fmla="*/ 159328 w 517952"/>
                  <a:gd name="connsiteY15" fmla="*/ 505691 h 526473"/>
                  <a:gd name="connsiteX16" fmla="*/ 180109 w 517952"/>
                  <a:gd name="connsiteY16" fmla="*/ 512618 h 526473"/>
                  <a:gd name="connsiteX17" fmla="*/ 242455 w 517952"/>
                  <a:gd name="connsiteY17" fmla="*/ 526473 h 526473"/>
                  <a:gd name="connsiteX18" fmla="*/ 339437 w 517952"/>
                  <a:gd name="connsiteY18" fmla="*/ 519546 h 526473"/>
                  <a:gd name="connsiteX19" fmla="*/ 381000 w 517952"/>
                  <a:gd name="connsiteY19" fmla="*/ 505691 h 526473"/>
                  <a:gd name="connsiteX20" fmla="*/ 429491 w 517952"/>
                  <a:gd name="connsiteY20" fmla="*/ 443346 h 526473"/>
                  <a:gd name="connsiteX21" fmla="*/ 457200 w 517952"/>
                  <a:gd name="connsiteY21" fmla="*/ 401782 h 526473"/>
                  <a:gd name="connsiteX22" fmla="*/ 471055 w 517952"/>
                  <a:gd name="connsiteY22" fmla="*/ 360218 h 526473"/>
                  <a:gd name="connsiteX23" fmla="*/ 484909 w 517952"/>
                  <a:gd name="connsiteY23" fmla="*/ 318655 h 526473"/>
                  <a:gd name="connsiteX24" fmla="*/ 491837 w 517952"/>
                  <a:gd name="connsiteY24" fmla="*/ 297873 h 526473"/>
                  <a:gd name="connsiteX25" fmla="*/ 498764 w 517952"/>
                  <a:gd name="connsiteY25" fmla="*/ 256309 h 526473"/>
                  <a:gd name="connsiteX26" fmla="*/ 505691 w 517952"/>
                  <a:gd name="connsiteY26" fmla="*/ 124691 h 52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7952" h="526473">
                    <a:moveTo>
                      <a:pt x="505691" y="124691"/>
                    </a:moveTo>
                    <a:cubicBezTo>
                      <a:pt x="474518" y="83127"/>
                      <a:pt x="377139" y="44909"/>
                      <a:pt x="311728" y="6928"/>
                    </a:cubicBezTo>
                    <a:cubicBezTo>
                      <a:pt x="305413" y="3261"/>
                      <a:pt x="298248" y="0"/>
                      <a:pt x="290946" y="0"/>
                    </a:cubicBezTo>
                    <a:cubicBezTo>
                      <a:pt x="242400" y="0"/>
                      <a:pt x="193964" y="4619"/>
                      <a:pt x="145473" y="6928"/>
                    </a:cubicBezTo>
                    <a:cubicBezTo>
                      <a:pt x="138546" y="9237"/>
                      <a:pt x="131074" y="10309"/>
                      <a:pt x="124691" y="13855"/>
                    </a:cubicBezTo>
                    <a:cubicBezTo>
                      <a:pt x="100721" y="27172"/>
                      <a:pt x="79755" y="41455"/>
                      <a:pt x="62346" y="62346"/>
                    </a:cubicBezTo>
                    <a:cubicBezTo>
                      <a:pt x="57016" y="68742"/>
                      <a:pt x="53109" y="76201"/>
                      <a:pt x="48491" y="83128"/>
                    </a:cubicBezTo>
                    <a:cubicBezTo>
                      <a:pt x="46182" y="90055"/>
                      <a:pt x="44829" y="97378"/>
                      <a:pt x="41564" y="103909"/>
                    </a:cubicBezTo>
                    <a:cubicBezTo>
                      <a:pt x="37841" y="111356"/>
                      <a:pt x="30989" y="117039"/>
                      <a:pt x="27709" y="124691"/>
                    </a:cubicBezTo>
                    <a:cubicBezTo>
                      <a:pt x="23959" y="133442"/>
                      <a:pt x="23518" y="143281"/>
                      <a:pt x="20782" y="152400"/>
                    </a:cubicBezTo>
                    <a:cubicBezTo>
                      <a:pt x="199" y="221013"/>
                      <a:pt x="11529" y="166359"/>
                      <a:pt x="0" y="235528"/>
                    </a:cubicBezTo>
                    <a:cubicBezTo>
                      <a:pt x="2309" y="272473"/>
                      <a:pt x="3053" y="309550"/>
                      <a:pt x="6928" y="346364"/>
                    </a:cubicBezTo>
                    <a:cubicBezTo>
                      <a:pt x="9214" y="368084"/>
                      <a:pt x="32393" y="394953"/>
                      <a:pt x="41564" y="408709"/>
                    </a:cubicBezTo>
                    <a:cubicBezTo>
                      <a:pt x="48302" y="418816"/>
                      <a:pt x="69173" y="450954"/>
                      <a:pt x="76200" y="457200"/>
                    </a:cubicBezTo>
                    <a:cubicBezTo>
                      <a:pt x="132356" y="507117"/>
                      <a:pt x="98233" y="471680"/>
                      <a:pt x="138546" y="491837"/>
                    </a:cubicBezTo>
                    <a:cubicBezTo>
                      <a:pt x="145993" y="495560"/>
                      <a:pt x="151881" y="501968"/>
                      <a:pt x="159328" y="505691"/>
                    </a:cubicBezTo>
                    <a:cubicBezTo>
                      <a:pt x="165859" y="508956"/>
                      <a:pt x="173088" y="510612"/>
                      <a:pt x="180109" y="512618"/>
                    </a:cubicBezTo>
                    <a:cubicBezTo>
                      <a:pt x="202943" y="519142"/>
                      <a:pt x="218638" y="521710"/>
                      <a:pt x="242455" y="526473"/>
                    </a:cubicBezTo>
                    <a:cubicBezTo>
                      <a:pt x="274782" y="524164"/>
                      <a:pt x="307386" y="524354"/>
                      <a:pt x="339437" y="519546"/>
                    </a:cubicBezTo>
                    <a:cubicBezTo>
                      <a:pt x="353879" y="517380"/>
                      <a:pt x="381000" y="505691"/>
                      <a:pt x="381000" y="505691"/>
                    </a:cubicBezTo>
                    <a:cubicBezTo>
                      <a:pt x="413556" y="473135"/>
                      <a:pt x="396347" y="493061"/>
                      <a:pt x="429491" y="443346"/>
                    </a:cubicBezTo>
                    <a:lnTo>
                      <a:pt x="457200" y="401782"/>
                    </a:lnTo>
                    <a:lnTo>
                      <a:pt x="471055" y="360218"/>
                    </a:lnTo>
                    <a:lnTo>
                      <a:pt x="484909" y="318655"/>
                    </a:lnTo>
                    <a:lnTo>
                      <a:pt x="491837" y="297873"/>
                    </a:lnTo>
                    <a:cubicBezTo>
                      <a:pt x="494146" y="284018"/>
                      <a:pt x="498764" y="270355"/>
                      <a:pt x="498764" y="256309"/>
                    </a:cubicBezTo>
                    <a:cubicBezTo>
                      <a:pt x="498764" y="128166"/>
                      <a:pt x="536864" y="166255"/>
                      <a:pt x="505691" y="1246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4" name="Szabadkézi sokszög 423"/>
              <p:cNvSpPr/>
              <p:nvPr/>
            </p:nvSpPr>
            <p:spPr>
              <a:xfrm>
                <a:off x="6566956" y="1430372"/>
                <a:ext cx="170510" cy="101057"/>
              </a:xfrm>
              <a:custGeom>
                <a:avLst/>
                <a:gdLst>
                  <a:gd name="connsiteX0" fmla="*/ 332606 w 637406"/>
                  <a:gd name="connsiteY0" fmla="*/ 443345 h 443345"/>
                  <a:gd name="connsiteX1" fmla="*/ 512715 w 637406"/>
                  <a:gd name="connsiteY1" fmla="*/ 304800 h 443345"/>
                  <a:gd name="connsiteX2" fmla="*/ 554279 w 637406"/>
                  <a:gd name="connsiteY2" fmla="*/ 277091 h 443345"/>
                  <a:gd name="connsiteX3" fmla="*/ 588915 w 637406"/>
                  <a:gd name="connsiteY3" fmla="*/ 235527 h 443345"/>
                  <a:gd name="connsiteX4" fmla="*/ 609697 w 637406"/>
                  <a:gd name="connsiteY4" fmla="*/ 214745 h 443345"/>
                  <a:gd name="connsiteX5" fmla="*/ 637406 w 637406"/>
                  <a:gd name="connsiteY5" fmla="*/ 173182 h 443345"/>
                  <a:gd name="connsiteX6" fmla="*/ 630479 w 637406"/>
                  <a:gd name="connsiteY6" fmla="*/ 96982 h 443345"/>
                  <a:gd name="connsiteX7" fmla="*/ 623551 w 637406"/>
                  <a:gd name="connsiteY7" fmla="*/ 76200 h 443345"/>
                  <a:gd name="connsiteX8" fmla="*/ 554279 w 637406"/>
                  <a:gd name="connsiteY8" fmla="*/ 41563 h 443345"/>
                  <a:gd name="connsiteX9" fmla="*/ 450370 w 637406"/>
                  <a:gd name="connsiteY9" fmla="*/ 62345 h 443345"/>
                  <a:gd name="connsiteX10" fmla="*/ 408806 w 637406"/>
                  <a:gd name="connsiteY10" fmla="*/ 76200 h 443345"/>
                  <a:gd name="connsiteX11" fmla="*/ 367242 w 637406"/>
                  <a:gd name="connsiteY11" fmla="*/ 96982 h 443345"/>
                  <a:gd name="connsiteX12" fmla="*/ 277188 w 637406"/>
                  <a:gd name="connsiteY12" fmla="*/ 83127 h 443345"/>
                  <a:gd name="connsiteX13" fmla="*/ 235624 w 637406"/>
                  <a:gd name="connsiteY13" fmla="*/ 55418 h 443345"/>
                  <a:gd name="connsiteX14" fmla="*/ 214842 w 637406"/>
                  <a:gd name="connsiteY14" fmla="*/ 41563 h 443345"/>
                  <a:gd name="connsiteX15" fmla="*/ 173279 w 637406"/>
                  <a:gd name="connsiteY15" fmla="*/ 27709 h 443345"/>
                  <a:gd name="connsiteX16" fmla="*/ 152497 w 637406"/>
                  <a:gd name="connsiteY16" fmla="*/ 13854 h 443345"/>
                  <a:gd name="connsiteX17" fmla="*/ 110933 w 637406"/>
                  <a:gd name="connsiteY17" fmla="*/ 0 h 443345"/>
                  <a:gd name="connsiteX18" fmla="*/ 62442 w 637406"/>
                  <a:gd name="connsiteY18" fmla="*/ 6927 h 443345"/>
                  <a:gd name="connsiteX19" fmla="*/ 41661 w 637406"/>
                  <a:gd name="connsiteY19" fmla="*/ 13854 h 443345"/>
                  <a:gd name="connsiteX20" fmla="*/ 13951 w 637406"/>
                  <a:gd name="connsiteY20" fmla="*/ 55418 h 443345"/>
                  <a:gd name="connsiteX21" fmla="*/ 97 w 637406"/>
                  <a:gd name="connsiteY21" fmla="*/ 96982 h 443345"/>
                  <a:gd name="connsiteX22" fmla="*/ 13951 w 637406"/>
                  <a:gd name="connsiteY22" fmla="*/ 214745 h 443345"/>
                  <a:gd name="connsiteX23" fmla="*/ 27806 w 637406"/>
                  <a:gd name="connsiteY23" fmla="*/ 256309 h 443345"/>
                  <a:gd name="connsiteX24" fmla="*/ 34733 w 637406"/>
                  <a:gd name="connsiteY24" fmla="*/ 277091 h 443345"/>
                  <a:gd name="connsiteX25" fmla="*/ 55515 w 637406"/>
                  <a:gd name="connsiteY25" fmla="*/ 318654 h 443345"/>
                  <a:gd name="connsiteX26" fmla="*/ 76297 w 637406"/>
                  <a:gd name="connsiteY26" fmla="*/ 332509 h 443345"/>
                  <a:gd name="connsiteX27" fmla="*/ 90151 w 637406"/>
                  <a:gd name="connsiteY27" fmla="*/ 353291 h 443345"/>
                  <a:gd name="connsiteX28" fmla="*/ 131715 w 637406"/>
                  <a:gd name="connsiteY28" fmla="*/ 381000 h 443345"/>
                  <a:gd name="connsiteX29" fmla="*/ 194061 w 637406"/>
                  <a:gd name="connsiteY29" fmla="*/ 401782 h 443345"/>
                  <a:gd name="connsiteX30" fmla="*/ 256406 w 637406"/>
                  <a:gd name="connsiteY30" fmla="*/ 422563 h 443345"/>
                  <a:gd name="connsiteX31" fmla="*/ 277188 w 637406"/>
                  <a:gd name="connsiteY31" fmla="*/ 429491 h 443345"/>
                  <a:gd name="connsiteX32" fmla="*/ 332606 w 637406"/>
                  <a:gd name="connsiteY32" fmla="*/ 443345 h 44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37406" h="443345">
                    <a:moveTo>
                      <a:pt x="332606" y="443345"/>
                    </a:moveTo>
                    <a:lnTo>
                      <a:pt x="512715" y="304800"/>
                    </a:lnTo>
                    <a:cubicBezTo>
                      <a:pt x="526036" y="294809"/>
                      <a:pt x="542505" y="288865"/>
                      <a:pt x="554279" y="277091"/>
                    </a:cubicBezTo>
                    <a:cubicBezTo>
                      <a:pt x="614994" y="216376"/>
                      <a:pt x="540693" y="293394"/>
                      <a:pt x="588915" y="235527"/>
                    </a:cubicBezTo>
                    <a:cubicBezTo>
                      <a:pt x="595187" y="228001"/>
                      <a:pt x="603682" y="222478"/>
                      <a:pt x="609697" y="214745"/>
                    </a:cubicBezTo>
                    <a:cubicBezTo>
                      <a:pt x="619920" y="201602"/>
                      <a:pt x="637406" y="173182"/>
                      <a:pt x="637406" y="173182"/>
                    </a:cubicBezTo>
                    <a:cubicBezTo>
                      <a:pt x="635097" y="147782"/>
                      <a:pt x="634086" y="122230"/>
                      <a:pt x="630479" y="96982"/>
                    </a:cubicBezTo>
                    <a:cubicBezTo>
                      <a:pt x="629446" y="89753"/>
                      <a:pt x="628714" y="81363"/>
                      <a:pt x="623551" y="76200"/>
                    </a:cubicBezTo>
                    <a:cubicBezTo>
                      <a:pt x="596060" y="48709"/>
                      <a:pt x="585566" y="49386"/>
                      <a:pt x="554279" y="41563"/>
                    </a:cubicBezTo>
                    <a:cubicBezTo>
                      <a:pt x="477418" y="50104"/>
                      <a:pt x="511771" y="41879"/>
                      <a:pt x="450370" y="62345"/>
                    </a:cubicBezTo>
                    <a:cubicBezTo>
                      <a:pt x="450365" y="62347"/>
                      <a:pt x="408810" y="76197"/>
                      <a:pt x="408806" y="76200"/>
                    </a:cubicBezTo>
                    <a:cubicBezTo>
                      <a:pt x="381948" y="94104"/>
                      <a:pt x="395922" y="87421"/>
                      <a:pt x="367242" y="96982"/>
                    </a:cubicBezTo>
                    <a:cubicBezTo>
                      <a:pt x="357055" y="95963"/>
                      <a:pt x="299107" y="95304"/>
                      <a:pt x="277188" y="83127"/>
                    </a:cubicBezTo>
                    <a:cubicBezTo>
                      <a:pt x="262632" y="75041"/>
                      <a:pt x="249479" y="64654"/>
                      <a:pt x="235624" y="55418"/>
                    </a:cubicBezTo>
                    <a:cubicBezTo>
                      <a:pt x="228697" y="50800"/>
                      <a:pt x="222740" y="44196"/>
                      <a:pt x="214842" y="41563"/>
                    </a:cubicBezTo>
                    <a:lnTo>
                      <a:pt x="173279" y="27709"/>
                    </a:lnTo>
                    <a:cubicBezTo>
                      <a:pt x="166352" y="23091"/>
                      <a:pt x="160105" y="17235"/>
                      <a:pt x="152497" y="13854"/>
                    </a:cubicBezTo>
                    <a:cubicBezTo>
                      <a:pt x="139152" y="7923"/>
                      <a:pt x="110933" y="0"/>
                      <a:pt x="110933" y="0"/>
                    </a:cubicBezTo>
                    <a:cubicBezTo>
                      <a:pt x="94769" y="2309"/>
                      <a:pt x="78453" y="3725"/>
                      <a:pt x="62442" y="6927"/>
                    </a:cubicBezTo>
                    <a:cubicBezTo>
                      <a:pt x="55282" y="8359"/>
                      <a:pt x="46824" y="8691"/>
                      <a:pt x="41661" y="13854"/>
                    </a:cubicBezTo>
                    <a:cubicBezTo>
                      <a:pt x="29887" y="25628"/>
                      <a:pt x="13951" y="55418"/>
                      <a:pt x="13951" y="55418"/>
                    </a:cubicBezTo>
                    <a:cubicBezTo>
                      <a:pt x="9333" y="69273"/>
                      <a:pt x="-1116" y="82428"/>
                      <a:pt x="97" y="96982"/>
                    </a:cubicBezTo>
                    <a:cubicBezTo>
                      <a:pt x="3324" y="135703"/>
                      <a:pt x="3552" y="176616"/>
                      <a:pt x="13951" y="214745"/>
                    </a:cubicBezTo>
                    <a:cubicBezTo>
                      <a:pt x="17794" y="228835"/>
                      <a:pt x="23188" y="242454"/>
                      <a:pt x="27806" y="256309"/>
                    </a:cubicBezTo>
                    <a:lnTo>
                      <a:pt x="34733" y="277091"/>
                    </a:lnTo>
                    <a:cubicBezTo>
                      <a:pt x="40366" y="293990"/>
                      <a:pt x="42089" y="305228"/>
                      <a:pt x="55515" y="318654"/>
                    </a:cubicBezTo>
                    <a:cubicBezTo>
                      <a:pt x="61402" y="324541"/>
                      <a:pt x="69370" y="327891"/>
                      <a:pt x="76297" y="332509"/>
                    </a:cubicBezTo>
                    <a:cubicBezTo>
                      <a:pt x="80915" y="339436"/>
                      <a:pt x="83885" y="347809"/>
                      <a:pt x="90151" y="353291"/>
                    </a:cubicBezTo>
                    <a:cubicBezTo>
                      <a:pt x="102682" y="364256"/>
                      <a:pt x="115918" y="375735"/>
                      <a:pt x="131715" y="381000"/>
                    </a:cubicBezTo>
                    <a:lnTo>
                      <a:pt x="194061" y="401782"/>
                    </a:lnTo>
                    <a:lnTo>
                      <a:pt x="256406" y="422563"/>
                    </a:lnTo>
                    <a:cubicBezTo>
                      <a:pt x="263333" y="424872"/>
                      <a:pt x="269886" y="429491"/>
                      <a:pt x="277188" y="429491"/>
                    </a:cubicBezTo>
                    <a:lnTo>
                      <a:pt x="332606" y="4433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5" name="Szabadkézi sokszög 424"/>
              <p:cNvSpPr/>
              <p:nvPr/>
            </p:nvSpPr>
            <p:spPr>
              <a:xfrm>
                <a:off x="6427366" y="1579079"/>
                <a:ext cx="459028" cy="174552"/>
              </a:xfrm>
              <a:custGeom>
                <a:avLst/>
                <a:gdLst>
                  <a:gd name="connsiteX0" fmla="*/ 423626 w 784076"/>
                  <a:gd name="connsiteY0" fmla="*/ 0 h 202704"/>
                  <a:gd name="connsiteX1" fmla="*/ 298935 w 784076"/>
                  <a:gd name="connsiteY1" fmla="*/ 180109 h 202704"/>
                  <a:gd name="connsiteX2" fmla="*/ 257371 w 784076"/>
                  <a:gd name="connsiteY2" fmla="*/ 193964 h 202704"/>
                  <a:gd name="connsiteX3" fmla="*/ 236589 w 784076"/>
                  <a:gd name="connsiteY3" fmla="*/ 200891 h 202704"/>
                  <a:gd name="connsiteX4" fmla="*/ 146535 w 784076"/>
                  <a:gd name="connsiteY4" fmla="*/ 187037 h 202704"/>
                  <a:gd name="connsiteX5" fmla="*/ 104971 w 784076"/>
                  <a:gd name="connsiteY5" fmla="*/ 173182 h 202704"/>
                  <a:gd name="connsiteX6" fmla="*/ 84189 w 784076"/>
                  <a:gd name="connsiteY6" fmla="*/ 159327 h 202704"/>
                  <a:gd name="connsiteX7" fmla="*/ 63407 w 784076"/>
                  <a:gd name="connsiteY7" fmla="*/ 152400 h 202704"/>
                  <a:gd name="connsiteX8" fmla="*/ 21844 w 784076"/>
                  <a:gd name="connsiteY8" fmla="*/ 110837 h 202704"/>
                  <a:gd name="connsiteX9" fmla="*/ 7989 w 784076"/>
                  <a:gd name="connsiteY9" fmla="*/ 69273 h 202704"/>
                  <a:gd name="connsiteX10" fmla="*/ 1062 w 784076"/>
                  <a:gd name="connsiteY10" fmla="*/ 48491 h 202704"/>
                  <a:gd name="connsiteX11" fmla="*/ 42626 w 784076"/>
                  <a:gd name="connsiteY11" fmla="*/ 110837 h 202704"/>
                  <a:gd name="connsiteX12" fmla="*/ 56480 w 784076"/>
                  <a:gd name="connsiteY12" fmla="*/ 131618 h 202704"/>
                  <a:gd name="connsiteX13" fmla="*/ 77262 w 784076"/>
                  <a:gd name="connsiteY13" fmla="*/ 145473 h 202704"/>
                  <a:gd name="connsiteX14" fmla="*/ 98044 w 784076"/>
                  <a:gd name="connsiteY14" fmla="*/ 166255 h 202704"/>
                  <a:gd name="connsiteX15" fmla="*/ 139607 w 784076"/>
                  <a:gd name="connsiteY15" fmla="*/ 180109 h 202704"/>
                  <a:gd name="connsiteX16" fmla="*/ 160389 w 784076"/>
                  <a:gd name="connsiteY16" fmla="*/ 193964 h 202704"/>
                  <a:gd name="connsiteX17" fmla="*/ 278153 w 784076"/>
                  <a:gd name="connsiteY17" fmla="*/ 193964 h 202704"/>
                  <a:gd name="connsiteX18" fmla="*/ 319717 w 784076"/>
                  <a:gd name="connsiteY18" fmla="*/ 173182 h 202704"/>
                  <a:gd name="connsiteX19" fmla="*/ 333571 w 784076"/>
                  <a:gd name="connsiteY19" fmla="*/ 152400 h 202704"/>
                  <a:gd name="connsiteX20" fmla="*/ 354353 w 784076"/>
                  <a:gd name="connsiteY20" fmla="*/ 131618 h 202704"/>
                  <a:gd name="connsiteX21" fmla="*/ 382062 w 784076"/>
                  <a:gd name="connsiteY21" fmla="*/ 90055 h 202704"/>
                  <a:gd name="connsiteX22" fmla="*/ 388989 w 784076"/>
                  <a:gd name="connsiteY22" fmla="*/ 69273 h 202704"/>
                  <a:gd name="connsiteX23" fmla="*/ 423626 w 784076"/>
                  <a:gd name="connsiteY23" fmla="*/ 27709 h 202704"/>
                  <a:gd name="connsiteX24" fmla="*/ 444407 w 784076"/>
                  <a:gd name="connsiteY24" fmla="*/ 76200 h 202704"/>
                  <a:gd name="connsiteX25" fmla="*/ 458262 w 784076"/>
                  <a:gd name="connsiteY25" fmla="*/ 117764 h 202704"/>
                  <a:gd name="connsiteX26" fmla="*/ 499826 w 784076"/>
                  <a:gd name="connsiteY26" fmla="*/ 145473 h 202704"/>
                  <a:gd name="connsiteX27" fmla="*/ 520607 w 784076"/>
                  <a:gd name="connsiteY27" fmla="*/ 159327 h 202704"/>
                  <a:gd name="connsiteX28" fmla="*/ 562171 w 784076"/>
                  <a:gd name="connsiteY28" fmla="*/ 173182 h 202704"/>
                  <a:gd name="connsiteX29" fmla="*/ 652226 w 784076"/>
                  <a:gd name="connsiteY29" fmla="*/ 166255 h 202704"/>
                  <a:gd name="connsiteX30" fmla="*/ 714571 w 784076"/>
                  <a:gd name="connsiteY30" fmla="*/ 138546 h 202704"/>
                  <a:gd name="connsiteX31" fmla="*/ 735353 w 784076"/>
                  <a:gd name="connsiteY31" fmla="*/ 117764 h 202704"/>
                  <a:gd name="connsiteX32" fmla="*/ 763062 w 784076"/>
                  <a:gd name="connsiteY32" fmla="*/ 76200 h 202704"/>
                  <a:gd name="connsiteX33" fmla="*/ 776917 w 784076"/>
                  <a:gd name="connsiteY33" fmla="*/ 34637 h 202704"/>
                  <a:gd name="connsiteX34" fmla="*/ 756135 w 784076"/>
                  <a:gd name="connsiteY34" fmla="*/ 55418 h 202704"/>
                  <a:gd name="connsiteX35" fmla="*/ 721498 w 784076"/>
                  <a:gd name="connsiteY35" fmla="*/ 90055 h 202704"/>
                  <a:gd name="connsiteX36" fmla="*/ 686862 w 784076"/>
                  <a:gd name="connsiteY36" fmla="*/ 124691 h 202704"/>
                  <a:gd name="connsiteX37" fmla="*/ 673007 w 784076"/>
                  <a:gd name="connsiteY37" fmla="*/ 145473 h 202704"/>
                  <a:gd name="connsiteX38" fmla="*/ 631444 w 784076"/>
                  <a:gd name="connsiteY38" fmla="*/ 159327 h 202704"/>
                  <a:gd name="connsiteX39" fmla="*/ 610662 w 784076"/>
                  <a:gd name="connsiteY39" fmla="*/ 166255 h 202704"/>
                  <a:gd name="connsiteX40" fmla="*/ 555244 w 784076"/>
                  <a:gd name="connsiteY40" fmla="*/ 159327 h 202704"/>
                  <a:gd name="connsiteX41" fmla="*/ 506753 w 784076"/>
                  <a:gd name="connsiteY41" fmla="*/ 145473 h 202704"/>
                  <a:gd name="connsiteX42" fmla="*/ 485971 w 784076"/>
                  <a:gd name="connsiteY42" fmla="*/ 131618 h 202704"/>
                  <a:gd name="connsiteX43" fmla="*/ 444407 w 784076"/>
                  <a:gd name="connsiteY43" fmla="*/ 90055 h 202704"/>
                  <a:gd name="connsiteX44" fmla="*/ 437480 w 784076"/>
                  <a:gd name="connsiteY44" fmla="*/ 55418 h 2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84076" h="202704">
                    <a:moveTo>
                      <a:pt x="423626" y="0"/>
                    </a:moveTo>
                    <a:cubicBezTo>
                      <a:pt x="382062" y="60036"/>
                      <a:pt x="346456" y="124668"/>
                      <a:pt x="298935" y="180109"/>
                    </a:cubicBezTo>
                    <a:cubicBezTo>
                      <a:pt x="289431" y="191197"/>
                      <a:pt x="271226" y="189346"/>
                      <a:pt x="257371" y="193964"/>
                    </a:cubicBezTo>
                    <a:lnTo>
                      <a:pt x="236589" y="200891"/>
                    </a:lnTo>
                    <a:cubicBezTo>
                      <a:pt x="192689" y="196013"/>
                      <a:pt x="181823" y="197623"/>
                      <a:pt x="146535" y="187037"/>
                    </a:cubicBezTo>
                    <a:cubicBezTo>
                      <a:pt x="132547" y="182841"/>
                      <a:pt x="104971" y="173182"/>
                      <a:pt x="104971" y="173182"/>
                    </a:cubicBezTo>
                    <a:cubicBezTo>
                      <a:pt x="98044" y="168564"/>
                      <a:pt x="91636" y="163050"/>
                      <a:pt x="84189" y="159327"/>
                    </a:cubicBezTo>
                    <a:cubicBezTo>
                      <a:pt x="77658" y="156061"/>
                      <a:pt x="69171" y="156883"/>
                      <a:pt x="63407" y="152400"/>
                    </a:cubicBezTo>
                    <a:cubicBezTo>
                      <a:pt x="47941" y="140371"/>
                      <a:pt x="21844" y="110837"/>
                      <a:pt x="21844" y="110837"/>
                    </a:cubicBezTo>
                    <a:lnTo>
                      <a:pt x="7989" y="69273"/>
                    </a:lnTo>
                    <a:cubicBezTo>
                      <a:pt x="5680" y="62346"/>
                      <a:pt x="-2988" y="42415"/>
                      <a:pt x="1062" y="48491"/>
                    </a:cubicBezTo>
                    <a:lnTo>
                      <a:pt x="42626" y="110837"/>
                    </a:lnTo>
                    <a:cubicBezTo>
                      <a:pt x="47244" y="117764"/>
                      <a:pt x="49553" y="127000"/>
                      <a:pt x="56480" y="131618"/>
                    </a:cubicBezTo>
                    <a:cubicBezTo>
                      <a:pt x="63407" y="136236"/>
                      <a:pt x="70866" y="140143"/>
                      <a:pt x="77262" y="145473"/>
                    </a:cubicBezTo>
                    <a:cubicBezTo>
                      <a:pt x="84788" y="151745"/>
                      <a:pt x="89480" y="161497"/>
                      <a:pt x="98044" y="166255"/>
                    </a:cubicBezTo>
                    <a:cubicBezTo>
                      <a:pt x="110810" y="173347"/>
                      <a:pt x="139607" y="180109"/>
                      <a:pt x="139607" y="180109"/>
                    </a:cubicBezTo>
                    <a:cubicBezTo>
                      <a:pt x="146534" y="184727"/>
                      <a:pt x="152942" y="190241"/>
                      <a:pt x="160389" y="193964"/>
                    </a:cubicBezTo>
                    <a:cubicBezTo>
                      <a:pt x="196887" y="212213"/>
                      <a:pt x="240601" y="196646"/>
                      <a:pt x="278153" y="193964"/>
                    </a:cubicBezTo>
                    <a:cubicBezTo>
                      <a:pt x="295056" y="188330"/>
                      <a:pt x="306288" y="186612"/>
                      <a:pt x="319717" y="173182"/>
                    </a:cubicBezTo>
                    <a:cubicBezTo>
                      <a:pt x="325604" y="167295"/>
                      <a:pt x="328241" y="158796"/>
                      <a:pt x="333571" y="152400"/>
                    </a:cubicBezTo>
                    <a:cubicBezTo>
                      <a:pt x="339843" y="144874"/>
                      <a:pt x="348338" y="139351"/>
                      <a:pt x="354353" y="131618"/>
                    </a:cubicBezTo>
                    <a:cubicBezTo>
                      <a:pt x="364576" y="118475"/>
                      <a:pt x="382062" y="90055"/>
                      <a:pt x="382062" y="90055"/>
                    </a:cubicBezTo>
                    <a:cubicBezTo>
                      <a:pt x="384371" y="83128"/>
                      <a:pt x="385723" y="75804"/>
                      <a:pt x="388989" y="69273"/>
                    </a:cubicBezTo>
                    <a:cubicBezTo>
                      <a:pt x="398633" y="49985"/>
                      <a:pt x="408306" y="43029"/>
                      <a:pt x="423626" y="27709"/>
                    </a:cubicBezTo>
                    <a:cubicBezTo>
                      <a:pt x="445607" y="60681"/>
                      <a:pt x="432207" y="35533"/>
                      <a:pt x="444407" y="76200"/>
                    </a:cubicBezTo>
                    <a:cubicBezTo>
                      <a:pt x="448603" y="90188"/>
                      <a:pt x="446111" y="109663"/>
                      <a:pt x="458262" y="117764"/>
                    </a:cubicBezTo>
                    <a:lnTo>
                      <a:pt x="499826" y="145473"/>
                    </a:lnTo>
                    <a:cubicBezTo>
                      <a:pt x="506753" y="150091"/>
                      <a:pt x="512709" y="156694"/>
                      <a:pt x="520607" y="159327"/>
                    </a:cubicBezTo>
                    <a:lnTo>
                      <a:pt x="562171" y="173182"/>
                    </a:lnTo>
                    <a:cubicBezTo>
                      <a:pt x="592189" y="170873"/>
                      <a:pt x="622487" y="170951"/>
                      <a:pt x="652226" y="166255"/>
                    </a:cubicBezTo>
                    <a:cubicBezTo>
                      <a:pt x="674582" y="162725"/>
                      <a:pt x="697090" y="153113"/>
                      <a:pt x="714571" y="138546"/>
                    </a:cubicBezTo>
                    <a:cubicBezTo>
                      <a:pt x="722097" y="132274"/>
                      <a:pt x="729338" y="125497"/>
                      <a:pt x="735353" y="117764"/>
                    </a:cubicBezTo>
                    <a:cubicBezTo>
                      <a:pt x="745576" y="104620"/>
                      <a:pt x="763062" y="76200"/>
                      <a:pt x="763062" y="76200"/>
                    </a:cubicBezTo>
                    <a:lnTo>
                      <a:pt x="776917" y="34637"/>
                    </a:lnTo>
                    <a:cubicBezTo>
                      <a:pt x="789111" y="-1944"/>
                      <a:pt x="787891" y="7785"/>
                      <a:pt x="756135" y="55418"/>
                    </a:cubicBezTo>
                    <a:cubicBezTo>
                      <a:pt x="737662" y="83127"/>
                      <a:pt x="749207" y="71582"/>
                      <a:pt x="721498" y="90055"/>
                    </a:cubicBezTo>
                    <a:cubicBezTo>
                      <a:pt x="684557" y="145470"/>
                      <a:pt x="733041" y="78514"/>
                      <a:pt x="686862" y="124691"/>
                    </a:cubicBezTo>
                    <a:cubicBezTo>
                      <a:pt x="680975" y="130578"/>
                      <a:pt x="680067" y="141060"/>
                      <a:pt x="673007" y="145473"/>
                    </a:cubicBezTo>
                    <a:cubicBezTo>
                      <a:pt x="660623" y="153213"/>
                      <a:pt x="645298" y="154709"/>
                      <a:pt x="631444" y="159327"/>
                    </a:cubicBezTo>
                    <a:lnTo>
                      <a:pt x="610662" y="166255"/>
                    </a:lnTo>
                    <a:cubicBezTo>
                      <a:pt x="592189" y="163946"/>
                      <a:pt x="573607" y="162388"/>
                      <a:pt x="555244" y="159327"/>
                    </a:cubicBezTo>
                    <a:cubicBezTo>
                      <a:pt x="537847" y="156427"/>
                      <a:pt x="523225" y="150963"/>
                      <a:pt x="506753" y="145473"/>
                    </a:cubicBezTo>
                    <a:cubicBezTo>
                      <a:pt x="499826" y="140855"/>
                      <a:pt x="492194" y="137149"/>
                      <a:pt x="485971" y="131618"/>
                    </a:cubicBezTo>
                    <a:cubicBezTo>
                      <a:pt x="471327" y="118601"/>
                      <a:pt x="444407" y="90055"/>
                      <a:pt x="444407" y="90055"/>
                    </a:cubicBezTo>
                    <a:cubicBezTo>
                      <a:pt x="436020" y="64892"/>
                      <a:pt x="437480" y="76575"/>
                      <a:pt x="437480" y="5541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6" name="Szabadkézi sokszög 425"/>
              <p:cNvSpPr/>
              <p:nvPr/>
            </p:nvSpPr>
            <p:spPr>
              <a:xfrm rot="19758970">
                <a:off x="6867260" y="1024093"/>
                <a:ext cx="411358" cy="395075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7" name="Szabadkézi sokszög 426"/>
              <p:cNvSpPr/>
              <p:nvPr/>
            </p:nvSpPr>
            <p:spPr>
              <a:xfrm rot="2754710">
                <a:off x="6965603" y="1158903"/>
                <a:ext cx="244464" cy="27487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C00000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8" name="Szabadkézi sokszög 427"/>
              <p:cNvSpPr/>
              <p:nvPr/>
            </p:nvSpPr>
            <p:spPr>
              <a:xfrm rot="19758970">
                <a:off x="6004560" y="1074110"/>
                <a:ext cx="411358" cy="395075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9" name="Szabadkézi sokszög 428"/>
              <p:cNvSpPr/>
              <p:nvPr/>
            </p:nvSpPr>
            <p:spPr>
              <a:xfrm rot="2754710">
                <a:off x="6084481" y="1204039"/>
                <a:ext cx="251515" cy="260996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12000">
                    <a:srgbClr val="C00000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0" name="Szabadkézi sokszög 429"/>
              <p:cNvSpPr/>
              <p:nvPr/>
            </p:nvSpPr>
            <p:spPr>
              <a:xfrm rot="2754710">
                <a:off x="6220609" y="1264300"/>
                <a:ext cx="72000" cy="7200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1" name="Szabadkézi sokszög 430"/>
              <p:cNvSpPr/>
              <p:nvPr/>
            </p:nvSpPr>
            <p:spPr>
              <a:xfrm rot="2754710">
                <a:off x="7105275" y="1253547"/>
                <a:ext cx="72000" cy="72000"/>
              </a:xfrm>
              <a:custGeom>
                <a:avLst/>
                <a:gdLst>
                  <a:gd name="connsiteX0" fmla="*/ 524934 w 580680"/>
                  <a:gd name="connsiteY0" fmla="*/ 152400 h 499533"/>
                  <a:gd name="connsiteX1" fmla="*/ 279400 w 580680"/>
                  <a:gd name="connsiteY1" fmla="*/ 8467 h 499533"/>
                  <a:gd name="connsiteX2" fmla="*/ 254000 w 580680"/>
                  <a:gd name="connsiteY2" fmla="*/ 0 h 499533"/>
                  <a:gd name="connsiteX3" fmla="*/ 143934 w 580680"/>
                  <a:gd name="connsiteY3" fmla="*/ 8467 h 499533"/>
                  <a:gd name="connsiteX4" fmla="*/ 93134 w 580680"/>
                  <a:gd name="connsiteY4" fmla="*/ 25400 h 499533"/>
                  <a:gd name="connsiteX5" fmla="*/ 25400 w 580680"/>
                  <a:gd name="connsiteY5" fmla="*/ 76200 h 499533"/>
                  <a:gd name="connsiteX6" fmla="*/ 8467 w 580680"/>
                  <a:gd name="connsiteY6" fmla="*/ 127000 h 499533"/>
                  <a:gd name="connsiteX7" fmla="*/ 0 w 580680"/>
                  <a:gd name="connsiteY7" fmla="*/ 152400 h 499533"/>
                  <a:gd name="connsiteX8" fmla="*/ 8467 w 580680"/>
                  <a:gd name="connsiteY8" fmla="*/ 279400 h 499533"/>
                  <a:gd name="connsiteX9" fmla="*/ 25400 w 580680"/>
                  <a:gd name="connsiteY9" fmla="*/ 330200 h 499533"/>
                  <a:gd name="connsiteX10" fmla="*/ 42334 w 580680"/>
                  <a:gd name="connsiteY10" fmla="*/ 347133 h 499533"/>
                  <a:gd name="connsiteX11" fmla="*/ 101600 w 580680"/>
                  <a:gd name="connsiteY11" fmla="*/ 406400 h 499533"/>
                  <a:gd name="connsiteX12" fmla="*/ 118534 w 580680"/>
                  <a:gd name="connsiteY12" fmla="*/ 423333 h 499533"/>
                  <a:gd name="connsiteX13" fmla="*/ 143934 w 580680"/>
                  <a:gd name="connsiteY13" fmla="*/ 431800 h 499533"/>
                  <a:gd name="connsiteX14" fmla="*/ 194734 w 580680"/>
                  <a:gd name="connsiteY14" fmla="*/ 465667 h 499533"/>
                  <a:gd name="connsiteX15" fmla="*/ 270934 w 580680"/>
                  <a:gd name="connsiteY15" fmla="*/ 491067 h 499533"/>
                  <a:gd name="connsiteX16" fmla="*/ 296334 w 580680"/>
                  <a:gd name="connsiteY16" fmla="*/ 499533 h 499533"/>
                  <a:gd name="connsiteX17" fmla="*/ 389467 w 580680"/>
                  <a:gd name="connsiteY17" fmla="*/ 491067 h 499533"/>
                  <a:gd name="connsiteX18" fmla="*/ 465667 w 580680"/>
                  <a:gd name="connsiteY18" fmla="*/ 457200 h 499533"/>
                  <a:gd name="connsiteX19" fmla="*/ 491067 w 580680"/>
                  <a:gd name="connsiteY19" fmla="*/ 448733 h 499533"/>
                  <a:gd name="connsiteX20" fmla="*/ 558800 w 580680"/>
                  <a:gd name="connsiteY20" fmla="*/ 397933 h 499533"/>
                  <a:gd name="connsiteX21" fmla="*/ 567267 w 580680"/>
                  <a:gd name="connsiteY21" fmla="*/ 203200 h 499533"/>
                  <a:gd name="connsiteX22" fmla="*/ 550334 w 580680"/>
                  <a:gd name="connsiteY22" fmla="*/ 152400 h 499533"/>
                  <a:gd name="connsiteX23" fmla="*/ 516467 w 580680"/>
                  <a:gd name="connsiteY23" fmla="*/ 110067 h 499533"/>
                  <a:gd name="connsiteX24" fmla="*/ 524934 w 580680"/>
                  <a:gd name="connsiteY24" fmla="*/ 152400 h 499533"/>
                  <a:gd name="connsiteX0" fmla="*/ 516467 w 580680"/>
                  <a:gd name="connsiteY0" fmla="*/ 112722 h 502188"/>
                  <a:gd name="connsiteX1" fmla="*/ 279400 w 580680"/>
                  <a:gd name="connsiteY1" fmla="*/ 11122 h 502188"/>
                  <a:gd name="connsiteX2" fmla="*/ 254000 w 580680"/>
                  <a:gd name="connsiteY2" fmla="*/ 2655 h 502188"/>
                  <a:gd name="connsiteX3" fmla="*/ 143934 w 580680"/>
                  <a:gd name="connsiteY3" fmla="*/ 11122 h 502188"/>
                  <a:gd name="connsiteX4" fmla="*/ 93134 w 580680"/>
                  <a:gd name="connsiteY4" fmla="*/ 28055 h 502188"/>
                  <a:gd name="connsiteX5" fmla="*/ 25400 w 580680"/>
                  <a:gd name="connsiteY5" fmla="*/ 78855 h 502188"/>
                  <a:gd name="connsiteX6" fmla="*/ 8467 w 580680"/>
                  <a:gd name="connsiteY6" fmla="*/ 129655 h 502188"/>
                  <a:gd name="connsiteX7" fmla="*/ 0 w 580680"/>
                  <a:gd name="connsiteY7" fmla="*/ 155055 h 502188"/>
                  <a:gd name="connsiteX8" fmla="*/ 8467 w 580680"/>
                  <a:gd name="connsiteY8" fmla="*/ 282055 h 502188"/>
                  <a:gd name="connsiteX9" fmla="*/ 25400 w 580680"/>
                  <a:gd name="connsiteY9" fmla="*/ 332855 h 502188"/>
                  <a:gd name="connsiteX10" fmla="*/ 42334 w 580680"/>
                  <a:gd name="connsiteY10" fmla="*/ 349788 h 502188"/>
                  <a:gd name="connsiteX11" fmla="*/ 101600 w 580680"/>
                  <a:gd name="connsiteY11" fmla="*/ 409055 h 502188"/>
                  <a:gd name="connsiteX12" fmla="*/ 118534 w 580680"/>
                  <a:gd name="connsiteY12" fmla="*/ 425988 h 502188"/>
                  <a:gd name="connsiteX13" fmla="*/ 143934 w 580680"/>
                  <a:gd name="connsiteY13" fmla="*/ 434455 h 502188"/>
                  <a:gd name="connsiteX14" fmla="*/ 194734 w 580680"/>
                  <a:gd name="connsiteY14" fmla="*/ 468322 h 502188"/>
                  <a:gd name="connsiteX15" fmla="*/ 270934 w 580680"/>
                  <a:gd name="connsiteY15" fmla="*/ 493722 h 502188"/>
                  <a:gd name="connsiteX16" fmla="*/ 296334 w 580680"/>
                  <a:gd name="connsiteY16" fmla="*/ 502188 h 502188"/>
                  <a:gd name="connsiteX17" fmla="*/ 389467 w 580680"/>
                  <a:gd name="connsiteY17" fmla="*/ 493722 h 502188"/>
                  <a:gd name="connsiteX18" fmla="*/ 465667 w 580680"/>
                  <a:gd name="connsiteY18" fmla="*/ 459855 h 502188"/>
                  <a:gd name="connsiteX19" fmla="*/ 491067 w 580680"/>
                  <a:gd name="connsiteY19" fmla="*/ 451388 h 502188"/>
                  <a:gd name="connsiteX20" fmla="*/ 558800 w 580680"/>
                  <a:gd name="connsiteY20" fmla="*/ 400588 h 502188"/>
                  <a:gd name="connsiteX21" fmla="*/ 567267 w 580680"/>
                  <a:gd name="connsiteY21" fmla="*/ 205855 h 502188"/>
                  <a:gd name="connsiteX22" fmla="*/ 550334 w 580680"/>
                  <a:gd name="connsiteY22" fmla="*/ 155055 h 502188"/>
                  <a:gd name="connsiteX23" fmla="*/ 516467 w 580680"/>
                  <a:gd name="connsiteY23" fmla="*/ 112722 h 502188"/>
                  <a:gd name="connsiteX0" fmla="*/ 550334 w 580680"/>
                  <a:gd name="connsiteY0" fmla="*/ 157929 h 505062"/>
                  <a:gd name="connsiteX1" fmla="*/ 279400 w 580680"/>
                  <a:gd name="connsiteY1" fmla="*/ 13996 h 505062"/>
                  <a:gd name="connsiteX2" fmla="*/ 254000 w 580680"/>
                  <a:gd name="connsiteY2" fmla="*/ 5529 h 505062"/>
                  <a:gd name="connsiteX3" fmla="*/ 143934 w 580680"/>
                  <a:gd name="connsiteY3" fmla="*/ 13996 h 505062"/>
                  <a:gd name="connsiteX4" fmla="*/ 93134 w 580680"/>
                  <a:gd name="connsiteY4" fmla="*/ 30929 h 505062"/>
                  <a:gd name="connsiteX5" fmla="*/ 25400 w 580680"/>
                  <a:gd name="connsiteY5" fmla="*/ 81729 h 505062"/>
                  <a:gd name="connsiteX6" fmla="*/ 8467 w 580680"/>
                  <a:gd name="connsiteY6" fmla="*/ 132529 h 505062"/>
                  <a:gd name="connsiteX7" fmla="*/ 0 w 580680"/>
                  <a:gd name="connsiteY7" fmla="*/ 157929 h 505062"/>
                  <a:gd name="connsiteX8" fmla="*/ 8467 w 580680"/>
                  <a:gd name="connsiteY8" fmla="*/ 284929 h 505062"/>
                  <a:gd name="connsiteX9" fmla="*/ 25400 w 580680"/>
                  <a:gd name="connsiteY9" fmla="*/ 335729 h 505062"/>
                  <a:gd name="connsiteX10" fmla="*/ 42334 w 580680"/>
                  <a:gd name="connsiteY10" fmla="*/ 352662 h 505062"/>
                  <a:gd name="connsiteX11" fmla="*/ 101600 w 580680"/>
                  <a:gd name="connsiteY11" fmla="*/ 411929 h 505062"/>
                  <a:gd name="connsiteX12" fmla="*/ 118534 w 580680"/>
                  <a:gd name="connsiteY12" fmla="*/ 428862 h 505062"/>
                  <a:gd name="connsiteX13" fmla="*/ 143934 w 580680"/>
                  <a:gd name="connsiteY13" fmla="*/ 437329 h 505062"/>
                  <a:gd name="connsiteX14" fmla="*/ 194734 w 580680"/>
                  <a:gd name="connsiteY14" fmla="*/ 471196 h 505062"/>
                  <a:gd name="connsiteX15" fmla="*/ 270934 w 580680"/>
                  <a:gd name="connsiteY15" fmla="*/ 496596 h 505062"/>
                  <a:gd name="connsiteX16" fmla="*/ 296334 w 580680"/>
                  <a:gd name="connsiteY16" fmla="*/ 505062 h 505062"/>
                  <a:gd name="connsiteX17" fmla="*/ 389467 w 580680"/>
                  <a:gd name="connsiteY17" fmla="*/ 496596 h 505062"/>
                  <a:gd name="connsiteX18" fmla="*/ 465667 w 580680"/>
                  <a:gd name="connsiteY18" fmla="*/ 462729 h 505062"/>
                  <a:gd name="connsiteX19" fmla="*/ 491067 w 580680"/>
                  <a:gd name="connsiteY19" fmla="*/ 454262 h 505062"/>
                  <a:gd name="connsiteX20" fmla="*/ 558800 w 580680"/>
                  <a:gd name="connsiteY20" fmla="*/ 403462 h 505062"/>
                  <a:gd name="connsiteX21" fmla="*/ 567267 w 580680"/>
                  <a:gd name="connsiteY21" fmla="*/ 208729 h 505062"/>
                  <a:gd name="connsiteX22" fmla="*/ 550334 w 580680"/>
                  <a:gd name="connsiteY22" fmla="*/ 157929 h 505062"/>
                  <a:gd name="connsiteX0" fmla="*/ 567267 w 592769"/>
                  <a:gd name="connsiteY0" fmla="*/ 212343 h 508676"/>
                  <a:gd name="connsiteX1" fmla="*/ 279400 w 592769"/>
                  <a:gd name="connsiteY1" fmla="*/ 17610 h 508676"/>
                  <a:gd name="connsiteX2" fmla="*/ 254000 w 592769"/>
                  <a:gd name="connsiteY2" fmla="*/ 9143 h 508676"/>
                  <a:gd name="connsiteX3" fmla="*/ 143934 w 592769"/>
                  <a:gd name="connsiteY3" fmla="*/ 17610 h 508676"/>
                  <a:gd name="connsiteX4" fmla="*/ 93134 w 592769"/>
                  <a:gd name="connsiteY4" fmla="*/ 34543 h 508676"/>
                  <a:gd name="connsiteX5" fmla="*/ 25400 w 592769"/>
                  <a:gd name="connsiteY5" fmla="*/ 85343 h 508676"/>
                  <a:gd name="connsiteX6" fmla="*/ 8467 w 592769"/>
                  <a:gd name="connsiteY6" fmla="*/ 136143 h 508676"/>
                  <a:gd name="connsiteX7" fmla="*/ 0 w 592769"/>
                  <a:gd name="connsiteY7" fmla="*/ 161543 h 508676"/>
                  <a:gd name="connsiteX8" fmla="*/ 8467 w 592769"/>
                  <a:gd name="connsiteY8" fmla="*/ 288543 h 508676"/>
                  <a:gd name="connsiteX9" fmla="*/ 25400 w 592769"/>
                  <a:gd name="connsiteY9" fmla="*/ 339343 h 508676"/>
                  <a:gd name="connsiteX10" fmla="*/ 42334 w 592769"/>
                  <a:gd name="connsiteY10" fmla="*/ 356276 h 508676"/>
                  <a:gd name="connsiteX11" fmla="*/ 101600 w 592769"/>
                  <a:gd name="connsiteY11" fmla="*/ 415543 h 508676"/>
                  <a:gd name="connsiteX12" fmla="*/ 118534 w 592769"/>
                  <a:gd name="connsiteY12" fmla="*/ 432476 h 508676"/>
                  <a:gd name="connsiteX13" fmla="*/ 143934 w 592769"/>
                  <a:gd name="connsiteY13" fmla="*/ 440943 h 508676"/>
                  <a:gd name="connsiteX14" fmla="*/ 194734 w 592769"/>
                  <a:gd name="connsiteY14" fmla="*/ 474810 h 508676"/>
                  <a:gd name="connsiteX15" fmla="*/ 270934 w 592769"/>
                  <a:gd name="connsiteY15" fmla="*/ 500210 h 508676"/>
                  <a:gd name="connsiteX16" fmla="*/ 296334 w 592769"/>
                  <a:gd name="connsiteY16" fmla="*/ 508676 h 508676"/>
                  <a:gd name="connsiteX17" fmla="*/ 389467 w 592769"/>
                  <a:gd name="connsiteY17" fmla="*/ 500210 h 508676"/>
                  <a:gd name="connsiteX18" fmla="*/ 465667 w 592769"/>
                  <a:gd name="connsiteY18" fmla="*/ 466343 h 508676"/>
                  <a:gd name="connsiteX19" fmla="*/ 491067 w 592769"/>
                  <a:gd name="connsiteY19" fmla="*/ 457876 h 508676"/>
                  <a:gd name="connsiteX20" fmla="*/ 558800 w 592769"/>
                  <a:gd name="connsiteY20" fmla="*/ 407076 h 508676"/>
                  <a:gd name="connsiteX21" fmla="*/ 567267 w 592769"/>
                  <a:gd name="connsiteY21" fmla="*/ 212343 h 508676"/>
                  <a:gd name="connsiteX0" fmla="*/ 609929 w 625687"/>
                  <a:gd name="connsiteY0" fmla="*/ 129841 h 503252"/>
                  <a:gd name="connsiteX1" fmla="*/ 279400 w 625687"/>
                  <a:gd name="connsiteY1" fmla="*/ 12186 h 503252"/>
                  <a:gd name="connsiteX2" fmla="*/ 254000 w 625687"/>
                  <a:gd name="connsiteY2" fmla="*/ 3719 h 503252"/>
                  <a:gd name="connsiteX3" fmla="*/ 143934 w 625687"/>
                  <a:gd name="connsiteY3" fmla="*/ 12186 h 503252"/>
                  <a:gd name="connsiteX4" fmla="*/ 93134 w 625687"/>
                  <a:gd name="connsiteY4" fmla="*/ 29119 h 503252"/>
                  <a:gd name="connsiteX5" fmla="*/ 25400 w 625687"/>
                  <a:gd name="connsiteY5" fmla="*/ 79919 h 503252"/>
                  <a:gd name="connsiteX6" fmla="*/ 8467 w 625687"/>
                  <a:gd name="connsiteY6" fmla="*/ 130719 h 503252"/>
                  <a:gd name="connsiteX7" fmla="*/ 0 w 625687"/>
                  <a:gd name="connsiteY7" fmla="*/ 156119 h 503252"/>
                  <a:gd name="connsiteX8" fmla="*/ 8467 w 625687"/>
                  <a:gd name="connsiteY8" fmla="*/ 283119 h 503252"/>
                  <a:gd name="connsiteX9" fmla="*/ 25400 w 625687"/>
                  <a:gd name="connsiteY9" fmla="*/ 333919 h 503252"/>
                  <a:gd name="connsiteX10" fmla="*/ 42334 w 625687"/>
                  <a:gd name="connsiteY10" fmla="*/ 350852 h 503252"/>
                  <a:gd name="connsiteX11" fmla="*/ 101600 w 625687"/>
                  <a:gd name="connsiteY11" fmla="*/ 410119 h 503252"/>
                  <a:gd name="connsiteX12" fmla="*/ 118534 w 625687"/>
                  <a:gd name="connsiteY12" fmla="*/ 427052 h 503252"/>
                  <a:gd name="connsiteX13" fmla="*/ 143934 w 625687"/>
                  <a:gd name="connsiteY13" fmla="*/ 435519 h 503252"/>
                  <a:gd name="connsiteX14" fmla="*/ 194734 w 625687"/>
                  <a:gd name="connsiteY14" fmla="*/ 469386 h 503252"/>
                  <a:gd name="connsiteX15" fmla="*/ 270934 w 625687"/>
                  <a:gd name="connsiteY15" fmla="*/ 494786 h 503252"/>
                  <a:gd name="connsiteX16" fmla="*/ 296334 w 625687"/>
                  <a:gd name="connsiteY16" fmla="*/ 503252 h 503252"/>
                  <a:gd name="connsiteX17" fmla="*/ 389467 w 625687"/>
                  <a:gd name="connsiteY17" fmla="*/ 494786 h 503252"/>
                  <a:gd name="connsiteX18" fmla="*/ 465667 w 625687"/>
                  <a:gd name="connsiteY18" fmla="*/ 460919 h 503252"/>
                  <a:gd name="connsiteX19" fmla="*/ 491067 w 625687"/>
                  <a:gd name="connsiteY19" fmla="*/ 452452 h 503252"/>
                  <a:gd name="connsiteX20" fmla="*/ 558800 w 625687"/>
                  <a:gd name="connsiteY20" fmla="*/ 401652 h 503252"/>
                  <a:gd name="connsiteX21" fmla="*/ 609929 w 625687"/>
                  <a:gd name="connsiteY21" fmla="*/ 129841 h 503252"/>
                  <a:gd name="connsiteX0" fmla="*/ 531715 w 575272"/>
                  <a:gd name="connsiteY0" fmla="*/ 129841 h 503252"/>
                  <a:gd name="connsiteX1" fmla="*/ 279400 w 575272"/>
                  <a:gd name="connsiteY1" fmla="*/ 12186 h 503252"/>
                  <a:gd name="connsiteX2" fmla="*/ 254000 w 575272"/>
                  <a:gd name="connsiteY2" fmla="*/ 3719 h 503252"/>
                  <a:gd name="connsiteX3" fmla="*/ 143934 w 575272"/>
                  <a:gd name="connsiteY3" fmla="*/ 12186 h 503252"/>
                  <a:gd name="connsiteX4" fmla="*/ 93134 w 575272"/>
                  <a:gd name="connsiteY4" fmla="*/ 29119 h 503252"/>
                  <a:gd name="connsiteX5" fmla="*/ 25400 w 575272"/>
                  <a:gd name="connsiteY5" fmla="*/ 79919 h 503252"/>
                  <a:gd name="connsiteX6" fmla="*/ 8467 w 575272"/>
                  <a:gd name="connsiteY6" fmla="*/ 130719 h 503252"/>
                  <a:gd name="connsiteX7" fmla="*/ 0 w 575272"/>
                  <a:gd name="connsiteY7" fmla="*/ 156119 h 503252"/>
                  <a:gd name="connsiteX8" fmla="*/ 8467 w 575272"/>
                  <a:gd name="connsiteY8" fmla="*/ 283119 h 503252"/>
                  <a:gd name="connsiteX9" fmla="*/ 25400 w 575272"/>
                  <a:gd name="connsiteY9" fmla="*/ 333919 h 503252"/>
                  <a:gd name="connsiteX10" fmla="*/ 42334 w 575272"/>
                  <a:gd name="connsiteY10" fmla="*/ 350852 h 503252"/>
                  <a:gd name="connsiteX11" fmla="*/ 101600 w 575272"/>
                  <a:gd name="connsiteY11" fmla="*/ 410119 h 503252"/>
                  <a:gd name="connsiteX12" fmla="*/ 118534 w 575272"/>
                  <a:gd name="connsiteY12" fmla="*/ 427052 h 503252"/>
                  <a:gd name="connsiteX13" fmla="*/ 143934 w 575272"/>
                  <a:gd name="connsiteY13" fmla="*/ 435519 h 503252"/>
                  <a:gd name="connsiteX14" fmla="*/ 194734 w 575272"/>
                  <a:gd name="connsiteY14" fmla="*/ 469386 h 503252"/>
                  <a:gd name="connsiteX15" fmla="*/ 270934 w 575272"/>
                  <a:gd name="connsiteY15" fmla="*/ 494786 h 503252"/>
                  <a:gd name="connsiteX16" fmla="*/ 296334 w 575272"/>
                  <a:gd name="connsiteY16" fmla="*/ 503252 h 503252"/>
                  <a:gd name="connsiteX17" fmla="*/ 389467 w 575272"/>
                  <a:gd name="connsiteY17" fmla="*/ 494786 h 503252"/>
                  <a:gd name="connsiteX18" fmla="*/ 465667 w 575272"/>
                  <a:gd name="connsiteY18" fmla="*/ 460919 h 503252"/>
                  <a:gd name="connsiteX19" fmla="*/ 491067 w 575272"/>
                  <a:gd name="connsiteY19" fmla="*/ 452452 h 503252"/>
                  <a:gd name="connsiteX20" fmla="*/ 558800 w 575272"/>
                  <a:gd name="connsiteY20" fmla="*/ 401652 h 503252"/>
                  <a:gd name="connsiteX21" fmla="*/ 531715 w 575272"/>
                  <a:gd name="connsiteY21" fmla="*/ 129841 h 5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5272" h="503252">
                    <a:moveTo>
                      <a:pt x="531715" y="129841"/>
                    </a:moveTo>
                    <a:cubicBezTo>
                      <a:pt x="485148" y="64930"/>
                      <a:pt x="325686" y="33206"/>
                      <a:pt x="279400" y="12186"/>
                    </a:cubicBezTo>
                    <a:cubicBezTo>
                      <a:pt x="233114" y="-8834"/>
                      <a:pt x="262925" y="3719"/>
                      <a:pt x="254000" y="3719"/>
                    </a:cubicBezTo>
                    <a:cubicBezTo>
                      <a:pt x="217203" y="3719"/>
                      <a:pt x="180623" y="9364"/>
                      <a:pt x="143934" y="12186"/>
                    </a:cubicBezTo>
                    <a:cubicBezTo>
                      <a:pt x="127001" y="17830"/>
                      <a:pt x="107985" y="19218"/>
                      <a:pt x="93134" y="29119"/>
                    </a:cubicBezTo>
                    <a:cubicBezTo>
                      <a:pt x="35692" y="67414"/>
                      <a:pt x="56725" y="48596"/>
                      <a:pt x="25400" y="79919"/>
                    </a:cubicBezTo>
                    <a:lnTo>
                      <a:pt x="8467" y="130719"/>
                    </a:lnTo>
                    <a:lnTo>
                      <a:pt x="0" y="156119"/>
                    </a:lnTo>
                    <a:cubicBezTo>
                      <a:pt x="2822" y="198452"/>
                      <a:pt x="2467" y="241118"/>
                      <a:pt x="8467" y="283119"/>
                    </a:cubicBezTo>
                    <a:cubicBezTo>
                      <a:pt x="10991" y="300789"/>
                      <a:pt x="12778" y="321298"/>
                      <a:pt x="25400" y="333919"/>
                    </a:cubicBezTo>
                    <a:lnTo>
                      <a:pt x="42334" y="350852"/>
                    </a:lnTo>
                    <a:cubicBezTo>
                      <a:pt x="61489" y="408322"/>
                      <a:pt x="33673" y="342196"/>
                      <a:pt x="101600" y="410119"/>
                    </a:cubicBezTo>
                    <a:cubicBezTo>
                      <a:pt x="107245" y="415763"/>
                      <a:pt x="111689" y="422945"/>
                      <a:pt x="118534" y="427052"/>
                    </a:cubicBezTo>
                    <a:cubicBezTo>
                      <a:pt x="126187" y="431644"/>
                      <a:pt x="136132" y="431185"/>
                      <a:pt x="143934" y="435519"/>
                    </a:cubicBezTo>
                    <a:cubicBezTo>
                      <a:pt x="161724" y="445403"/>
                      <a:pt x="175427" y="462950"/>
                      <a:pt x="194734" y="469386"/>
                    </a:cubicBezTo>
                    <a:lnTo>
                      <a:pt x="270934" y="494786"/>
                    </a:lnTo>
                    <a:lnTo>
                      <a:pt x="296334" y="503252"/>
                    </a:lnTo>
                    <a:cubicBezTo>
                      <a:pt x="327378" y="500430"/>
                      <a:pt x="358769" y="500203"/>
                      <a:pt x="389467" y="494786"/>
                    </a:cubicBezTo>
                    <a:cubicBezTo>
                      <a:pt x="456978" y="482872"/>
                      <a:pt x="421392" y="483056"/>
                      <a:pt x="465667" y="460919"/>
                    </a:cubicBezTo>
                    <a:cubicBezTo>
                      <a:pt x="473649" y="456928"/>
                      <a:pt x="483265" y="456786"/>
                      <a:pt x="491067" y="452452"/>
                    </a:cubicBezTo>
                    <a:cubicBezTo>
                      <a:pt x="534152" y="428516"/>
                      <a:pt x="533108" y="427345"/>
                      <a:pt x="558800" y="401652"/>
                    </a:cubicBezTo>
                    <a:cubicBezTo>
                      <a:pt x="587841" y="314533"/>
                      <a:pt x="578282" y="194752"/>
                      <a:pt x="531715" y="1298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35" name="Téglalap: lekerekített 121">
            <a:hlinkClick r:id="rId3"/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350801" y="2469921"/>
            <a:ext cx="3623400" cy="1792953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Hallgasd meg a Napfivér, Holdnővér című éneket! Az éneket az Assisi Ferenc életéről szóló filmből fordították magyarra.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Kattints </a:t>
            </a:r>
            <a:r>
              <a:rPr lang="hu-HU" b="1" u="sng" dirty="0">
                <a:solidFill>
                  <a:schemeClr val="tx1"/>
                </a:solidFill>
                <a:latin typeface="+mj-lt"/>
              </a:rPr>
              <a:t>ide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az énekhez!</a:t>
            </a:r>
          </a:p>
        </p:txBody>
      </p:sp>
      <p:sp>
        <p:nvSpPr>
          <p:cNvPr id="167" name="Téglalap: lekerekített 121">
            <a:hlinkClick r:id="rId4"/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72969" y="4468377"/>
            <a:ext cx="4610997" cy="2187224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b="1" u="sng" dirty="0">
                <a:solidFill>
                  <a:schemeClr val="tx1"/>
                </a:solidFill>
                <a:latin typeface="+mj-lt"/>
              </a:rPr>
              <a:t>Itt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meghallgathattok egy másik éneket, amelynek szövegét szintén 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Assisi Ferenc írta. 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Énekeljétek el!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Gondoljátok át a két ének alapján, hogyan gondolkodott Assisi Ferenc 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a teremtett világról! Kiről beszél „fű, virág”?</a:t>
            </a:r>
          </a:p>
        </p:txBody>
      </p:sp>
    </p:spTree>
    <p:extLst>
      <p:ext uri="{BB962C8B-B14F-4D97-AF65-F5344CB8AC3E}">
        <p14:creationId xmlns:p14="http://schemas.microsoft.com/office/powerpoint/2010/main" val="32775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 animBg="1"/>
      <p:bldP spid="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280931" y="976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3683470" y="1595583"/>
            <a:ext cx="7272576" cy="5451450"/>
            <a:chOff x="6166647" y="435159"/>
            <a:chExt cx="5953874" cy="4169630"/>
          </a:xfrm>
        </p:grpSpPr>
        <p:grpSp>
          <p:nvGrpSpPr>
            <p:cNvPr id="59" name="Csoportba foglalás 58"/>
            <p:cNvGrpSpPr/>
            <p:nvPr/>
          </p:nvGrpSpPr>
          <p:grpSpPr>
            <a:xfrm>
              <a:off x="6166647" y="435159"/>
              <a:ext cx="5953874" cy="4169630"/>
              <a:chOff x="3481504" y="139310"/>
              <a:chExt cx="7506293" cy="5256822"/>
            </a:xfrm>
          </p:grpSpPr>
          <p:sp>
            <p:nvSpPr>
              <p:cNvPr id="64" name="Téglalap 63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3585679" y="2575290"/>
                <a:ext cx="3208007" cy="282084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3481504" y="2143420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66" name="Téglalap 65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6633267" y="1453680"/>
                <a:ext cx="3852002" cy="39107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Szabadkézi sokszög 66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881224" y="1584906"/>
                <a:ext cx="2528994" cy="3797919"/>
              </a:xfrm>
              <a:custGeom>
                <a:avLst/>
                <a:gdLst>
                  <a:gd name="connsiteX0" fmla="*/ 0 w 2452519"/>
                  <a:gd name="connsiteY0" fmla="*/ 0 h 4435630"/>
                  <a:gd name="connsiteX1" fmla="*/ 2452519 w 2452519"/>
                  <a:gd name="connsiteY1" fmla="*/ 0 h 4435630"/>
                  <a:gd name="connsiteX2" fmla="*/ 2452519 w 2452519"/>
                  <a:gd name="connsiteY2" fmla="*/ 710886 h 4435630"/>
                  <a:gd name="connsiteX3" fmla="*/ 2436321 w 2452519"/>
                  <a:gd name="connsiteY3" fmla="*/ 707974 h 4435630"/>
                  <a:gd name="connsiteX4" fmla="*/ 2350040 w 2452519"/>
                  <a:gd name="connsiteY4" fmla="*/ 702816 h 4435630"/>
                  <a:gd name="connsiteX5" fmla="*/ 682041 w 2452519"/>
                  <a:gd name="connsiteY5" fmla="*/ 4261611 h 4435630"/>
                  <a:gd name="connsiteX6" fmla="*/ 678324 w 2452519"/>
                  <a:gd name="connsiteY6" fmla="*/ 4435630 h 4435630"/>
                  <a:gd name="connsiteX7" fmla="*/ 0 w 2452519"/>
                  <a:gd name="connsiteY7" fmla="*/ 4435630 h 443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19" h="4435630">
                    <a:moveTo>
                      <a:pt x="0" y="0"/>
                    </a:moveTo>
                    <a:lnTo>
                      <a:pt x="2452519" y="0"/>
                    </a:lnTo>
                    <a:lnTo>
                      <a:pt x="2452519" y="710886"/>
                    </a:lnTo>
                    <a:lnTo>
                      <a:pt x="2436321" y="707974"/>
                    </a:lnTo>
                    <a:cubicBezTo>
                      <a:pt x="2407744" y="704549"/>
                      <a:pt x="2378977" y="702816"/>
                      <a:pt x="2350040" y="702816"/>
                    </a:cubicBezTo>
                    <a:cubicBezTo>
                      <a:pt x="1481923" y="702816"/>
                      <a:pt x="767902" y="2262689"/>
                      <a:pt x="682041" y="4261611"/>
                    </a:cubicBezTo>
                    <a:lnTo>
                      <a:pt x="678324" y="4435630"/>
                    </a:lnTo>
                    <a:lnTo>
                      <a:pt x="0" y="44356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68" name="Szabadkézi sokszög: alakzat 598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633267" y="1364054"/>
                <a:ext cx="4164134" cy="4032078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7124" h="6472834">
                    <a:moveTo>
                      <a:pt x="0" y="0"/>
                    </a:moveTo>
                    <a:lnTo>
                      <a:pt x="5317124" y="0"/>
                    </a:lnTo>
                    <a:lnTo>
                      <a:pt x="5317124" y="6472834"/>
                    </a:lnTo>
                    <a:lnTo>
                      <a:pt x="4554319" y="6472834"/>
                    </a:lnTo>
                    <a:lnTo>
                      <a:pt x="4555338" y="6414844"/>
                    </a:lnTo>
                    <a:cubicBezTo>
                      <a:pt x="4555338" y="3405556"/>
                      <a:pt x="3706123" y="966046"/>
                      <a:pt x="2658563" y="966046"/>
                    </a:cubicBezTo>
                    <a:cubicBezTo>
                      <a:pt x="1611003" y="966046"/>
                      <a:pt x="761788" y="3405556"/>
                      <a:pt x="761788" y="6414844"/>
                    </a:cubicBezTo>
                    <a:lnTo>
                      <a:pt x="762808" y="6472834"/>
                    </a:lnTo>
                    <a:lnTo>
                      <a:pt x="0" y="64728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69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6422488" y="970777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70" name="Csoportba foglalás 69"/>
              <p:cNvGrpSpPr/>
              <p:nvPr/>
            </p:nvGrpSpPr>
            <p:grpSpPr>
              <a:xfrm>
                <a:off x="8439634" y="139310"/>
                <a:ext cx="729656" cy="960166"/>
                <a:chOff x="6282797" y="764420"/>
                <a:chExt cx="823566" cy="1121388"/>
              </a:xfrm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Szabadkézi sokszög: alakzat 653">
                  <a:extLst>
                    <a:ext uri="{FF2B5EF4-FFF2-40B4-BE49-F238E27FC236}">
                      <a16:creationId xmlns:a16="http://schemas.microsoft.com/office/drawing/2014/main" id="{F1795EE9-4E03-4264-859E-99B3E5BDB1EC}"/>
                    </a:ext>
                  </a:extLst>
                </p:cNvPr>
                <p:cNvSpPr/>
                <p:nvPr/>
              </p:nvSpPr>
              <p:spPr>
                <a:xfrm rot="16200000">
                  <a:off x="6133886" y="1263769"/>
                  <a:ext cx="1121388" cy="122690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2" name="Szabadkézi sokszög: alakzat 654">
                  <a:extLst>
                    <a:ext uri="{FF2B5EF4-FFF2-40B4-BE49-F238E27FC236}">
                      <a16:creationId xmlns:a16="http://schemas.microsoft.com/office/drawing/2014/main" id="{0F2BED38-34D2-4919-946C-4CE42F9C2056}"/>
                    </a:ext>
                  </a:extLst>
                </p:cNvPr>
                <p:cNvSpPr/>
                <p:nvPr/>
              </p:nvSpPr>
              <p:spPr>
                <a:xfrm rot="21432681">
                  <a:off x="6282797" y="1034737"/>
                  <a:ext cx="823566" cy="89837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60" name="Téglalap 59"/>
            <p:cNvSpPr/>
            <p:nvPr/>
          </p:nvSpPr>
          <p:spPr>
            <a:xfrm>
              <a:off x="6706466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Téglalap 60"/>
            <p:cNvSpPr/>
            <p:nvPr/>
          </p:nvSpPr>
          <p:spPr>
            <a:xfrm>
              <a:off x="7108052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7509638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7911224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8117133" y="4416910"/>
            <a:ext cx="1645398" cy="3253262"/>
            <a:chOff x="4790942" y="2980661"/>
            <a:chExt cx="1367755" cy="2771036"/>
          </a:xfrm>
        </p:grpSpPr>
        <p:grpSp>
          <p:nvGrpSpPr>
            <p:cNvPr id="75" name="Csoportba foglalás 74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4790942" y="2980661"/>
              <a:ext cx="1367755" cy="2771036"/>
              <a:chOff x="5903626" y="1446257"/>
              <a:chExt cx="2814299" cy="5866667"/>
            </a:xfrm>
          </p:grpSpPr>
          <p:sp>
            <p:nvSpPr>
              <p:cNvPr id="77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767899" y="1996390"/>
                <a:ext cx="1183700" cy="502530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3700" h="502530">
                    <a:moveTo>
                      <a:pt x="1177445" y="0"/>
                    </a:moveTo>
                    <a:lnTo>
                      <a:pt x="943820" y="0"/>
                    </a:lnTo>
                    <a:lnTo>
                      <a:pt x="951091" y="45439"/>
                    </a:lnTo>
                    <a:cubicBezTo>
                      <a:pt x="953551" y="96318"/>
                      <a:pt x="942446" y="143241"/>
                      <a:pt x="907501" y="180864"/>
                    </a:cubicBezTo>
                    <a:cubicBezTo>
                      <a:pt x="837610" y="256110"/>
                      <a:pt x="610636" y="353689"/>
                      <a:pt x="493944" y="337747"/>
                    </a:cubicBezTo>
                    <a:cubicBezTo>
                      <a:pt x="377253" y="321805"/>
                      <a:pt x="208103" y="173629"/>
                      <a:pt x="207350" y="85213"/>
                    </a:cubicBezTo>
                    <a:cubicBezTo>
                      <a:pt x="197155" y="64490"/>
                      <a:pt x="188364" y="45081"/>
                      <a:pt x="181552" y="26580"/>
                    </a:cubicBezTo>
                    <a:lnTo>
                      <a:pt x="174591" y="0"/>
                    </a:lnTo>
                    <a:lnTo>
                      <a:pt x="0" y="0"/>
                    </a:lnTo>
                    <a:lnTo>
                      <a:pt x="6283" y="23993"/>
                    </a:lnTo>
                    <a:cubicBezTo>
                      <a:pt x="16701" y="52288"/>
                      <a:pt x="30146" y="81972"/>
                      <a:pt x="45738" y="113665"/>
                    </a:cubicBezTo>
                    <a:cubicBezTo>
                      <a:pt x="46889" y="248887"/>
                      <a:pt x="305583" y="475505"/>
                      <a:pt x="484049" y="499886"/>
                    </a:cubicBezTo>
                    <a:cubicBezTo>
                      <a:pt x="662515" y="524267"/>
                      <a:pt x="1009644" y="375031"/>
                      <a:pt x="1116535" y="259951"/>
                    </a:cubicBezTo>
                    <a:cubicBezTo>
                      <a:pt x="1169980" y="202412"/>
                      <a:pt x="1186963" y="130649"/>
                      <a:pt x="1183200" y="52835"/>
                    </a:cubicBezTo>
                    <a:lnTo>
                      <a:pt x="1177445" y="0"/>
                    </a:ln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8" name="Csoportba foglalás 77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5903626" y="1446257"/>
                <a:ext cx="2814299" cy="5866667"/>
                <a:chOff x="1745975" y="1547723"/>
                <a:chExt cx="2814299" cy="5866667"/>
              </a:xfrm>
            </p:grpSpPr>
            <p:sp>
              <p:nvSpPr>
                <p:cNvPr id="80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02328" y="2656957"/>
                  <a:ext cx="423770" cy="997410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Csoportba foglalás 82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17298" y="1547723"/>
                  <a:ext cx="1010628" cy="1193960"/>
                  <a:chOff x="1568818" y="823614"/>
                  <a:chExt cx="1417936" cy="2049234"/>
                </a:xfrm>
              </p:grpSpPr>
              <p:sp>
                <p:nvSpPr>
                  <p:cNvPr id="90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40045" y="2391349"/>
                    <a:ext cx="476441" cy="481499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1" name="Csoportba foglalás 90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568818" y="1797330"/>
                    <a:ext cx="269855" cy="308548"/>
                    <a:chOff x="2247645" y="3557649"/>
                    <a:chExt cx="411520" cy="391770"/>
                  </a:xfrm>
                </p:grpSpPr>
                <p:sp>
                  <p:nvSpPr>
                    <p:cNvPr id="126" name="Ellipszis 125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47645" y="3557649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Ellipszis 126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32904" y="3662250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2" name="Csoportba foglalás 91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716899" y="1793887"/>
                    <a:ext cx="269855" cy="308548"/>
                    <a:chOff x="2259397" y="3570900"/>
                    <a:chExt cx="411520" cy="391770"/>
                  </a:xfrm>
                </p:grpSpPr>
                <p:sp>
                  <p:nvSpPr>
                    <p:cNvPr id="124" name="Ellipszis 123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59397" y="3570900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Ellipszis 124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50550" y="3682357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3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589559" y="823614"/>
                    <a:ext cx="135619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15791" y="2357300"/>
                    <a:ext cx="339202" cy="123967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5" name="Csoportba foglalás 94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522802" y="1575204"/>
                    <a:ext cx="290060" cy="299584"/>
                    <a:chOff x="4301092" y="3099339"/>
                    <a:chExt cx="406416" cy="520697"/>
                  </a:xfrm>
                </p:grpSpPr>
                <p:sp>
                  <p:nvSpPr>
                    <p:cNvPr id="109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Ellipszis 115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Ellipszis 116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Ellipszis 117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Ellipszis 119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6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Ellipszis 102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Ellipszis 103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Ellipszis 104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20591341">
                    <a:off x="1729541" y="1434729"/>
                    <a:ext cx="367049" cy="147242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22076" y="1424746"/>
                    <a:ext cx="409781" cy="157741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9956882" flipH="1">
                  <a:off x="4079512" y="2233929"/>
                  <a:ext cx="480762" cy="575652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Ellipszis 84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28151" y="254391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1129890">
                  <a:off x="1745975" y="2341766"/>
                  <a:ext cx="462983" cy="541886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6325379" flipH="1">
                  <a:off x="3499966" y="3089072"/>
                  <a:ext cx="1162419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Szabadkézi sokszög 8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4845124">
                  <a:off x="1643289" y="3073534"/>
                  <a:ext cx="1176010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Szabadkézi sokszög: alakzat 423">
                <a:extLst>
                  <a:ext uri="{FF2B5EF4-FFF2-40B4-BE49-F238E27FC236}">
                    <a16:creationId xmlns:a16="http://schemas.microsoft.com/office/drawing/2014/main" id="{0FD9AD9E-3107-4A94-9C2A-67360CEF93EB}"/>
                  </a:ext>
                </a:extLst>
              </p:cNvPr>
              <p:cNvSpPr/>
              <p:nvPr/>
            </p:nvSpPr>
            <p:spPr>
              <a:xfrm flipH="1">
                <a:off x="6773060" y="1500679"/>
                <a:ext cx="1187666" cy="529725"/>
              </a:xfrm>
              <a:custGeom>
                <a:avLst/>
                <a:gdLst>
                  <a:gd name="connsiteX0" fmla="*/ 646918 w 1194727"/>
                  <a:gd name="connsiteY0" fmla="*/ 82 h 513093"/>
                  <a:gd name="connsiteX1" fmla="*/ 438251 w 1194727"/>
                  <a:gd name="connsiteY1" fmla="*/ 14221 h 513093"/>
                  <a:gd name="connsiteX2" fmla="*/ 35193 w 1194727"/>
                  <a:gd name="connsiteY2" fmla="*/ 303260 h 513093"/>
                  <a:gd name="connsiteX3" fmla="*/ 2266 w 1194727"/>
                  <a:gd name="connsiteY3" fmla="*/ 455753 h 513093"/>
                  <a:gd name="connsiteX4" fmla="*/ 17282 w 1194727"/>
                  <a:gd name="connsiteY4" fmla="*/ 513093 h 513093"/>
                  <a:gd name="connsiteX5" fmla="*/ 191873 w 1194727"/>
                  <a:gd name="connsiteY5" fmla="*/ 513093 h 513093"/>
                  <a:gd name="connsiteX6" fmla="*/ 184907 w 1194727"/>
                  <a:gd name="connsiteY6" fmla="*/ 486493 h 513093"/>
                  <a:gd name="connsiteX7" fmla="*/ 206437 w 1194727"/>
                  <a:gd name="connsiteY7" fmla="*/ 386784 h 513093"/>
                  <a:gd name="connsiteX8" fmla="*/ 469981 w 1194727"/>
                  <a:gd name="connsiteY8" fmla="*/ 197794 h 513093"/>
                  <a:gd name="connsiteX9" fmla="*/ 606420 w 1194727"/>
                  <a:gd name="connsiteY9" fmla="*/ 188549 h 513093"/>
                  <a:gd name="connsiteX10" fmla="*/ 930573 w 1194727"/>
                  <a:gd name="connsiteY10" fmla="*/ 399367 h 513093"/>
                  <a:gd name="connsiteX11" fmla="*/ 955793 w 1194727"/>
                  <a:gd name="connsiteY11" fmla="*/ 479913 h 513093"/>
                  <a:gd name="connsiteX12" fmla="*/ 961102 w 1194727"/>
                  <a:gd name="connsiteY12" fmla="*/ 513093 h 513093"/>
                  <a:gd name="connsiteX13" fmla="*/ 1194727 w 1194727"/>
                  <a:gd name="connsiteY13" fmla="*/ 513093 h 513093"/>
                  <a:gd name="connsiteX14" fmla="*/ 1194015 w 1194727"/>
                  <a:gd name="connsiteY14" fmla="*/ 506560 h 513093"/>
                  <a:gd name="connsiteX15" fmla="*/ 1142671 w 1194727"/>
                  <a:gd name="connsiteY15" fmla="*/ 322503 h 513093"/>
                  <a:gd name="connsiteX16" fmla="*/ 646918 w 1194727"/>
                  <a:gd name="connsiteY16" fmla="*/ 82 h 513093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955793 w 1194727"/>
                  <a:gd name="connsiteY11" fmla="*/ 479913 h 519472"/>
                  <a:gd name="connsiteX12" fmla="*/ 1037302 w 1194727"/>
                  <a:gd name="connsiteY12" fmla="*/ 519472 h 519472"/>
                  <a:gd name="connsiteX13" fmla="*/ 1194727 w 1194727"/>
                  <a:gd name="connsiteY13" fmla="*/ 513093 h 519472"/>
                  <a:gd name="connsiteX14" fmla="*/ 1194015 w 1194727"/>
                  <a:gd name="connsiteY14" fmla="*/ 506560 h 519472"/>
                  <a:gd name="connsiteX15" fmla="*/ 1142671 w 1194727"/>
                  <a:gd name="connsiteY15" fmla="*/ 322503 h 519472"/>
                  <a:gd name="connsiteX16" fmla="*/ 646918 w 1194727"/>
                  <a:gd name="connsiteY16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444581 w 1194727"/>
                  <a:gd name="connsiteY7" fmla="*/ 181847 h 519472"/>
                  <a:gd name="connsiteX8" fmla="*/ 644520 w 1194727"/>
                  <a:gd name="connsiteY8" fmla="*/ 153464 h 519472"/>
                  <a:gd name="connsiteX9" fmla="*/ 990898 w 1194727"/>
                  <a:gd name="connsiteY9" fmla="*/ 335577 h 519472"/>
                  <a:gd name="connsiteX10" fmla="*/ 1037302 w 1194727"/>
                  <a:gd name="connsiteY10" fmla="*/ 519472 h 519472"/>
                  <a:gd name="connsiteX11" fmla="*/ 1194727 w 1194727"/>
                  <a:gd name="connsiteY11" fmla="*/ 513093 h 519472"/>
                  <a:gd name="connsiteX12" fmla="*/ 1194015 w 1194727"/>
                  <a:gd name="connsiteY12" fmla="*/ 506560 h 519472"/>
                  <a:gd name="connsiteX13" fmla="*/ 1142671 w 1194727"/>
                  <a:gd name="connsiteY13" fmla="*/ 322503 h 519472"/>
                  <a:gd name="connsiteX14" fmla="*/ 646918 w 1194727"/>
                  <a:gd name="connsiteY14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37302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71790 w 1194727"/>
                  <a:gd name="connsiteY11" fmla="*/ 50975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71790"/>
                  <a:gd name="connsiteY0" fmla="*/ 82 h 532230"/>
                  <a:gd name="connsiteX1" fmla="*/ 438251 w 1171790"/>
                  <a:gd name="connsiteY1" fmla="*/ 14221 h 532230"/>
                  <a:gd name="connsiteX2" fmla="*/ 35193 w 1171790"/>
                  <a:gd name="connsiteY2" fmla="*/ 303260 h 532230"/>
                  <a:gd name="connsiteX3" fmla="*/ 2266 w 1171790"/>
                  <a:gd name="connsiteY3" fmla="*/ 455753 h 532230"/>
                  <a:gd name="connsiteX4" fmla="*/ 17282 w 1171790"/>
                  <a:gd name="connsiteY4" fmla="*/ 513093 h 532230"/>
                  <a:gd name="connsiteX5" fmla="*/ 122023 w 1171790"/>
                  <a:gd name="connsiteY5" fmla="*/ 532230 h 532230"/>
                  <a:gd name="connsiteX6" fmla="*/ 393781 w 1171790"/>
                  <a:gd name="connsiteY6" fmla="*/ 146762 h 532230"/>
                  <a:gd name="connsiteX7" fmla="*/ 803270 w 1171790"/>
                  <a:gd name="connsiteY7" fmla="*/ 143896 h 532230"/>
                  <a:gd name="connsiteX8" fmla="*/ 1009948 w 1171790"/>
                  <a:gd name="connsiteY8" fmla="*/ 351525 h 532230"/>
                  <a:gd name="connsiteX9" fmla="*/ 1027777 w 1171790"/>
                  <a:gd name="connsiteY9" fmla="*/ 519472 h 532230"/>
                  <a:gd name="connsiteX10" fmla="*/ 1171790 w 1171790"/>
                  <a:gd name="connsiteY10" fmla="*/ 509750 h 532230"/>
                  <a:gd name="connsiteX11" fmla="*/ 1142671 w 1171790"/>
                  <a:gd name="connsiteY11" fmla="*/ 322503 h 532230"/>
                  <a:gd name="connsiteX12" fmla="*/ 646918 w 1171790"/>
                  <a:gd name="connsiteY12" fmla="*/ 82 h 532230"/>
                  <a:gd name="connsiteX0" fmla="*/ 646918 w 1187665"/>
                  <a:gd name="connsiteY0" fmla="*/ 82 h 532230"/>
                  <a:gd name="connsiteX1" fmla="*/ 438251 w 1187665"/>
                  <a:gd name="connsiteY1" fmla="*/ 14221 h 532230"/>
                  <a:gd name="connsiteX2" fmla="*/ 35193 w 1187665"/>
                  <a:gd name="connsiteY2" fmla="*/ 303260 h 532230"/>
                  <a:gd name="connsiteX3" fmla="*/ 2266 w 1187665"/>
                  <a:gd name="connsiteY3" fmla="*/ 455753 h 532230"/>
                  <a:gd name="connsiteX4" fmla="*/ 17282 w 1187665"/>
                  <a:gd name="connsiteY4" fmla="*/ 513093 h 532230"/>
                  <a:gd name="connsiteX5" fmla="*/ 122023 w 1187665"/>
                  <a:gd name="connsiteY5" fmla="*/ 532230 h 532230"/>
                  <a:gd name="connsiteX6" fmla="*/ 393781 w 1187665"/>
                  <a:gd name="connsiteY6" fmla="*/ 146762 h 532230"/>
                  <a:gd name="connsiteX7" fmla="*/ 803270 w 1187665"/>
                  <a:gd name="connsiteY7" fmla="*/ 143896 h 532230"/>
                  <a:gd name="connsiteX8" fmla="*/ 1009948 w 1187665"/>
                  <a:gd name="connsiteY8" fmla="*/ 351525 h 532230"/>
                  <a:gd name="connsiteX9" fmla="*/ 1027777 w 1187665"/>
                  <a:gd name="connsiteY9" fmla="*/ 519472 h 532230"/>
                  <a:gd name="connsiteX10" fmla="*/ 1187665 w 1187665"/>
                  <a:gd name="connsiteY10" fmla="*/ 509750 h 532230"/>
                  <a:gd name="connsiteX11" fmla="*/ 1142671 w 1187665"/>
                  <a:gd name="connsiteY11" fmla="*/ 322503 h 532230"/>
                  <a:gd name="connsiteX12" fmla="*/ 646918 w 1187665"/>
                  <a:gd name="connsiteY12" fmla="*/ 82 h 532230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7282 w 1187665"/>
                  <a:gd name="connsiteY4" fmla="*/ 513011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613 w 1187665"/>
                  <a:gd name="connsiteY4" fmla="*/ 510618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47720 w 1187665"/>
                  <a:gd name="connsiteY7" fmla="*/ 124676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7665" h="532148">
                    <a:moveTo>
                      <a:pt x="646918" y="0"/>
                    </a:moveTo>
                    <a:cubicBezTo>
                      <a:pt x="586103" y="645"/>
                      <a:pt x="516976" y="5136"/>
                      <a:pt x="438251" y="14139"/>
                    </a:cubicBezTo>
                    <a:cubicBezTo>
                      <a:pt x="206951" y="10655"/>
                      <a:pt x="97732" y="201089"/>
                      <a:pt x="35193" y="303178"/>
                    </a:cubicBezTo>
                    <a:cubicBezTo>
                      <a:pt x="3924" y="354223"/>
                      <a:pt x="-4712" y="403405"/>
                      <a:pt x="2266" y="455671"/>
                    </a:cubicBezTo>
                    <a:lnTo>
                      <a:pt x="19663" y="515403"/>
                    </a:lnTo>
                    <a:lnTo>
                      <a:pt x="122023" y="532148"/>
                    </a:lnTo>
                    <a:cubicBezTo>
                      <a:pt x="151226" y="221856"/>
                      <a:pt x="240753" y="204999"/>
                      <a:pt x="368381" y="133922"/>
                    </a:cubicBezTo>
                    <a:cubicBezTo>
                      <a:pt x="587858" y="68848"/>
                      <a:pt x="740792" y="88423"/>
                      <a:pt x="847720" y="124676"/>
                    </a:cubicBezTo>
                    <a:cubicBezTo>
                      <a:pt x="954648" y="160929"/>
                      <a:pt x="979939" y="285657"/>
                      <a:pt x="1009948" y="351443"/>
                    </a:cubicBezTo>
                    <a:cubicBezTo>
                      <a:pt x="1039958" y="417229"/>
                      <a:pt x="1037726" y="487678"/>
                      <a:pt x="1027777" y="519390"/>
                    </a:cubicBezTo>
                    <a:lnTo>
                      <a:pt x="1187665" y="509668"/>
                    </a:lnTo>
                    <a:cubicBezTo>
                      <a:pt x="1177800" y="449421"/>
                      <a:pt x="1164825" y="383730"/>
                      <a:pt x="1142671" y="322421"/>
                    </a:cubicBezTo>
                    <a:cubicBezTo>
                      <a:pt x="1090978" y="179367"/>
                      <a:pt x="993243" y="11429"/>
                      <a:pt x="646918" y="0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221136" flipH="1">
              <a:off x="5480003" y="3227333"/>
              <a:ext cx="51308" cy="134978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3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648949" y="1532758"/>
            <a:ext cx="5123724" cy="1482473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Assisi Ferenc 1181-től 1226-ig élt.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 középkori egyház megújítója volt. </a:t>
            </a:r>
            <a:endParaRPr lang="hu-H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280931" y="976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33616" y="640978"/>
            <a:ext cx="5229541" cy="3920781"/>
          </a:xfrm>
          <a:prstGeom prst="rect">
            <a:avLst/>
          </a:prstGeom>
          <a:effectLst>
            <a:outerShdw dist="355600" dir="2700000" algn="tl" rotWithShape="0">
              <a:prstClr val="black">
                <a:alpha val="32000"/>
              </a:prst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353911" y="250825"/>
            <a:ext cx="4407343" cy="6356351"/>
          </a:xfrm>
          <a:prstGeom prst="roundRect">
            <a:avLst>
              <a:gd name="adj" fmla="val 5261"/>
            </a:avLst>
          </a:prstGeom>
          <a:solidFill>
            <a:srgbClr val="F7F5AC"/>
          </a:solidFill>
          <a:effectLst>
            <a:outerShdw dist="215900" dir="2700000" algn="tl" rotWithShape="0">
              <a:prstClr val="black">
                <a:alpha val="27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/>
          <a:p>
            <a:r>
              <a:rPr lang="hu-HU" b="1" dirty="0">
                <a:solidFill>
                  <a:srgbClr val="242021"/>
                </a:solidFill>
                <a:latin typeface="AGaramondPro-Bold"/>
              </a:rPr>
              <a:t>Remeteség és szerzetesrendek</a:t>
            </a:r>
            <a:br>
              <a:rPr lang="hu-HU" b="1" dirty="0">
                <a:solidFill>
                  <a:srgbClr val="242021"/>
                </a:solidFill>
                <a:latin typeface="AGaramondPro-Bold"/>
              </a:rPr>
            </a:br>
            <a:r>
              <a:rPr lang="hu-HU" dirty="0">
                <a:solidFill>
                  <a:srgbClr val="242021"/>
                </a:solidFill>
                <a:latin typeface="AGaramondPro-Regular"/>
              </a:rPr>
              <a:t>A </a:t>
            </a:r>
            <a:r>
              <a:rPr lang="hu-HU" b="1" dirty="0">
                <a:solidFill>
                  <a:srgbClr val="242021"/>
                </a:solidFill>
                <a:latin typeface="AGaramondPro-Bold"/>
              </a:rPr>
              <a:t>remeték </a:t>
            </a:r>
            <a:r>
              <a:rPr lang="hu-HU" dirty="0">
                <a:solidFill>
                  <a:srgbClr val="242021"/>
                </a:solidFill>
                <a:latin typeface="AGaramondPro-Regular"/>
              </a:rPr>
              <a:t>másoktól elzárkózva, minden kényelemről lemondva éltek. Tiszta életre vágytak, ezért kivonultak az emberek közül a világ zajától távol eső helyekre. Imádkozással, böjtöléssel igyekeztek Istennek tetsző életet élni. Később a remeték közösségekbe tömörültek. A magányos remetéknek zárt telepeket, kolostorokat építettek, hogy együtt éljenek. Így lettek a remetékből szerzetesek. Az ő közösségeiket nevezzük szerzetesrendeknek.</a:t>
            </a:r>
            <a:br>
              <a:rPr lang="hu-HU" dirty="0">
                <a:solidFill>
                  <a:srgbClr val="242021"/>
                </a:solidFill>
                <a:latin typeface="AGaramondPro-Regular"/>
              </a:rPr>
            </a:br>
            <a:r>
              <a:rPr lang="hu-HU" dirty="0">
                <a:solidFill>
                  <a:srgbClr val="242021"/>
                </a:solidFill>
                <a:latin typeface="AGaramondPro-Regular"/>
              </a:rPr>
              <a:t>A </a:t>
            </a:r>
            <a:r>
              <a:rPr lang="hu-HU" b="1" dirty="0">
                <a:solidFill>
                  <a:srgbClr val="242021"/>
                </a:solidFill>
                <a:latin typeface="AGaramondPro-Bold"/>
              </a:rPr>
              <a:t>szerzetesek </a:t>
            </a:r>
            <a:r>
              <a:rPr lang="hu-HU" dirty="0">
                <a:solidFill>
                  <a:srgbClr val="242021"/>
                </a:solidFill>
                <a:latin typeface="AGaramondPro-Regular"/>
              </a:rPr>
              <a:t>az imádkozás mellett sokféle munkát végeztek. Voltak, akik írtak, fordítottak, vagy kézzel másoltak régi, értékes könyveket, Bibliákat. Mások tanítottak, terjesztették a földműveléssel, állattenyésztéssel kapcsolatos ismereteket, és voltak gyógyító szerzetesrendek is.</a:t>
            </a:r>
            <a:endParaRPr lang="hu-HU" dirty="0"/>
          </a:p>
        </p:txBody>
      </p:sp>
      <p:sp>
        <p:nvSpPr>
          <p:cNvPr id="128" name="Lekerekített téglalap 127"/>
          <p:cNvSpPr/>
          <p:nvPr/>
        </p:nvSpPr>
        <p:spPr>
          <a:xfrm>
            <a:off x="5211316" y="5293018"/>
            <a:ext cx="6604520" cy="1314158"/>
          </a:xfrm>
          <a:prstGeom prst="roundRect">
            <a:avLst/>
          </a:prstGeom>
          <a:solidFill>
            <a:srgbClr val="F7F5AC"/>
          </a:solidFill>
          <a:effectLst>
            <a:outerShdw dist="215900" dir="2700000" algn="tl" rotWithShape="0">
              <a:prstClr val="black">
                <a:alpha val="27000"/>
              </a:prstClr>
            </a:outerShdw>
          </a:effectLst>
        </p:spPr>
        <p:txBody>
          <a:bodyPr wrap="square" lIns="108000" tIns="108000" rIns="108000" bIns="108000">
            <a:noAutofit/>
          </a:bodyPr>
          <a:lstStyle/>
          <a:p>
            <a:r>
              <a:rPr lang="hu-HU" dirty="0">
                <a:solidFill>
                  <a:srgbClr val="242021"/>
                </a:solidFill>
                <a:latin typeface="AGaramondPro-Regular"/>
              </a:rPr>
              <a:t>Mindezt azért tették, hogy Istent szolgálják. Közülük az egyik leghíresebb szerzetesrend alapítója Assisi Ferenc volt. Assisi Ferenc felismerte, hogy az egyház nem mindenben halad Jézus akarata szerint. Ezért a megújítására törekedett.</a:t>
            </a:r>
            <a:endParaRPr lang="hu-HU" dirty="0"/>
          </a:p>
        </p:txBody>
      </p:sp>
      <p:pic>
        <p:nvPicPr>
          <p:cNvPr id="129" name="Kép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462" y="2601368"/>
            <a:ext cx="933538" cy="9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30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3981689" y="335666"/>
            <a:ext cx="7755039" cy="3071811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200" dirty="0">
                <a:solidFill>
                  <a:srgbClr val="242021"/>
                </a:solidFill>
                <a:latin typeface="+mj-lt"/>
              </a:rPr>
              <a:t>A szerzetesek és az apácák úgy szentelik Istennek az életüket, hogy nem alapítanak családot, hanem csak a szolgálatukra figyelnek. Az Istenhez tartozást kifejezheti az ő életformájuk, de a családjukról gondoskodó keresztyének élete is. A református egyházban nincsenek szerzetesrendek. Azonban hisszük, hogy Isten mindenkinek adott feladatot. </a:t>
            </a:r>
            <a:r>
              <a:rPr lang="hu-HU" sz="2200" b="1" dirty="0">
                <a:solidFill>
                  <a:srgbClr val="242021"/>
                </a:solidFill>
                <a:latin typeface="+mj-lt"/>
              </a:rPr>
              <a:t>Mindenkinek van helye, ahol áldássá tud lenni mások számára, és szolgálhatja Istent.</a:t>
            </a:r>
            <a:endParaRPr lang="hu-HU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-1280931" y="976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 rot="16200000">
            <a:off x="860374" y="1609645"/>
            <a:ext cx="282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F7F5AC"/>
                </a:solidFill>
              </a:rPr>
              <a:t>Tudod-e? </a:t>
            </a:r>
          </a:p>
        </p:txBody>
      </p:sp>
      <p:sp>
        <p:nvSpPr>
          <p:cNvPr id="4" name="Téglalap 3"/>
          <p:cNvSpPr/>
          <p:nvPr/>
        </p:nvSpPr>
        <p:spPr>
          <a:xfrm>
            <a:off x="2317972" y="5657671"/>
            <a:ext cx="874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6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428268" y="3977162"/>
            <a:ext cx="5532694" cy="2326840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400" b="1" dirty="0">
                <a:solidFill>
                  <a:schemeClr val="tx1"/>
                </a:solidFill>
                <a:latin typeface="AGaramondPro-Bold"/>
              </a:rPr>
              <a:t>Pax et </a:t>
            </a:r>
            <a:r>
              <a:rPr lang="hu-HU" sz="2400" b="1" dirty="0" err="1">
                <a:solidFill>
                  <a:schemeClr val="tx1"/>
                </a:solidFill>
                <a:latin typeface="AGaramondPro-Bold"/>
              </a:rPr>
              <a:t>bonum</a:t>
            </a:r>
            <a:r>
              <a:rPr lang="hu-HU" sz="2400" b="1" dirty="0">
                <a:solidFill>
                  <a:schemeClr val="tx1"/>
                </a:solidFill>
                <a:latin typeface="AGaramondPro-Bold"/>
              </a:rPr>
              <a:t>!</a:t>
            </a:r>
            <a:br>
              <a:rPr lang="hu-HU" sz="2400" b="1" dirty="0">
                <a:solidFill>
                  <a:schemeClr val="tx1"/>
                </a:solidFill>
                <a:latin typeface="AGaramondPro-Bold"/>
              </a:rPr>
            </a:br>
            <a:r>
              <a:rPr lang="hu-HU" sz="2400" dirty="0">
                <a:solidFill>
                  <a:schemeClr val="tx1"/>
                </a:solidFill>
                <a:latin typeface="AGaramondPro-Regular"/>
              </a:rPr>
              <a:t>Ez a latin mondat a ferences rendi szerzetesek jelmondata és köszöntése. Azt jelenti: „Béke és jóság!” vagy </a:t>
            </a:r>
          </a:p>
          <a:p>
            <a:r>
              <a:rPr lang="hu-HU" sz="2400" dirty="0">
                <a:solidFill>
                  <a:schemeClr val="tx1"/>
                </a:solidFill>
                <a:latin typeface="AGaramondPro-Regular"/>
              </a:rPr>
              <a:t>„Béke és áldás!”</a:t>
            </a:r>
            <a:endParaRPr lang="hu-HU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6333286" y="3977162"/>
            <a:ext cx="5532694" cy="2326840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AGaramondPro-Bold"/>
              </a:rPr>
              <a:t>Ismerős ez a köszönés? </a:t>
            </a:r>
          </a:p>
          <a:p>
            <a:pPr algn="ctr"/>
            <a:r>
              <a:rPr lang="hu-HU" sz="2400" b="1" dirty="0">
                <a:solidFill>
                  <a:schemeClr val="tx1"/>
                </a:solidFill>
                <a:latin typeface="AGaramondPro-Bold"/>
              </a:rPr>
              <a:t>Honnan?</a:t>
            </a:r>
            <a:endParaRPr lang="hu-HU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3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8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2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3" grpId="0"/>
          <p:bldP spid="3" grpId="1"/>
          <p:bldP spid="126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8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2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3" grpId="0"/>
          <p:bldP spid="3" grpId="1"/>
          <p:bldP spid="126" grpId="0" animBg="1"/>
          <p:bldP spid="12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66"/>
            </a:gs>
            <a:gs pos="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-8999" y="350758"/>
            <a:ext cx="2299102" cy="5965864"/>
          </a:xfrm>
          <a:custGeom>
            <a:avLst/>
            <a:gdLst>
              <a:gd name="connsiteX0" fmla="*/ 0 w 2299102"/>
              <a:gd name="connsiteY0" fmla="*/ 0 h 5965864"/>
              <a:gd name="connsiteX1" fmla="*/ 128929 w 2299102"/>
              <a:gd name="connsiteY1" fmla="*/ 33151 h 5965864"/>
              <a:gd name="connsiteX2" fmla="*/ 2299102 w 2299102"/>
              <a:gd name="connsiteY2" fmla="*/ 2982932 h 5965864"/>
              <a:gd name="connsiteX3" fmla="*/ 128929 w 2299102"/>
              <a:gd name="connsiteY3" fmla="*/ 5932713 h 5965864"/>
              <a:gd name="connsiteX4" fmla="*/ 0 w 2299102"/>
              <a:gd name="connsiteY4" fmla="*/ 5965864 h 5965864"/>
              <a:gd name="connsiteX5" fmla="*/ 0 w 2299102"/>
              <a:gd name="connsiteY5" fmla="*/ 5374762 h 5965864"/>
              <a:gd name="connsiteX6" fmla="*/ 191296 w 2299102"/>
              <a:gd name="connsiteY6" fmla="*/ 5304747 h 5965864"/>
              <a:gd name="connsiteX7" fmla="*/ 1730298 w 2299102"/>
              <a:gd name="connsiteY7" fmla="*/ 2982932 h 5965864"/>
              <a:gd name="connsiteX8" fmla="*/ 191296 w 2299102"/>
              <a:gd name="connsiteY8" fmla="*/ 661117 h 5965864"/>
              <a:gd name="connsiteX9" fmla="*/ 0 w 2299102"/>
              <a:gd name="connsiteY9" fmla="*/ 591102 h 5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9102" h="5965864">
                <a:moveTo>
                  <a:pt x="0" y="0"/>
                </a:moveTo>
                <a:lnTo>
                  <a:pt x="128929" y="33151"/>
                </a:lnTo>
                <a:cubicBezTo>
                  <a:pt x="1386217" y="424208"/>
                  <a:pt x="2299102" y="1596962"/>
                  <a:pt x="2299102" y="2982932"/>
                </a:cubicBezTo>
                <a:cubicBezTo>
                  <a:pt x="2299102" y="4368902"/>
                  <a:pt x="1386217" y="5541656"/>
                  <a:pt x="128929" y="5932713"/>
                </a:cubicBezTo>
                <a:lnTo>
                  <a:pt x="0" y="5965864"/>
                </a:lnTo>
                <a:lnTo>
                  <a:pt x="0" y="5374762"/>
                </a:lnTo>
                <a:lnTo>
                  <a:pt x="191296" y="5304747"/>
                </a:lnTo>
                <a:cubicBezTo>
                  <a:pt x="1095703" y="4922215"/>
                  <a:pt x="1730298" y="4026682"/>
                  <a:pt x="1730298" y="2982932"/>
                </a:cubicBezTo>
                <a:cubicBezTo>
                  <a:pt x="1730298" y="1939182"/>
                  <a:pt x="1095703" y="1043649"/>
                  <a:pt x="191296" y="661117"/>
                </a:cubicBezTo>
                <a:lnTo>
                  <a:pt x="0" y="591102"/>
                </a:lnTo>
                <a:close/>
              </a:path>
            </a:pathLst>
          </a:custGeom>
          <a:gradFill>
            <a:gsLst>
              <a:gs pos="0">
                <a:srgbClr val="F7F5AC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57200" dist="38100" algn="l" rotWithShape="0">
              <a:srgbClr val="66003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zövegdoboz 12">
            <a:hlinkClick r:id="rId2"/>
          </p:cNvPr>
          <p:cNvSpPr txBox="1"/>
          <p:nvPr/>
        </p:nvSpPr>
        <p:spPr>
          <a:xfrm rot="16200000">
            <a:off x="-1488147" y="2015479"/>
            <a:ext cx="4340568" cy="261587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81342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spc="1050" noProof="0" dirty="0">
                <a:solidFill>
                  <a:prstClr val="black"/>
                </a:solidFill>
                <a:latin typeface="Arial" panose="020B0604020202020204"/>
              </a:rPr>
              <a:t>Gazdagság, szegénység</a:t>
            </a:r>
            <a:endParaRPr kumimoji="0" lang="hu-HU" sz="4000" b="0" i="0" u="none" strike="noStrike" kern="1200" cap="none" spc="10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BF3F5B21-903B-4FED-8FAC-E978C7264964}"/>
              </a:ext>
            </a:extLst>
          </p:cNvPr>
          <p:cNvSpPr/>
          <p:nvPr/>
        </p:nvSpPr>
        <p:spPr>
          <a:xfrm flipH="1">
            <a:off x="2411391" y="1368000"/>
            <a:ext cx="8021474" cy="4122000"/>
          </a:xfrm>
          <a:prstGeom prst="roundRect">
            <a:avLst/>
          </a:prstGeom>
          <a:solidFill>
            <a:srgbClr val="F7F5AC"/>
          </a:solidFill>
          <a:ln>
            <a:noFill/>
          </a:ln>
          <a:effectLst>
            <a:outerShdw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r>
              <a:rPr lang="hu-HU" sz="2200" dirty="0">
                <a:solidFill>
                  <a:schemeClr val="tx1"/>
                </a:solidFill>
              </a:rPr>
              <a:t>Elképzeltétek az óra elején, hogy milyen lenne gazdagnak lenni. </a:t>
            </a:r>
          </a:p>
          <a:p>
            <a:r>
              <a:rPr lang="hu-HU" sz="2200" b="1" dirty="0">
                <a:solidFill>
                  <a:schemeClr val="tx1"/>
                </a:solidFill>
              </a:rPr>
              <a:t>Assisi Ferenc lemondott a gazdagságáról Jézusért.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tx1"/>
                </a:solidFill>
              </a:rPr>
              <a:t>Párban</a:t>
            </a:r>
            <a:r>
              <a:rPr lang="hu-HU" sz="2200" dirty="0">
                <a:solidFill>
                  <a:schemeClr val="tx1"/>
                </a:solidFill>
              </a:rPr>
              <a:t> beszéljétek meg, hogy el tudnátok-e képzelni, hogy életetek során lemondanátok valamiről Jézusért?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Beszéljétek meg az </a:t>
            </a:r>
            <a:r>
              <a:rPr lang="hu-HU" sz="2200" b="1" dirty="0">
                <a:solidFill>
                  <a:schemeClr val="tx1"/>
                </a:solidFill>
              </a:rPr>
              <a:t>osztállyal</a:t>
            </a:r>
            <a:r>
              <a:rPr lang="hu-HU" sz="2200" dirty="0">
                <a:solidFill>
                  <a:schemeClr val="tx1"/>
                </a:solidFill>
              </a:rPr>
              <a:t> a válaszokat! Mi a hasonlóság vagy különbség a felsorolásotokban?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tx1"/>
                </a:solidFill>
              </a:rPr>
              <a:t>Együtt</a:t>
            </a:r>
            <a:r>
              <a:rPr lang="hu-HU" sz="2200" dirty="0">
                <a:solidFill>
                  <a:schemeClr val="tx1"/>
                </a:solidFill>
              </a:rPr>
              <a:t> fogalmazzátok meg egy mondatban, hogy miért érezhette magát gazdagnak Assisi Ferenc vagyon nélkül is!</a:t>
            </a: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8" y="0"/>
            <a:ext cx="1400164" cy="1368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27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66"/>
            </a:gs>
            <a:gs pos="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BF3F5B21-903B-4FED-8FAC-E978C7264964}"/>
              </a:ext>
            </a:extLst>
          </p:cNvPr>
          <p:cNvSpPr/>
          <p:nvPr/>
        </p:nvSpPr>
        <p:spPr>
          <a:xfrm flipH="1">
            <a:off x="5243335" y="521625"/>
            <a:ext cx="6333390" cy="2087703"/>
          </a:xfrm>
          <a:prstGeom prst="roundRect">
            <a:avLst/>
          </a:prstGeom>
          <a:solidFill>
            <a:srgbClr val="F7F5AC"/>
          </a:solidFill>
          <a:ln>
            <a:noFill/>
          </a:ln>
          <a:effectLst>
            <a:outerShdw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Szolgáljatok az Úrnak örömmel!</a:t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>Zsoltárok 100,2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4477" cy="6858000"/>
          </a:xfrm>
          <a:prstGeom prst="rect">
            <a:avLst/>
          </a:prstGeom>
          <a:effectLst>
            <a:outerShdw dist="342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églalap: lekerekített 28">
            <a:extLst>
              <a:ext uri="{FF2B5EF4-FFF2-40B4-BE49-F238E27FC236}">
                <a16:creationId xmlns:a16="http://schemas.microsoft.com/office/drawing/2014/main" id="{BF3F5B21-903B-4FED-8FAC-E978C7264964}"/>
              </a:ext>
            </a:extLst>
          </p:cNvPr>
          <p:cNvSpPr/>
          <p:nvPr/>
        </p:nvSpPr>
        <p:spPr>
          <a:xfrm flipH="1">
            <a:off x="5243335" y="3609373"/>
            <a:ext cx="6333390" cy="1189499"/>
          </a:xfrm>
          <a:prstGeom prst="roundRect">
            <a:avLst/>
          </a:prstGeom>
          <a:solidFill>
            <a:srgbClr val="F7F5AC"/>
          </a:solidFill>
          <a:ln>
            <a:noFill/>
          </a:ln>
          <a:effectLst>
            <a:outerShdw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Ez az Ige hogyan kapcsolódik Assisi Ferenc életéhez?</a:t>
            </a:r>
          </a:p>
        </p:txBody>
      </p:sp>
      <p:sp>
        <p:nvSpPr>
          <p:cNvPr id="10" name="Téglalap: lekerekített 28">
            <a:extLst>
              <a:ext uri="{FF2B5EF4-FFF2-40B4-BE49-F238E27FC236}">
                <a16:creationId xmlns:a16="http://schemas.microsoft.com/office/drawing/2014/main" id="{BF3F5B21-903B-4FED-8FAC-E978C7264964}"/>
              </a:ext>
            </a:extLst>
          </p:cNvPr>
          <p:cNvSpPr/>
          <p:nvPr/>
        </p:nvSpPr>
        <p:spPr>
          <a:xfrm flipH="1">
            <a:off x="5243335" y="5254906"/>
            <a:ext cx="6333390" cy="1189499"/>
          </a:xfrm>
          <a:prstGeom prst="roundRect">
            <a:avLst/>
          </a:prstGeom>
          <a:solidFill>
            <a:srgbClr val="F7F5AC"/>
          </a:solidFill>
          <a:ln>
            <a:noFill/>
          </a:ln>
          <a:effectLst>
            <a:outerShdw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Gondolt át, hogy ez az Ige hogyan kapcsolódhat a te életedhez!</a:t>
            </a:r>
          </a:p>
        </p:txBody>
      </p:sp>
    </p:spTree>
    <p:extLst>
      <p:ext uri="{BB962C8B-B14F-4D97-AF65-F5344CB8AC3E}">
        <p14:creationId xmlns:p14="http://schemas.microsoft.com/office/powerpoint/2010/main" val="19601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66"/>
            </a:gs>
            <a:gs pos="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Csoportba foglalás 118">
            <a:extLst>
              <a:ext uri="{FF2B5EF4-FFF2-40B4-BE49-F238E27FC236}">
                <a16:creationId xmlns:a16="http://schemas.microsoft.com/office/drawing/2014/main" id="{10E5E084-1051-40E9-BDDF-51DB9F240699}"/>
              </a:ext>
            </a:extLst>
          </p:cNvPr>
          <p:cNvGrpSpPr/>
          <p:nvPr/>
        </p:nvGrpSpPr>
        <p:grpSpPr>
          <a:xfrm>
            <a:off x="5541797" y="1352086"/>
            <a:ext cx="6214012" cy="1341263"/>
            <a:chOff x="2961049" y="5104692"/>
            <a:chExt cx="8993021" cy="1341263"/>
          </a:xfrm>
        </p:grpSpPr>
        <p:grpSp>
          <p:nvGrpSpPr>
            <p:cNvPr id="120" name="Csoportba foglalás 119">
              <a:extLst>
                <a:ext uri="{FF2B5EF4-FFF2-40B4-BE49-F238E27FC236}">
                  <a16:creationId xmlns:a16="http://schemas.microsoft.com/office/drawing/2014/main" id="{7C2847B1-AB94-4BD4-B151-8B73BD453E87}"/>
                </a:ext>
              </a:extLst>
            </p:cNvPr>
            <p:cNvGrpSpPr/>
            <p:nvPr/>
          </p:nvGrpSpPr>
          <p:grpSpPr>
            <a:xfrm>
              <a:off x="3422070" y="5104692"/>
              <a:ext cx="8532000" cy="1187063"/>
              <a:chOff x="2547533" y="5100862"/>
              <a:chExt cx="9663084" cy="1598813"/>
            </a:xfrm>
          </p:grpSpPr>
          <p:sp>
            <p:nvSpPr>
              <p:cNvPr id="122" name="Lekerekített téglalap 6">
                <a:extLst>
                  <a:ext uri="{FF2B5EF4-FFF2-40B4-BE49-F238E27FC236}">
                    <a16:creationId xmlns:a16="http://schemas.microsoft.com/office/drawing/2014/main" id="{85DD675A-2592-40AE-A04F-33F628E88862}"/>
                  </a:ext>
                </a:extLst>
              </p:cNvPr>
              <p:cNvSpPr/>
              <p:nvPr/>
            </p:nvSpPr>
            <p:spPr>
              <a:xfrm>
                <a:off x="2547533" y="5600081"/>
                <a:ext cx="9663084" cy="1099594"/>
              </a:xfrm>
              <a:prstGeom prst="roundRect">
                <a:avLst>
                  <a:gd name="adj" fmla="val 50000"/>
                </a:avLst>
              </a:prstGeom>
              <a:solidFill>
                <a:srgbClr val="F7F5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bIns="108000" rtlCol="0" anchor="ctr"/>
              <a:lstStyle/>
              <a:p>
                <a:pPr algn="ctr"/>
                <a:r>
                  <a:rPr lang="hu-HU" sz="2000" dirty="0">
                    <a:solidFill>
                      <a:schemeClr val="tx1"/>
                    </a:solidFill>
                  </a:rPr>
                  <a:t>Olvasd el Assisi Ferenc imádságát!</a:t>
                </a:r>
              </a:p>
            </p:txBody>
          </p:sp>
          <p:sp>
            <p:nvSpPr>
              <p:cNvPr id="123" name="Lekerekített téglalap 49">
                <a:extLst>
                  <a:ext uri="{FF2B5EF4-FFF2-40B4-BE49-F238E27FC236}">
                    <a16:creationId xmlns:a16="http://schemas.microsoft.com/office/drawing/2014/main" id="{E595B2C3-1B97-451C-BCB2-28CAB8F6CA23}"/>
                  </a:ext>
                </a:extLst>
              </p:cNvPr>
              <p:cNvSpPr/>
              <p:nvPr/>
            </p:nvSpPr>
            <p:spPr>
              <a:xfrm>
                <a:off x="4175949" y="5100862"/>
                <a:ext cx="6406248" cy="55920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Olvasd el!</a:t>
                </a:r>
              </a:p>
            </p:txBody>
          </p:sp>
        </p:grpSp>
        <p:pic>
          <p:nvPicPr>
            <p:cNvPr id="121" name="Kép 120">
              <a:extLst>
                <a:ext uri="{FF2B5EF4-FFF2-40B4-BE49-F238E27FC236}">
                  <a16:creationId xmlns:a16="http://schemas.microsoft.com/office/drawing/2014/main" id="{151AA5B2-D621-47AC-B027-F2FC6F0E8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1049" y="5321145"/>
              <a:ext cx="819200" cy="1124810"/>
            </a:xfrm>
            <a:prstGeom prst="rect">
              <a:avLst/>
            </a:prstGeom>
          </p:spPr>
        </p:pic>
      </p:grpSp>
      <p:grpSp>
        <p:nvGrpSpPr>
          <p:cNvPr id="124" name="Csoportba foglalás 123">
            <a:extLst>
              <a:ext uri="{FF2B5EF4-FFF2-40B4-BE49-F238E27FC236}">
                <a16:creationId xmlns:a16="http://schemas.microsoft.com/office/drawing/2014/main" id="{6D5C6118-2BC9-4E1A-B36E-347697DDAD06}"/>
              </a:ext>
            </a:extLst>
          </p:cNvPr>
          <p:cNvGrpSpPr/>
          <p:nvPr/>
        </p:nvGrpSpPr>
        <p:grpSpPr>
          <a:xfrm>
            <a:off x="5405710" y="3719352"/>
            <a:ext cx="6486817" cy="1911789"/>
            <a:chOff x="3370480" y="2918677"/>
            <a:chExt cx="6486817" cy="1911789"/>
          </a:xfrm>
        </p:grpSpPr>
        <p:grpSp>
          <p:nvGrpSpPr>
            <p:cNvPr id="125" name="Csoportba foglalás 124">
              <a:extLst>
                <a:ext uri="{FF2B5EF4-FFF2-40B4-BE49-F238E27FC236}">
                  <a16:creationId xmlns:a16="http://schemas.microsoft.com/office/drawing/2014/main" id="{7A0F092C-7E7A-44AC-96C6-F9892C92C4C4}"/>
                </a:ext>
              </a:extLst>
            </p:cNvPr>
            <p:cNvGrpSpPr/>
            <p:nvPr/>
          </p:nvGrpSpPr>
          <p:grpSpPr>
            <a:xfrm>
              <a:off x="3826196" y="2918677"/>
              <a:ext cx="6031101" cy="1911789"/>
              <a:chOff x="3005234" y="3371706"/>
              <a:chExt cx="6830642" cy="2574917"/>
            </a:xfrm>
          </p:grpSpPr>
          <p:sp>
            <p:nvSpPr>
              <p:cNvPr id="127" name="Lekerekített téglalap 40">
                <a:hlinkClick r:id="rId3"/>
                <a:extLst>
                  <a:ext uri="{FF2B5EF4-FFF2-40B4-BE49-F238E27FC236}">
                    <a16:creationId xmlns:a16="http://schemas.microsoft.com/office/drawing/2014/main" id="{48ABDA39-A4B2-4CAD-96F9-DACE74AD01B2}"/>
                  </a:ext>
                </a:extLst>
              </p:cNvPr>
              <p:cNvSpPr/>
              <p:nvPr/>
            </p:nvSpPr>
            <p:spPr>
              <a:xfrm>
                <a:off x="3005234" y="3858997"/>
                <a:ext cx="6830642" cy="2087626"/>
              </a:xfrm>
              <a:prstGeom prst="roundRect">
                <a:avLst>
                  <a:gd name="adj" fmla="val 50000"/>
                </a:avLst>
              </a:prstGeom>
              <a:solidFill>
                <a:srgbClr val="F7F5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bIns="108000" rtlCol="0" anchor="ctr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Hallgasd meg a megzenésített imádságot </a:t>
                </a:r>
                <a:r>
                  <a:rPr lang="hu-HU">
                    <a:solidFill>
                      <a:schemeClr val="tx1"/>
                    </a:solidFill>
                  </a:rPr>
                  <a:t>angol nyelven! </a:t>
                </a:r>
                <a:r>
                  <a:rPr lang="hu-HU" dirty="0">
                    <a:solidFill>
                      <a:schemeClr val="tx1"/>
                    </a:solidFill>
                  </a:rPr>
                  <a:t>Miközben hallgatod, tervezd meg és írd le, hogy Te hogyan lehetsz </a:t>
                </a:r>
              </a:p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a béke eszköze ebben a világban! </a:t>
                </a:r>
              </a:p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Az ének 4 perces. Az énekhez </a:t>
                </a:r>
                <a:r>
                  <a:rPr lang="hu-HU" dirty="0">
                    <a:solidFill>
                      <a:srgbClr val="99376A"/>
                    </a:solidFill>
                  </a:rPr>
                  <a:t>kattints ide!</a:t>
                </a:r>
              </a:p>
            </p:txBody>
          </p:sp>
          <p:sp>
            <p:nvSpPr>
              <p:cNvPr id="128" name="Lekerekített téglalap 41">
                <a:extLst>
                  <a:ext uri="{FF2B5EF4-FFF2-40B4-BE49-F238E27FC236}">
                    <a16:creationId xmlns:a16="http://schemas.microsoft.com/office/drawing/2014/main" id="{B1B125AC-6352-4B25-8FFC-A291401651DE}"/>
                  </a:ext>
                </a:extLst>
              </p:cNvPr>
              <p:cNvSpPr/>
              <p:nvPr/>
            </p:nvSpPr>
            <p:spPr>
              <a:xfrm>
                <a:off x="3888024" y="3371706"/>
                <a:ext cx="5065059" cy="559208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Hallgasd és tervezz!</a:t>
                </a:r>
              </a:p>
            </p:txBody>
          </p:sp>
        </p:grpSp>
        <p:pic>
          <p:nvPicPr>
            <p:cNvPr id="126" name="Kép 125">
              <a:extLst>
                <a:ext uri="{FF2B5EF4-FFF2-40B4-BE49-F238E27FC236}">
                  <a16:creationId xmlns:a16="http://schemas.microsoft.com/office/drawing/2014/main" id="{F3DE9C15-7E67-4CE5-A212-385FD892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0480" y="3428571"/>
              <a:ext cx="911431" cy="1143099"/>
            </a:xfrm>
            <a:prstGeom prst="rect">
              <a:avLst/>
            </a:prstGeom>
          </p:spPr>
        </p:pic>
      </p:grp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76318691-C694-4F95-9D36-098980FC559B}"/>
              </a:ext>
            </a:extLst>
          </p:cNvPr>
          <p:cNvSpPr txBox="1"/>
          <p:nvPr/>
        </p:nvSpPr>
        <p:spPr>
          <a:xfrm>
            <a:off x="235486" y="197346"/>
            <a:ext cx="4631368" cy="6463308"/>
          </a:xfrm>
          <a:prstGeom prst="rect">
            <a:avLst/>
          </a:prstGeom>
          <a:solidFill>
            <a:srgbClr val="99376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chemeClr val="bg1"/>
                </a:solidFill>
                <a:effectLst/>
              </a:rPr>
              <a:t>Uram, tégy engem a békéd eszközévé,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szeretetet vigyek oda, ahol gyűlölet uralkodik,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a megbocsátás szellemét vigyem oda, ahol széthúzás van,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harmóniát vigyek oda, ahol békétlenség van,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hitet vigyek oda, ahol kételyek vannak,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örömöt vigyek oda, ahol szomorúság lakik.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Uram, add meg nekem, hogy én vigasztalhassak ahelyett, hogy engem vigasztalnának,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 én értsek meg másokat ahelyett, hogy arra vágynék, engem értsenek meg,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hogy szeressek inkább, minthogy engem szeressenek.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Mert aki elfelejti magát, az találja meg,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aki megbocsát, annak megbocsátanak,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aki meghal, az fölébred az örök életre.</a:t>
            </a:r>
            <a:br>
              <a:rPr lang="hu-HU" b="0" i="0" dirty="0">
                <a:solidFill>
                  <a:schemeClr val="bg1"/>
                </a:solidFill>
                <a:effectLst/>
              </a:rPr>
            </a:br>
            <a:r>
              <a:rPr lang="hu-HU" b="0" i="0" dirty="0">
                <a:solidFill>
                  <a:schemeClr val="bg1"/>
                </a:solidFill>
                <a:effectLst/>
              </a:rPr>
              <a:t>Ámen.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7508" y="0"/>
            <a:ext cx="1044492" cy="10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5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FFD54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5;p22">
            <a:extLst>
              <a:ext uri="{FF2B5EF4-FFF2-40B4-BE49-F238E27FC236}">
                <a16:creationId xmlns:a16="http://schemas.microsoft.com/office/drawing/2014/main" id="{55137BB2-6883-487E-A25D-DE457FCC9787}"/>
              </a:ext>
            </a:extLst>
          </p:cNvPr>
          <p:cNvSpPr txBox="1">
            <a:spLocks/>
          </p:cNvSpPr>
          <p:nvPr/>
        </p:nvSpPr>
        <p:spPr>
          <a:xfrm>
            <a:off x="191434" y="0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36502CFC-E763-4CD5-9511-0B0D00EB7AB2}"/>
              </a:ext>
            </a:extLst>
          </p:cNvPr>
          <p:cNvSpPr txBox="1">
            <a:spLocks/>
          </p:cNvSpPr>
          <p:nvPr/>
        </p:nvSpPr>
        <p:spPr>
          <a:xfrm>
            <a:off x="3946356" y="1199181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DF96E69B-38AE-4AEB-A5BB-78337CF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hlinkClick r:id="rId3"/>
            <a:extLst>
              <a:ext uri="{FF2B5EF4-FFF2-40B4-BE49-F238E27FC236}">
                <a16:creationId xmlns:a16="http://schemas.microsoft.com/office/drawing/2014/main" id="{EDE147F3-7695-40AA-9999-66D8B1B006B9}"/>
              </a:ext>
            </a:extLst>
          </p:cNvPr>
          <p:cNvSpPr txBox="1"/>
          <p:nvPr/>
        </p:nvSpPr>
        <p:spPr>
          <a:xfrm>
            <a:off x="2054859" y="63771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Assisi Ferenc imádságának forrása </a:t>
            </a:r>
            <a:r>
              <a:rPr lang="hu-HU" b="1" u="sng" dirty="0"/>
              <a:t>itt</a:t>
            </a:r>
            <a:r>
              <a:rPr lang="hu-HU" dirty="0"/>
              <a:t> található.</a:t>
            </a:r>
          </a:p>
        </p:txBody>
      </p:sp>
    </p:spTree>
    <p:extLst>
      <p:ext uri="{BB962C8B-B14F-4D97-AF65-F5344CB8AC3E}">
        <p14:creationId xmlns:p14="http://schemas.microsoft.com/office/powerpoint/2010/main" val="34585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432FCCC-231F-477F-94C7-410158B48BB8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gradFill>
            <a:gsLst>
              <a:gs pos="25000">
                <a:srgbClr val="44BBBB"/>
              </a:gs>
              <a:gs pos="78000">
                <a:srgbClr val="709DAC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8FBC6D9-FEB4-401D-B784-493F5FB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AA0AFC0-125D-43E8-B143-23B28780E310}"/>
              </a:ext>
            </a:extLst>
          </p:cNvPr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417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324">
              <a:srgbClr val="7E2D00"/>
            </a:gs>
            <a:gs pos="58000">
              <a:srgbClr val="9D3800"/>
            </a:gs>
            <a:gs pos="0">
              <a:srgbClr val="E35609"/>
            </a:gs>
            <a:gs pos="32000">
              <a:srgbClr val="C64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27;p41">
            <a:extLst>
              <a:ext uri="{FF2B5EF4-FFF2-40B4-BE49-F238E27FC236}">
                <a16:creationId xmlns:a16="http://schemas.microsoft.com/office/drawing/2014/main" id="{CE4B995A-1FFC-471F-A59B-7D909F67E751}"/>
              </a:ext>
            </a:extLst>
          </p:cNvPr>
          <p:cNvSpPr txBox="1"/>
          <p:nvPr/>
        </p:nvSpPr>
        <p:spPr>
          <a:xfrm>
            <a:off x="1676048" y="8599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30;p41">
            <a:extLst>
              <a:ext uri="{FF2B5EF4-FFF2-40B4-BE49-F238E27FC236}">
                <a16:creationId xmlns:a16="http://schemas.microsoft.com/office/drawing/2014/main" id="{1B9A5FD4-7263-4326-995D-0EF204B89FFC}"/>
              </a:ext>
            </a:extLst>
          </p:cNvPr>
          <p:cNvSpPr txBox="1"/>
          <p:nvPr/>
        </p:nvSpPr>
        <p:spPr>
          <a:xfrm>
            <a:off x="6191310" y="35258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8" name="Google Shape;2333;p41">
            <a:extLst>
              <a:ext uri="{FF2B5EF4-FFF2-40B4-BE49-F238E27FC236}">
                <a16:creationId xmlns:a16="http://schemas.microsoft.com/office/drawing/2014/main" id="{EFE576E9-DDDC-4396-A8DE-F7433B009E49}"/>
              </a:ext>
            </a:extLst>
          </p:cNvPr>
          <p:cNvSpPr txBox="1"/>
          <p:nvPr/>
        </p:nvSpPr>
        <p:spPr>
          <a:xfrm>
            <a:off x="3382665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36;p41">
            <a:extLst>
              <a:ext uri="{FF2B5EF4-FFF2-40B4-BE49-F238E27FC236}">
                <a16:creationId xmlns:a16="http://schemas.microsoft.com/office/drawing/2014/main" id="{35EF2B51-5C8E-4E7F-9C4F-EE6213875978}"/>
              </a:ext>
            </a:extLst>
          </p:cNvPr>
          <p:cNvSpPr txBox="1"/>
          <p:nvPr/>
        </p:nvSpPr>
        <p:spPr>
          <a:xfrm>
            <a:off x="9429486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DAACE-29F2-4ACB-888C-5CA0AC46ED9F}"/>
              </a:ext>
            </a:extLst>
          </p:cNvPr>
          <p:cNvSpPr/>
          <p:nvPr/>
        </p:nvSpPr>
        <p:spPr>
          <a:xfrm>
            <a:off x="3048602" y="20494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11" name="Google Shape;2339;p41">
            <a:extLst>
              <a:ext uri="{FF2B5EF4-FFF2-40B4-BE49-F238E27FC236}">
                <a16:creationId xmlns:a16="http://schemas.microsoft.com/office/drawing/2014/main" id="{EA1BB4EC-FBCE-4023-B706-42F99C3F0DAE}"/>
              </a:ext>
            </a:extLst>
          </p:cNvPr>
          <p:cNvSpPr txBox="1"/>
          <p:nvPr/>
        </p:nvSpPr>
        <p:spPr>
          <a:xfrm>
            <a:off x="592731" y="33978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Lefelé nyíl 34">
            <a:extLst>
              <a:ext uri="{FF2B5EF4-FFF2-40B4-BE49-F238E27FC236}">
                <a16:creationId xmlns:a16="http://schemas.microsoft.com/office/drawing/2014/main" id="{BD0D7F7D-839F-47E7-A5B2-0D8B61EA5902}"/>
              </a:ext>
            </a:extLst>
          </p:cNvPr>
          <p:cNvSpPr/>
          <p:nvPr/>
        </p:nvSpPr>
        <p:spPr>
          <a:xfrm>
            <a:off x="1676048" y="26312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35">
            <a:extLst>
              <a:ext uri="{FF2B5EF4-FFF2-40B4-BE49-F238E27FC236}">
                <a16:creationId xmlns:a16="http://schemas.microsoft.com/office/drawing/2014/main" id="{7F178632-63D9-4DE2-A250-851F85ABED61}"/>
              </a:ext>
            </a:extLst>
          </p:cNvPr>
          <p:cNvSpPr/>
          <p:nvPr/>
        </p:nvSpPr>
        <p:spPr>
          <a:xfrm>
            <a:off x="448725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36">
            <a:extLst>
              <a:ext uri="{FF2B5EF4-FFF2-40B4-BE49-F238E27FC236}">
                <a16:creationId xmlns:a16="http://schemas.microsoft.com/office/drawing/2014/main" id="{941CAECC-6015-4180-8C3E-61B434169D4D}"/>
              </a:ext>
            </a:extLst>
          </p:cNvPr>
          <p:cNvSpPr/>
          <p:nvPr/>
        </p:nvSpPr>
        <p:spPr>
          <a:xfrm>
            <a:off x="751066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felé nyíl 37">
            <a:extLst>
              <a:ext uri="{FF2B5EF4-FFF2-40B4-BE49-F238E27FC236}">
                <a16:creationId xmlns:a16="http://schemas.microsoft.com/office/drawing/2014/main" id="{F11AFE6C-2F82-4C1C-B234-5D0A96AC185C}"/>
              </a:ext>
            </a:extLst>
          </p:cNvPr>
          <p:cNvSpPr/>
          <p:nvPr/>
        </p:nvSpPr>
        <p:spPr>
          <a:xfrm>
            <a:off x="1053407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66"/>
            </a:gs>
            <a:gs pos="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-8999" y="350758"/>
            <a:ext cx="2299102" cy="5965864"/>
          </a:xfrm>
          <a:custGeom>
            <a:avLst/>
            <a:gdLst>
              <a:gd name="connsiteX0" fmla="*/ 0 w 2299102"/>
              <a:gd name="connsiteY0" fmla="*/ 0 h 5965864"/>
              <a:gd name="connsiteX1" fmla="*/ 128929 w 2299102"/>
              <a:gd name="connsiteY1" fmla="*/ 33151 h 5965864"/>
              <a:gd name="connsiteX2" fmla="*/ 2299102 w 2299102"/>
              <a:gd name="connsiteY2" fmla="*/ 2982932 h 5965864"/>
              <a:gd name="connsiteX3" fmla="*/ 128929 w 2299102"/>
              <a:gd name="connsiteY3" fmla="*/ 5932713 h 5965864"/>
              <a:gd name="connsiteX4" fmla="*/ 0 w 2299102"/>
              <a:gd name="connsiteY4" fmla="*/ 5965864 h 5965864"/>
              <a:gd name="connsiteX5" fmla="*/ 0 w 2299102"/>
              <a:gd name="connsiteY5" fmla="*/ 5374762 h 5965864"/>
              <a:gd name="connsiteX6" fmla="*/ 191296 w 2299102"/>
              <a:gd name="connsiteY6" fmla="*/ 5304747 h 5965864"/>
              <a:gd name="connsiteX7" fmla="*/ 1730298 w 2299102"/>
              <a:gd name="connsiteY7" fmla="*/ 2982932 h 5965864"/>
              <a:gd name="connsiteX8" fmla="*/ 191296 w 2299102"/>
              <a:gd name="connsiteY8" fmla="*/ 661117 h 5965864"/>
              <a:gd name="connsiteX9" fmla="*/ 0 w 2299102"/>
              <a:gd name="connsiteY9" fmla="*/ 591102 h 5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9102" h="5965864">
                <a:moveTo>
                  <a:pt x="0" y="0"/>
                </a:moveTo>
                <a:lnTo>
                  <a:pt x="128929" y="33151"/>
                </a:lnTo>
                <a:cubicBezTo>
                  <a:pt x="1386217" y="424208"/>
                  <a:pt x="2299102" y="1596962"/>
                  <a:pt x="2299102" y="2982932"/>
                </a:cubicBezTo>
                <a:cubicBezTo>
                  <a:pt x="2299102" y="4368902"/>
                  <a:pt x="1386217" y="5541656"/>
                  <a:pt x="128929" y="5932713"/>
                </a:cubicBezTo>
                <a:lnTo>
                  <a:pt x="0" y="5965864"/>
                </a:lnTo>
                <a:lnTo>
                  <a:pt x="0" y="5374762"/>
                </a:lnTo>
                <a:lnTo>
                  <a:pt x="191296" y="5304747"/>
                </a:lnTo>
                <a:cubicBezTo>
                  <a:pt x="1095703" y="4922215"/>
                  <a:pt x="1730298" y="4026682"/>
                  <a:pt x="1730298" y="2982932"/>
                </a:cubicBezTo>
                <a:cubicBezTo>
                  <a:pt x="1730298" y="1939182"/>
                  <a:pt x="1095703" y="1043649"/>
                  <a:pt x="191296" y="661117"/>
                </a:cubicBezTo>
                <a:lnTo>
                  <a:pt x="0" y="591102"/>
                </a:lnTo>
                <a:close/>
              </a:path>
            </a:pathLst>
          </a:custGeom>
          <a:gradFill>
            <a:gsLst>
              <a:gs pos="0">
                <a:srgbClr val="F7F5AC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57200" dist="38100" algn="l" rotWithShape="0">
              <a:srgbClr val="66003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zövegdoboz 12">
            <a:hlinkClick r:id="rId2"/>
          </p:cNvPr>
          <p:cNvSpPr txBox="1"/>
          <p:nvPr/>
        </p:nvSpPr>
        <p:spPr>
          <a:xfrm rot="16200000">
            <a:off x="-1488147" y="2015479"/>
            <a:ext cx="4340568" cy="261587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81342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10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Képzeld el!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10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763655" y="2875767"/>
            <a:ext cx="8735100" cy="1332408"/>
            <a:chOff x="2991673" y="5164008"/>
            <a:chExt cx="8735100" cy="1332408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3194773" y="5164008"/>
              <a:ext cx="8532000" cy="1190862"/>
              <a:chOff x="2290103" y="5180750"/>
              <a:chExt cx="9663084" cy="1603929"/>
            </a:xfrm>
          </p:grpSpPr>
          <p:sp>
            <p:nvSpPr>
              <p:cNvPr id="7" name="Lekerekített téglalap 6"/>
              <p:cNvSpPr/>
              <p:nvPr/>
            </p:nvSpPr>
            <p:spPr>
              <a:xfrm>
                <a:off x="2290103" y="5685084"/>
                <a:ext cx="9663084" cy="1099595"/>
              </a:xfrm>
              <a:prstGeom prst="roundRect">
                <a:avLst>
                  <a:gd name="adj" fmla="val 50000"/>
                </a:avLst>
              </a:prstGeom>
              <a:solidFill>
                <a:srgbClr val="F7F5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bIns="108000" rtlCol="0" anchor="ctr"/>
              <a:lstStyle/>
              <a:p>
                <a:pPr algn="ctr"/>
                <a:r>
                  <a:rPr lang="hu-HU" sz="2000" dirty="0">
                    <a:solidFill>
                      <a:schemeClr val="tx1"/>
                    </a:solidFill>
                  </a:rPr>
                  <a:t>Mire költenétek ekkora vagyont?</a:t>
                </a:r>
              </a:p>
            </p:txBody>
          </p:sp>
          <p:sp>
            <p:nvSpPr>
              <p:cNvPr id="50" name="Lekerekített téglalap 49"/>
              <p:cNvSpPr/>
              <p:nvPr/>
            </p:nvSpPr>
            <p:spPr>
              <a:xfrm>
                <a:off x="3355250" y="5180750"/>
                <a:ext cx="7375928" cy="559208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400" dirty="0">
                    <a:solidFill>
                      <a:prstClr val="white"/>
                    </a:solidFill>
                    <a:latin typeface="Arial" panose="020B0604020202020204"/>
                  </a:rPr>
                  <a:t>Beszéld meg a padtársaddal!</a:t>
                </a: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1673" y="5371606"/>
              <a:ext cx="441999" cy="112481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2369168" y="1523689"/>
            <a:ext cx="9204531" cy="1245832"/>
            <a:chOff x="2522241" y="3280474"/>
            <a:chExt cx="9204531" cy="1245832"/>
          </a:xfrm>
        </p:grpSpPr>
        <p:grpSp>
          <p:nvGrpSpPr>
            <p:cNvPr id="40" name="Csoportba foglalás 39"/>
            <p:cNvGrpSpPr/>
            <p:nvPr/>
          </p:nvGrpSpPr>
          <p:grpSpPr>
            <a:xfrm>
              <a:off x="3213988" y="3280474"/>
              <a:ext cx="8512784" cy="1190383"/>
              <a:chOff x="2311866" y="3858997"/>
              <a:chExt cx="9641321" cy="1603282"/>
            </a:xfrm>
          </p:grpSpPr>
          <p:sp>
            <p:nvSpPr>
              <p:cNvPr id="41" name="Lekerekített téglalap 40"/>
              <p:cNvSpPr/>
              <p:nvPr/>
            </p:nvSpPr>
            <p:spPr>
              <a:xfrm>
                <a:off x="2311866" y="4279836"/>
                <a:ext cx="9641321" cy="1182443"/>
              </a:xfrm>
              <a:prstGeom prst="roundRect">
                <a:avLst>
                  <a:gd name="adj" fmla="val 50000"/>
                </a:avLst>
              </a:prstGeom>
              <a:solidFill>
                <a:srgbClr val="F7F5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bIns="108000" rtlCol="0" anchor="ctr"/>
              <a:lstStyle/>
              <a:p>
                <a:pPr algn="ctr"/>
                <a:r>
                  <a:rPr lang="hu-HU" sz="2000" dirty="0">
                    <a:solidFill>
                      <a:schemeClr val="tx1"/>
                    </a:solidFill>
                  </a:rPr>
                  <a:t>Mire költenétek a pénzeteket?</a:t>
                </a:r>
              </a:p>
              <a:p>
                <a:pPr algn="ctr"/>
                <a:r>
                  <a:rPr lang="hu-HU" sz="2000" dirty="0">
                    <a:solidFill>
                      <a:schemeClr val="tx1"/>
                    </a:solidFill>
                  </a:rPr>
                  <a:t>Van olyan, amire legalább a csoport fele költene?</a:t>
                </a:r>
              </a:p>
            </p:txBody>
          </p:sp>
          <p:sp>
            <p:nvSpPr>
              <p:cNvPr id="42" name="Lekerekített téglalap 41"/>
              <p:cNvSpPr/>
              <p:nvPr/>
            </p:nvSpPr>
            <p:spPr>
              <a:xfrm>
                <a:off x="4148023" y="3858997"/>
                <a:ext cx="5547460" cy="559208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400" dirty="0">
                    <a:solidFill>
                      <a:prstClr val="white"/>
                    </a:solidFill>
                    <a:latin typeface="Arial" panose="020B0604020202020204"/>
                  </a:rPr>
                  <a:t>Beszéljétek meg az osztállyal!</a:t>
                </a: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2241" y="3383207"/>
              <a:ext cx="911431" cy="1143099"/>
            </a:xfrm>
            <a:prstGeom prst="rect">
              <a:avLst/>
            </a:prstGeom>
          </p:spPr>
        </p:pic>
      </p:grp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BF3F5B21-903B-4FED-8FAC-E978C7264964}"/>
              </a:ext>
            </a:extLst>
          </p:cNvPr>
          <p:cNvSpPr/>
          <p:nvPr/>
        </p:nvSpPr>
        <p:spPr>
          <a:xfrm flipH="1">
            <a:off x="2209396" y="4298924"/>
            <a:ext cx="9524077" cy="2400987"/>
          </a:xfrm>
          <a:prstGeom prst="roundRect">
            <a:avLst/>
          </a:prstGeom>
          <a:solidFill>
            <a:srgbClr val="F7F5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r>
              <a:rPr lang="hu-HU" sz="1600" dirty="0">
                <a:solidFill>
                  <a:schemeClr val="tx1"/>
                </a:solidFill>
              </a:rPr>
              <a:t>A szomszédotokban lakott egy magányos  idős bácsi. A háza faláról hullott a vakolat. Néha segítettél bevinni a kukáját. Egyszer-kétszer boltba is elmentél helyette. A bácsi egy nap meghalt. És kiderült, hogy minden vagyonát arra az emberre hagyta, aki idős korában segített néha neki. </a:t>
            </a:r>
          </a:p>
          <a:p>
            <a:r>
              <a:rPr lang="hu-HU" sz="1600" dirty="0">
                <a:solidFill>
                  <a:schemeClr val="tx1"/>
                </a:solidFill>
              </a:rPr>
              <a:t>Ez az ember Te vagy. </a:t>
            </a:r>
          </a:p>
          <a:p>
            <a:r>
              <a:rPr lang="hu-HU" sz="1600" dirty="0">
                <a:solidFill>
                  <a:schemeClr val="tx1"/>
                </a:solidFill>
              </a:rPr>
              <a:t>Mindenki azt hitte, hogy az öregnek nincs semmije. Azonban egy nővére külföldön élt. Ő is meghalt, és minden vagyonát a testvérére hagyta. Így a bácsi nagyon-nagyon-nagy vagyont hagyott rád.</a:t>
            </a:r>
          </a:p>
          <a:p>
            <a:r>
              <a:rPr lang="hu-HU" sz="1600" dirty="0">
                <a:solidFill>
                  <a:schemeClr val="tx1"/>
                </a:solidFill>
              </a:rPr>
              <a:t>Ezt a sok pénzt Te akkor fogod megkapni, amikor 18 éves leszel.</a:t>
            </a:r>
          </a:p>
          <a:p>
            <a:r>
              <a:rPr lang="hu-HU" sz="1600" dirty="0">
                <a:solidFill>
                  <a:schemeClr val="tx1"/>
                </a:solidFill>
              </a:rPr>
              <a:t>Van időd gondolkodni, hogy mire is költöd ezt a tengernyi pénzt.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2615344A-6618-4589-ABA4-FDC8E32E7C41}"/>
              </a:ext>
            </a:extLst>
          </p:cNvPr>
          <p:cNvGrpSpPr/>
          <p:nvPr/>
        </p:nvGrpSpPr>
        <p:grpSpPr>
          <a:xfrm>
            <a:off x="2451470" y="159991"/>
            <a:ext cx="9122229" cy="1309509"/>
            <a:chOff x="2604544" y="1909376"/>
            <a:chExt cx="9122229" cy="1309509"/>
          </a:xfrm>
        </p:grpSpPr>
        <p:grpSp>
          <p:nvGrpSpPr>
            <p:cNvPr id="31" name="Csoportba foglalás 30">
              <a:extLst>
                <a:ext uri="{FF2B5EF4-FFF2-40B4-BE49-F238E27FC236}">
                  <a16:creationId xmlns:a16="http://schemas.microsoft.com/office/drawing/2014/main" id="{EC1B918B-98E9-498A-9555-E59CA8C4E106}"/>
                </a:ext>
              </a:extLst>
            </p:cNvPr>
            <p:cNvGrpSpPr/>
            <p:nvPr/>
          </p:nvGrpSpPr>
          <p:grpSpPr>
            <a:xfrm>
              <a:off x="3194773" y="1909376"/>
              <a:ext cx="8532000" cy="1204677"/>
              <a:chOff x="2358109" y="2479779"/>
              <a:chExt cx="9663084" cy="1622535"/>
            </a:xfrm>
          </p:grpSpPr>
          <p:sp>
            <p:nvSpPr>
              <p:cNvPr id="33" name="Lekerekített téglalap 43">
                <a:extLst>
                  <a:ext uri="{FF2B5EF4-FFF2-40B4-BE49-F238E27FC236}">
                    <a16:creationId xmlns:a16="http://schemas.microsoft.com/office/drawing/2014/main" id="{A3AA993D-DB64-4B61-B93E-2CAF37F51907}"/>
                  </a:ext>
                </a:extLst>
              </p:cNvPr>
              <p:cNvSpPr/>
              <p:nvPr/>
            </p:nvSpPr>
            <p:spPr>
              <a:xfrm>
                <a:off x="2358109" y="3002719"/>
                <a:ext cx="9663084" cy="1099595"/>
              </a:xfrm>
              <a:prstGeom prst="roundRect">
                <a:avLst>
                  <a:gd name="adj" fmla="val 50000"/>
                </a:avLst>
              </a:prstGeom>
              <a:solidFill>
                <a:srgbClr val="F7F5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/>
                  </a:rPr>
                  <a:t>Mennyien vagytok, akik a hatalmas vagyonotokból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/>
                  </a:rPr>
                  <a:t>adtatok volna szegény embereknek is?</a:t>
                </a:r>
                <a:endParaRPr kumimoji="0" lang="hu-H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Lekerekített téglalap 44">
                <a:extLst>
                  <a:ext uri="{FF2B5EF4-FFF2-40B4-BE49-F238E27FC236}">
                    <a16:creationId xmlns:a16="http://schemas.microsoft.com/office/drawing/2014/main" id="{8D99534C-29A9-44D0-9F18-9D5B45ACD43E}"/>
                  </a:ext>
                </a:extLst>
              </p:cNvPr>
              <p:cNvSpPr/>
              <p:nvPr/>
            </p:nvSpPr>
            <p:spPr>
              <a:xfrm>
                <a:off x="4482172" y="2479779"/>
                <a:ext cx="4720427" cy="559208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Számoljátok meg!</a:t>
                </a:r>
              </a:p>
            </p:txBody>
          </p:sp>
        </p:grpSp>
        <p:pic>
          <p:nvPicPr>
            <p:cNvPr id="32" name="Kép 31">
              <a:extLst>
                <a:ext uri="{FF2B5EF4-FFF2-40B4-BE49-F238E27FC236}">
                  <a16:creationId xmlns:a16="http://schemas.microsoft.com/office/drawing/2014/main" id="{89D54486-31D5-4808-988B-37DD8B918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4544" y="2069689"/>
              <a:ext cx="829128" cy="1149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1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5">
                <a:lumMod val="60000"/>
                <a:lumOff val="40000"/>
              </a:schemeClr>
            </a:gs>
            <a:gs pos="51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Csoportba foglalás 402">
            <a:extLst>
              <a:ext uri="{FF2B5EF4-FFF2-40B4-BE49-F238E27FC236}">
                <a16:creationId xmlns:a16="http://schemas.microsoft.com/office/drawing/2014/main" id="{0068CBD6-8908-4339-9019-655A5EEBFE0E}"/>
              </a:ext>
            </a:extLst>
          </p:cNvPr>
          <p:cNvGrpSpPr/>
          <p:nvPr/>
        </p:nvGrpSpPr>
        <p:grpSpPr>
          <a:xfrm>
            <a:off x="769253" y="4472516"/>
            <a:ext cx="1965876" cy="6267765"/>
            <a:chOff x="696241" y="-782573"/>
            <a:chExt cx="2836008" cy="9303863"/>
          </a:xfrm>
        </p:grpSpPr>
        <p:grpSp>
          <p:nvGrpSpPr>
            <p:cNvPr id="404" name="Csoportba foglalás 403">
              <a:extLst>
                <a:ext uri="{FF2B5EF4-FFF2-40B4-BE49-F238E27FC236}">
                  <a16:creationId xmlns:a16="http://schemas.microsoft.com/office/drawing/2014/main" id="{78F2B237-CF33-4C74-A87F-7827BA7DBD50}"/>
                </a:ext>
              </a:extLst>
            </p:cNvPr>
            <p:cNvGrpSpPr/>
            <p:nvPr/>
          </p:nvGrpSpPr>
          <p:grpSpPr>
            <a:xfrm>
              <a:off x="696241" y="-782573"/>
              <a:ext cx="2836008" cy="9303863"/>
              <a:chOff x="4632040" y="893974"/>
              <a:chExt cx="1657682" cy="5438212"/>
            </a:xfrm>
          </p:grpSpPr>
          <p:grpSp>
            <p:nvGrpSpPr>
              <p:cNvPr id="406" name="Csoportba foglalás 405">
                <a:extLst>
                  <a:ext uri="{FF2B5EF4-FFF2-40B4-BE49-F238E27FC236}">
                    <a16:creationId xmlns:a16="http://schemas.microsoft.com/office/drawing/2014/main" id="{CAD32B5A-3AA0-46FE-B23D-FD8C467C379A}"/>
                  </a:ext>
                </a:extLst>
              </p:cNvPr>
              <p:cNvGrpSpPr/>
              <p:nvPr/>
            </p:nvGrpSpPr>
            <p:grpSpPr>
              <a:xfrm rot="897925" flipH="1">
                <a:off x="5410798" y="2199793"/>
                <a:ext cx="878924" cy="1811064"/>
                <a:chOff x="3988634" y="1530585"/>
                <a:chExt cx="850073" cy="2035002"/>
              </a:xfrm>
            </p:grpSpPr>
            <p:sp>
              <p:nvSpPr>
                <p:cNvPr id="684" name="Szabadkézi sokszög 245">
                  <a:extLst>
                    <a:ext uri="{FF2B5EF4-FFF2-40B4-BE49-F238E27FC236}">
                      <a16:creationId xmlns:a16="http://schemas.microsoft.com/office/drawing/2014/main" id="{8ECCFE86-E9A6-4703-B339-90C1E3C611E7}"/>
                    </a:ext>
                  </a:extLst>
                </p:cNvPr>
                <p:cNvSpPr/>
                <p:nvPr/>
              </p:nvSpPr>
              <p:spPr>
                <a:xfrm rot="10657268" flipH="1" flipV="1">
                  <a:off x="4387882" y="2983366"/>
                  <a:ext cx="450825" cy="582221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85" name="Csoportba foglalás 684">
                  <a:extLst>
                    <a:ext uri="{FF2B5EF4-FFF2-40B4-BE49-F238E27FC236}">
                      <a16:creationId xmlns:a16="http://schemas.microsoft.com/office/drawing/2014/main" id="{FB113BD5-506E-482F-938B-783B6D77C189}"/>
                    </a:ext>
                  </a:extLst>
                </p:cNvPr>
                <p:cNvGrpSpPr/>
                <p:nvPr/>
              </p:nvGrpSpPr>
              <p:grpSpPr>
                <a:xfrm>
                  <a:off x="3988634" y="1530585"/>
                  <a:ext cx="398812" cy="1650925"/>
                  <a:chOff x="3988634" y="1530585"/>
                  <a:chExt cx="398812" cy="1650925"/>
                </a:xfrm>
              </p:grpSpPr>
              <p:sp>
                <p:nvSpPr>
                  <p:cNvPr id="686" name="Téglalap 50">
                    <a:extLst>
                      <a:ext uri="{FF2B5EF4-FFF2-40B4-BE49-F238E27FC236}">
                        <a16:creationId xmlns:a16="http://schemas.microsoft.com/office/drawing/2014/main" id="{184AADA1-21C8-4D2C-89D2-18DAAB1C55D6}"/>
                      </a:ext>
                    </a:extLst>
                  </p:cNvPr>
                  <p:cNvSpPr/>
                  <p:nvPr/>
                </p:nvSpPr>
                <p:spPr>
                  <a:xfrm rot="1852218">
                    <a:off x="3995548" y="1530585"/>
                    <a:ext cx="391898" cy="945656"/>
                  </a:xfrm>
                  <a:custGeom>
                    <a:avLst/>
                    <a:gdLst>
                      <a:gd name="connsiteX0" fmla="*/ 0 w 1863436"/>
                      <a:gd name="connsiteY0" fmla="*/ 0 h 2147455"/>
                      <a:gd name="connsiteX1" fmla="*/ 1863436 w 1863436"/>
                      <a:gd name="connsiteY1" fmla="*/ 0 h 2147455"/>
                      <a:gd name="connsiteX2" fmla="*/ 1863436 w 1863436"/>
                      <a:gd name="connsiteY2" fmla="*/ 2147455 h 2147455"/>
                      <a:gd name="connsiteX3" fmla="*/ 0 w 1863436"/>
                      <a:gd name="connsiteY3" fmla="*/ 2147455 h 2147455"/>
                      <a:gd name="connsiteX4" fmla="*/ 0 w 1863436"/>
                      <a:gd name="connsiteY4" fmla="*/ 0 h 2147455"/>
                      <a:gd name="connsiteX0" fmla="*/ 0 w 2106660"/>
                      <a:gd name="connsiteY0" fmla="*/ 0 h 2147455"/>
                      <a:gd name="connsiteX1" fmla="*/ 1863436 w 2106660"/>
                      <a:gd name="connsiteY1" fmla="*/ 0 h 2147455"/>
                      <a:gd name="connsiteX2" fmla="*/ 1863436 w 2106660"/>
                      <a:gd name="connsiteY2" fmla="*/ 2147455 h 2147455"/>
                      <a:gd name="connsiteX3" fmla="*/ 0 w 2106660"/>
                      <a:gd name="connsiteY3" fmla="*/ 2147455 h 2147455"/>
                      <a:gd name="connsiteX4" fmla="*/ 0 w 2106660"/>
                      <a:gd name="connsiteY4" fmla="*/ 0 h 2147455"/>
                      <a:gd name="connsiteX0" fmla="*/ 317115 w 2423775"/>
                      <a:gd name="connsiteY0" fmla="*/ 0 h 2147455"/>
                      <a:gd name="connsiteX1" fmla="*/ 2180551 w 2423775"/>
                      <a:gd name="connsiteY1" fmla="*/ 0 h 2147455"/>
                      <a:gd name="connsiteX2" fmla="*/ 2180551 w 2423775"/>
                      <a:gd name="connsiteY2" fmla="*/ 2147455 h 2147455"/>
                      <a:gd name="connsiteX3" fmla="*/ 317115 w 2423775"/>
                      <a:gd name="connsiteY3" fmla="*/ 2147455 h 2147455"/>
                      <a:gd name="connsiteX4" fmla="*/ 317115 w 2423775"/>
                      <a:gd name="connsiteY4" fmla="*/ 0 h 2147455"/>
                      <a:gd name="connsiteX0" fmla="*/ 317115 w 2369034"/>
                      <a:gd name="connsiteY0" fmla="*/ 0 h 2147455"/>
                      <a:gd name="connsiteX1" fmla="*/ 2104351 w 2369034"/>
                      <a:gd name="connsiteY1" fmla="*/ 69273 h 2147455"/>
                      <a:gd name="connsiteX2" fmla="*/ 2180551 w 2369034"/>
                      <a:gd name="connsiteY2" fmla="*/ 2147455 h 2147455"/>
                      <a:gd name="connsiteX3" fmla="*/ 317115 w 2369034"/>
                      <a:gd name="connsiteY3" fmla="*/ 2147455 h 2147455"/>
                      <a:gd name="connsiteX4" fmla="*/ 317115 w 2369034"/>
                      <a:gd name="connsiteY4" fmla="*/ 0 h 2147455"/>
                      <a:gd name="connsiteX0" fmla="*/ 317115 w 2393476"/>
                      <a:gd name="connsiteY0" fmla="*/ 20781 h 2168236"/>
                      <a:gd name="connsiteX1" fmla="*/ 2138988 w 2393476"/>
                      <a:gd name="connsiteY1" fmla="*/ 0 h 2168236"/>
                      <a:gd name="connsiteX2" fmla="*/ 2180551 w 2393476"/>
                      <a:gd name="connsiteY2" fmla="*/ 2168236 h 2168236"/>
                      <a:gd name="connsiteX3" fmla="*/ 317115 w 2393476"/>
                      <a:gd name="connsiteY3" fmla="*/ 2168236 h 2168236"/>
                      <a:gd name="connsiteX4" fmla="*/ 317115 w 2393476"/>
                      <a:gd name="connsiteY4" fmla="*/ 20781 h 2168236"/>
                      <a:gd name="connsiteX0" fmla="*/ 317115 w 2525687"/>
                      <a:gd name="connsiteY0" fmla="*/ 20781 h 2168236"/>
                      <a:gd name="connsiteX1" fmla="*/ 2138988 w 2525687"/>
                      <a:gd name="connsiteY1" fmla="*/ 0 h 2168236"/>
                      <a:gd name="connsiteX2" fmla="*/ 2180551 w 2525687"/>
                      <a:gd name="connsiteY2" fmla="*/ 2168236 h 2168236"/>
                      <a:gd name="connsiteX3" fmla="*/ 317115 w 2525687"/>
                      <a:gd name="connsiteY3" fmla="*/ 2168236 h 2168236"/>
                      <a:gd name="connsiteX4" fmla="*/ 317115 w 2525687"/>
                      <a:gd name="connsiteY4" fmla="*/ 20781 h 2168236"/>
                      <a:gd name="connsiteX0" fmla="*/ 317115 w 2594875"/>
                      <a:gd name="connsiteY0" fmla="*/ 20781 h 2410690"/>
                      <a:gd name="connsiteX1" fmla="*/ 2138988 w 2594875"/>
                      <a:gd name="connsiteY1" fmla="*/ 0 h 2410690"/>
                      <a:gd name="connsiteX2" fmla="*/ 2395296 w 2594875"/>
                      <a:gd name="connsiteY2" fmla="*/ 2410690 h 2410690"/>
                      <a:gd name="connsiteX3" fmla="*/ 317115 w 2594875"/>
                      <a:gd name="connsiteY3" fmla="*/ 2168236 h 2410690"/>
                      <a:gd name="connsiteX4" fmla="*/ 317115 w 2594875"/>
                      <a:gd name="connsiteY4" fmla="*/ 20781 h 2410690"/>
                      <a:gd name="connsiteX0" fmla="*/ 317115 w 2594875"/>
                      <a:gd name="connsiteY0" fmla="*/ 20781 h 2389908"/>
                      <a:gd name="connsiteX1" fmla="*/ 2138988 w 2594875"/>
                      <a:gd name="connsiteY1" fmla="*/ 0 h 2389908"/>
                      <a:gd name="connsiteX2" fmla="*/ 2395296 w 2594875"/>
                      <a:gd name="connsiteY2" fmla="*/ 2389908 h 2389908"/>
                      <a:gd name="connsiteX3" fmla="*/ 317115 w 2594875"/>
                      <a:gd name="connsiteY3" fmla="*/ 2168236 h 2389908"/>
                      <a:gd name="connsiteX4" fmla="*/ 317115 w 2594875"/>
                      <a:gd name="connsiteY4" fmla="*/ 20781 h 2389908"/>
                      <a:gd name="connsiteX0" fmla="*/ 317115 w 2597507"/>
                      <a:gd name="connsiteY0" fmla="*/ 20781 h 2168236"/>
                      <a:gd name="connsiteX1" fmla="*/ 2138988 w 2597507"/>
                      <a:gd name="connsiteY1" fmla="*/ 0 h 2168236"/>
                      <a:gd name="connsiteX2" fmla="*/ 2402223 w 2597507"/>
                      <a:gd name="connsiteY2" fmla="*/ 2147453 h 2168236"/>
                      <a:gd name="connsiteX3" fmla="*/ 317115 w 2597507"/>
                      <a:gd name="connsiteY3" fmla="*/ 2168236 h 2168236"/>
                      <a:gd name="connsiteX4" fmla="*/ 317115 w 2597507"/>
                      <a:gd name="connsiteY4" fmla="*/ 20781 h 2168236"/>
                      <a:gd name="connsiteX0" fmla="*/ 317115 w 2589697"/>
                      <a:gd name="connsiteY0" fmla="*/ 20781 h 2195944"/>
                      <a:gd name="connsiteX1" fmla="*/ 2138988 w 2589697"/>
                      <a:gd name="connsiteY1" fmla="*/ 0 h 2195944"/>
                      <a:gd name="connsiteX2" fmla="*/ 2381441 w 2589697"/>
                      <a:gd name="connsiteY2" fmla="*/ 2195944 h 2195944"/>
                      <a:gd name="connsiteX3" fmla="*/ 317115 w 2589697"/>
                      <a:gd name="connsiteY3" fmla="*/ 2168236 h 2195944"/>
                      <a:gd name="connsiteX4" fmla="*/ 317115 w 2589697"/>
                      <a:gd name="connsiteY4" fmla="*/ 20781 h 2195944"/>
                      <a:gd name="connsiteX0" fmla="*/ 376591 w 2455210"/>
                      <a:gd name="connsiteY0" fmla="*/ 0 h 2272145"/>
                      <a:gd name="connsiteX1" fmla="*/ 2004501 w 2455210"/>
                      <a:gd name="connsiteY1" fmla="*/ 76201 h 2272145"/>
                      <a:gd name="connsiteX2" fmla="*/ 2246954 w 2455210"/>
                      <a:gd name="connsiteY2" fmla="*/ 2272145 h 2272145"/>
                      <a:gd name="connsiteX3" fmla="*/ 182628 w 2455210"/>
                      <a:gd name="connsiteY3" fmla="*/ 2244437 h 2272145"/>
                      <a:gd name="connsiteX4" fmla="*/ 376591 w 2455210"/>
                      <a:gd name="connsiteY4" fmla="*/ 0 h 2272145"/>
                      <a:gd name="connsiteX0" fmla="*/ 376591 w 2300477"/>
                      <a:gd name="connsiteY0" fmla="*/ 6926 h 2279071"/>
                      <a:gd name="connsiteX1" fmla="*/ 1706628 w 2300477"/>
                      <a:gd name="connsiteY1" fmla="*/ 0 h 2279071"/>
                      <a:gd name="connsiteX2" fmla="*/ 2246954 w 2300477"/>
                      <a:gd name="connsiteY2" fmla="*/ 2279071 h 2279071"/>
                      <a:gd name="connsiteX3" fmla="*/ 182628 w 2300477"/>
                      <a:gd name="connsiteY3" fmla="*/ 2251363 h 2279071"/>
                      <a:gd name="connsiteX4" fmla="*/ 376591 w 2300477"/>
                      <a:gd name="connsiteY4" fmla="*/ 6926 h 2279071"/>
                      <a:gd name="connsiteX0" fmla="*/ 434122 w 2219463"/>
                      <a:gd name="connsiteY0" fmla="*/ 0 h 2286000"/>
                      <a:gd name="connsiteX1" fmla="*/ 1625614 w 2219463"/>
                      <a:gd name="connsiteY1" fmla="*/ 6929 h 2286000"/>
                      <a:gd name="connsiteX2" fmla="*/ 2165940 w 2219463"/>
                      <a:gd name="connsiteY2" fmla="*/ 2286000 h 2286000"/>
                      <a:gd name="connsiteX3" fmla="*/ 101614 w 2219463"/>
                      <a:gd name="connsiteY3" fmla="*/ 2258292 h 2286000"/>
                      <a:gd name="connsiteX4" fmla="*/ 434122 w 2219463"/>
                      <a:gd name="connsiteY4" fmla="*/ 0 h 2286000"/>
                      <a:gd name="connsiteX0" fmla="*/ 646858 w 2432199"/>
                      <a:gd name="connsiteY0" fmla="*/ 0 h 2286000"/>
                      <a:gd name="connsiteX1" fmla="*/ 1838350 w 2432199"/>
                      <a:gd name="connsiteY1" fmla="*/ 6929 h 2286000"/>
                      <a:gd name="connsiteX2" fmla="*/ 2378676 w 2432199"/>
                      <a:gd name="connsiteY2" fmla="*/ 2286000 h 2286000"/>
                      <a:gd name="connsiteX3" fmla="*/ 314350 w 2432199"/>
                      <a:gd name="connsiteY3" fmla="*/ 2258292 h 2286000"/>
                      <a:gd name="connsiteX4" fmla="*/ 646858 w 2432199"/>
                      <a:gd name="connsiteY4" fmla="*/ 0 h 2286000"/>
                      <a:gd name="connsiteX0" fmla="*/ 646858 w 2564408"/>
                      <a:gd name="connsiteY0" fmla="*/ 0 h 2286000"/>
                      <a:gd name="connsiteX1" fmla="*/ 1838350 w 2564408"/>
                      <a:gd name="connsiteY1" fmla="*/ 6929 h 2286000"/>
                      <a:gd name="connsiteX2" fmla="*/ 2378676 w 2564408"/>
                      <a:gd name="connsiteY2" fmla="*/ 2286000 h 2286000"/>
                      <a:gd name="connsiteX3" fmla="*/ 314350 w 2564408"/>
                      <a:gd name="connsiteY3" fmla="*/ 2258292 h 2286000"/>
                      <a:gd name="connsiteX4" fmla="*/ 646858 w 2564408"/>
                      <a:gd name="connsiteY4" fmla="*/ 0 h 2286000"/>
                      <a:gd name="connsiteX0" fmla="*/ 646858 w 2564408"/>
                      <a:gd name="connsiteY0" fmla="*/ 112390 h 2398390"/>
                      <a:gd name="connsiteX1" fmla="*/ 1838350 w 2564408"/>
                      <a:gd name="connsiteY1" fmla="*/ 119319 h 2398390"/>
                      <a:gd name="connsiteX2" fmla="*/ 2378676 w 2564408"/>
                      <a:gd name="connsiteY2" fmla="*/ 2398390 h 2398390"/>
                      <a:gd name="connsiteX3" fmla="*/ 314350 w 2564408"/>
                      <a:gd name="connsiteY3" fmla="*/ 2370682 h 2398390"/>
                      <a:gd name="connsiteX4" fmla="*/ 646858 w 2564408"/>
                      <a:gd name="connsiteY4" fmla="*/ 112390 h 2398390"/>
                      <a:gd name="connsiteX0" fmla="*/ 646858 w 2564408"/>
                      <a:gd name="connsiteY0" fmla="*/ 193978 h 2479978"/>
                      <a:gd name="connsiteX1" fmla="*/ 1838350 w 2564408"/>
                      <a:gd name="connsiteY1" fmla="*/ 200907 h 2479978"/>
                      <a:gd name="connsiteX2" fmla="*/ 2378676 w 2564408"/>
                      <a:gd name="connsiteY2" fmla="*/ 2479978 h 2479978"/>
                      <a:gd name="connsiteX3" fmla="*/ 314350 w 2564408"/>
                      <a:gd name="connsiteY3" fmla="*/ 2452270 h 2479978"/>
                      <a:gd name="connsiteX4" fmla="*/ 646858 w 2564408"/>
                      <a:gd name="connsiteY4" fmla="*/ 193978 h 2479978"/>
                      <a:gd name="connsiteX0" fmla="*/ 646858 w 2599030"/>
                      <a:gd name="connsiteY0" fmla="*/ 211921 h 2497921"/>
                      <a:gd name="connsiteX1" fmla="*/ 1900696 w 2599030"/>
                      <a:gd name="connsiteY1" fmla="*/ 184213 h 2497921"/>
                      <a:gd name="connsiteX2" fmla="*/ 2378676 w 2599030"/>
                      <a:gd name="connsiteY2" fmla="*/ 2497921 h 2497921"/>
                      <a:gd name="connsiteX3" fmla="*/ 314350 w 2599030"/>
                      <a:gd name="connsiteY3" fmla="*/ 2470213 h 2497921"/>
                      <a:gd name="connsiteX4" fmla="*/ 646858 w 2599030"/>
                      <a:gd name="connsiteY4" fmla="*/ 211921 h 2497921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56012"/>
                      <a:gd name="connsiteY0" fmla="*/ 195762 h 2454054"/>
                      <a:gd name="connsiteX1" fmla="*/ 1900696 w 2556012"/>
                      <a:gd name="connsiteY1" fmla="*/ 168054 h 2454054"/>
                      <a:gd name="connsiteX2" fmla="*/ 2271996 w 2556012"/>
                      <a:gd name="connsiteY2" fmla="*/ 2453764 h 2454054"/>
                      <a:gd name="connsiteX3" fmla="*/ 314350 w 2556012"/>
                      <a:gd name="connsiteY3" fmla="*/ 2454054 h 2454054"/>
                      <a:gd name="connsiteX4" fmla="*/ 646858 w 2556012"/>
                      <a:gd name="connsiteY4" fmla="*/ 195762 h 245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6012" h="2454054">
                        <a:moveTo>
                          <a:pt x="646858" y="195762"/>
                        </a:moveTo>
                        <a:cubicBezTo>
                          <a:pt x="1023240" y="-65165"/>
                          <a:pt x="1558951" y="-55929"/>
                          <a:pt x="1900696" y="168054"/>
                        </a:cubicBezTo>
                        <a:cubicBezTo>
                          <a:pt x="3112970" y="738400"/>
                          <a:pt x="2271996" y="1737946"/>
                          <a:pt x="2271996" y="2453764"/>
                        </a:cubicBezTo>
                        <a:lnTo>
                          <a:pt x="314350" y="2454054"/>
                        </a:lnTo>
                        <a:cubicBezTo>
                          <a:pt x="314350" y="1738236"/>
                          <a:pt x="-579269" y="994707"/>
                          <a:pt x="646858" y="19576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Szabadkézi sokszög 248">
                    <a:extLst>
                      <a:ext uri="{FF2B5EF4-FFF2-40B4-BE49-F238E27FC236}">
                        <a16:creationId xmlns:a16="http://schemas.microsoft.com/office/drawing/2014/main" id="{A9D429B4-997E-4762-9583-06BC6CD0D6B7}"/>
                      </a:ext>
                    </a:extLst>
                  </p:cNvPr>
                  <p:cNvSpPr/>
                  <p:nvPr/>
                </p:nvSpPr>
                <p:spPr>
                  <a:xfrm rot="2877416">
                    <a:off x="3644869" y="2516899"/>
                    <a:ext cx="1008376" cy="320846"/>
                  </a:xfrm>
                  <a:custGeom>
                    <a:avLst/>
                    <a:gdLst>
                      <a:gd name="connsiteX0" fmla="*/ 26758 w 2353573"/>
                      <a:gd name="connsiteY0" fmla="*/ 211494 h 626124"/>
                      <a:gd name="connsiteX1" fmla="*/ 103703 w 2353573"/>
                      <a:gd name="connsiteY1" fmla="*/ 143874 h 626124"/>
                      <a:gd name="connsiteX2" fmla="*/ 1288090 w 2353573"/>
                      <a:gd name="connsiteY2" fmla="*/ 82623 h 626124"/>
                      <a:gd name="connsiteX3" fmla="*/ 1308616 w 2353573"/>
                      <a:gd name="connsiteY3" fmla="*/ 84300 h 626124"/>
                      <a:gd name="connsiteX4" fmla="*/ 2353573 w 2353573"/>
                      <a:gd name="connsiteY4" fmla="*/ 84300 h 626124"/>
                      <a:gd name="connsiteX5" fmla="*/ 2353573 w 2353573"/>
                      <a:gd name="connsiteY5" fmla="*/ 570300 h 626124"/>
                      <a:gd name="connsiteX6" fmla="*/ 1438086 w 2353573"/>
                      <a:gd name="connsiteY6" fmla="*/ 570300 h 626124"/>
                      <a:gd name="connsiteX7" fmla="*/ 1437993 w 2353573"/>
                      <a:gd name="connsiteY7" fmla="*/ 573248 h 626124"/>
                      <a:gd name="connsiteX8" fmla="*/ 110328 w 2353573"/>
                      <a:gd name="connsiteY8" fmla="*/ 449998 h 626124"/>
                      <a:gd name="connsiteX9" fmla="*/ 26758 w 2353573"/>
                      <a:gd name="connsiteY9" fmla="*/ 211494 h 626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53573" h="626124">
                        <a:moveTo>
                          <a:pt x="26758" y="211494"/>
                        </a:moveTo>
                        <a:cubicBezTo>
                          <a:pt x="44225" y="186635"/>
                          <a:pt x="70058" y="163651"/>
                          <a:pt x="103703" y="143874"/>
                        </a:cubicBezTo>
                        <a:cubicBezTo>
                          <a:pt x="405870" y="-105340"/>
                          <a:pt x="889446" y="34745"/>
                          <a:pt x="1288090" y="82623"/>
                        </a:cubicBezTo>
                        <a:lnTo>
                          <a:pt x="1308616" y="84300"/>
                        </a:lnTo>
                        <a:lnTo>
                          <a:pt x="2353573" y="84300"/>
                        </a:lnTo>
                        <a:lnTo>
                          <a:pt x="2353573" y="570300"/>
                        </a:lnTo>
                        <a:lnTo>
                          <a:pt x="1438086" y="570300"/>
                        </a:lnTo>
                        <a:lnTo>
                          <a:pt x="1437993" y="573248"/>
                        </a:lnTo>
                        <a:cubicBezTo>
                          <a:pt x="1016344" y="559870"/>
                          <a:pt x="571461" y="763781"/>
                          <a:pt x="110328" y="449998"/>
                        </a:cubicBezTo>
                        <a:cubicBezTo>
                          <a:pt x="-2763" y="377537"/>
                          <a:pt x="-25645" y="286072"/>
                          <a:pt x="26758" y="21149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7" name="Csoportba foglalás 406">
                <a:extLst>
                  <a:ext uri="{FF2B5EF4-FFF2-40B4-BE49-F238E27FC236}">
                    <a16:creationId xmlns:a16="http://schemas.microsoft.com/office/drawing/2014/main" id="{1A0A9D90-68BB-4CAC-BAE6-0821ACE1EECE}"/>
                  </a:ext>
                </a:extLst>
              </p:cNvPr>
              <p:cNvGrpSpPr/>
              <p:nvPr/>
            </p:nvGrpSpPr>
            <p:grpSpPr>
              <a:xfrm>
                <a:off x="4632040" y="893974"/>
                <a:ext cx="1573509" cy="5438212"/>
                <a:chOff x="4632040" y="893974"/>
                <a:chExt cx="1573509" cy="5438212"/>
              </a:xfrm>
            </p:grpSpPr>
            <p:sp>
              <p:nvSpPr>
                <p:cNvPr id="408" name="Téglalap 14">
                  <a:extLst>
                    <a:ext uri="{FF2B5EF4-FFF2-40B4-BE49-F238E27FC236}">
                      <a16:creationId xmlns:a16="http://schemas.microsoft.com/office/drawing/2014/main" id="{F67F3707-1001-4281-99C8-B4040D874748}"/>
                    </a:ext>
                  </a:extLst>
                </p:cNvPr>
                <p:cNvSpPr/>
                <p:nvPr/>
              </p:nvSpPr>
              <p:spPr>
                <a:xfrm>
                  <a:off x="5075098" y="4801907"/>
                  <a:ext cx="421811" cy="1342990"/>
                </a:xfrm>
                <a:custGeom>
                  <a:avLst/>
                  <a:gdLst>
                    <a:gd name="connsiteX0" fmla="*/ 0 w 713509"/>
                    <a:gd name="connsiteY0" fmla="*/ 0 h 2096316"/>
                    <a:gd name="connsiteX1" fmla="*/ 713509 w 713509"/>
                    <a:gd name="connsiteY1" fmla="*/ 0 h 2096316"/>
                    <a:gd name="connsiteX2" fmla="*/ 713509 w 713509"/>
                    <a:gd name="connsiteY2" fmla="*/ 2096316 h 2096316"/>
                    <a:gd name="connsiteX3" fmla="*/ 0 w 713509"/>
                    <a:gd name="connsiteY3" fmla="*/ 2096316 h 2096316"/>
                    <a:gd name="connsiteX4" fmla="*/ 0 w 713509"/>
                    <a:gd name="connsiteY4" fmla="*/ 0 h 2096316"/>
                    <a:gd name="connsiteX0" fmla="*/ 0 w 1011382"/>
                    <a:gd name="connsiteY0" fmla="*/ 0 h 2103243"/>
                    <a:gd name="connsiteX1" fmla="*/ 1011382 w 1011382"/>
                    <a:gd name="connsiteY1" fmla="*/ 6927 h 2103243"/>
                    <a:gd name="connsiteX2" fmla="*/ 1011382 w 1011382"/>
                    <a:gd name="connsiteY2" fmla="*/ 2103243 h 2103243"/>
                    <a:gd name="connsiteX3" fmla="*/ 297873 w 1011382"/>
                    <a:gd name="connsiteY3" fmla="*/ 2103243 h 2103243"/>
                    <a:gd name="connsiteX4" fmla="*/ 0 w 1011382"/>
                    <a:gd name="connsiteY4" fmla="*/ 0 h 2103243"/>
                    <a:gd name="connsiteX0" fmla="*/ 49620 w 1061002"/>
                    <a:gd name="connsiteY0" fmla="*/ 0 h 2103243"/>
                    <a:gd name="connsiteX1" fmla="*/ 1061002 w 1061002"/>
                    <a:gd name="connsiteY1" fmla="*/ 6927 h 2103243"/>
                    <a:gd name="connsiteX2" fmla="*/ 1061002 w 1061002"/>
                    <a:gd name="connsiteY2" fmla="*/ 2103243 h 2103243"/>
                    <a:gd name="connsiteX3" fmla="*/ 347493 w 1061002"/>
                    <a:gd name="connsiteY3" fmla="*/ 2103243 h 2103243"/>
                    <a:gd name="connsiteX4" fmla="*/ 49620 w 1061002"/>
                    <a:gd name="connsiteY4" fmla="*/ 0 h 2103243"/>
                    <a:gd name="connsiteX0" fmla="*/ 33817 w 1045199"/>
                    <a:gd name="connsiteY0" fmla="*/ 0 h 2103243"/>
                    <a:gd name="connsiteX1" fmla="*/ 1045199 w 1045199"/>
                    <a:gd name="connsiteY1" fmla="*/ 6927 h 2103243"/>
                    <a:gd name="connsiteX2" fmla="*/ 1045199 w 1045199"/>
                    <a:gd name="connsiteY2" fmla="*/ 2103243 h 2103243"/>
                    <a:gd name="connsiteX3" fmla="*/ 331690 w 1045199"/>
                    <a:gd name="connsiteY3" fmla="*/ 2103243 h 2103243"/>
                    <a:gd name="connsiteX4" fmla="*/ 33817 w 1045199"/>
                    <a:gd name="connsiteY4" fmla="*/ 0 h 2103243"/>
                    <a:gd name="connsiteX0" fmla="*/ 33817 w 1045199"/>
                    <a:gd name="connsiteY0" fmla="*/ 6928 h 2110171"/>
                    <a:gd name="connsiteX1" fmla="*/ 768108 w 1045199"/>
                    <a:gd name="connsiteY1" fmla="*/ 0 h 2110171"/>
                    <a:gd name="connsiteX2" fmla="*/ 1045199 w 1045199"/>
                    <a:gd name="connsiteY2" fmla="*/ 2110171 h 2110171"/>
                    <a:gd name="connsiteX3" fmla="*/ 331690 w 1045199"/>
                    <a:gd name="connsiteY3" fmla="*/ 2110171 h 2110171"/>
                    <a:gd name="connsiteX4" fmla="*/ 33817 w 1045199"/>
                    <a:gd name="connsiteY4" fmla="*/ 6928 h 2110171"/>
                    <a:gd name="connsiteX0" fmla="*/ 33817 w 768108"/>
                    <a:gd name="connsiteY0" fmla="*/ 6928 h 2117099"/>
                    <a:gd name="connsiteX1" fmla="*/ 768108 w 768108"/>
                    <a:gd name="connsiteY1" fmla="*/ 0 h 2117099"/>
                    <a:gd name="connsiteX2" fmla="*/ 768108 w 768108"/>
                    <a:gd name="connsiteY2" fmla="*/ 2117099 h 2117099"/>
                    <a:gd name="connsiteX3" fmla="*/ 331690 w 768108"/>
                    <a:gd name="connsiteY3" fmla="*/ 2110171 h 2117099"/>
                    <a:gd name="connsiteX4" fmla="*/ 33817 w 768108"/>
                    <a:gd name="connsiteY4" fmla="*/ 6928 h 2117099"/>
                    <a:gd name="connsiteX0" fmla="*/ 33817 w 768108"/>
                    <a:gd name="connsiteY0" fmla="*/ 6928 h 2117099"/>
                    <a:gd name="connsiteX1" fmla="*/ 768108 w 768108"/>
                    <a:gd name="connsiteY1" fmla="*/ 0 h 2117099"/>
                    <a:gd name="connsiteX2" fmla="*/ 768108 w 768108"/>
                    <a:gd name="connsiteY2" fmla="*/ 2117099 h 2117099"/>
                    <a:gd name="connsiteX3" fmla="*/ 331690 w 768108"/>
                    <a:gd name="connsiteY3" fmla="*/ 2110171 h 2117099"/>
                    <a:gd name="connsiteX4" fmla="*/ 33817 w 768108"/>
                    <a:gd name="connsiteY4" fmla="*/ 6928 h 2117099"/>
                    <a:gd name="connsiteX0" fmla="*/ 29752 w 764043"/>
                    <a:gd name="connsiteY0" fmla="*/ 6928 h 2117099"/>
                    <a:gd name="connsiteX1" fmla="*/ 764043 w 764043"/>
                    <a:gd name="connsiteY1" fmla="*/ 0 h 2117099"/>
                    <a:gd name="connsiteX2" fmla="*/ 764043 w 764043"/>
                    <a:gd name="connsiteY2" fmla="*/ 2117099 h 2117099"/>
                    <a:gd name="connsiteX3" fmla="*/ 430254 w 764043"/>
                    <a:gd name="connsiteY3" fmla="*/ 2110171 h 2117099"/>
                    <a:gd name="connsiteX4" fmla="*/ 29752 w 764043"/>
                    <a:gd name="connsiteY4" fmla="*/ 6928 h 2117099"/>
                    <a:gd name="connsiteX0" fmla="*/ 34950 w 769241"/>
                    <a:gd name="connsiteY0" fmla="*/ 6928 h 2117099"/>
                    <a:gd name="connsiteX1" fmla="*/ 769241 w 769241"/>
                    <a:gd name="connsiteY1" fmla="*/ 0 h 2117099"/>
                    <a:gd name="connsiteX2" fmla="*/ 769241 w 769241"/>
                    <a:gd name="connsiteY2" fmla="*/ 2117099 h 2117099"/>
                    <a:gd name="connsiteX3" fmla="*/ 435452 w 769241"/>
                    <a:gd name="connsiteY3" fmla="*/ 2110171 h 2117099"/>
                    <a:gd name="connsiteX4" fmla="*/ 34950 w 769241"/>
                    <a:gd name="connsiteY4" fmla="*/ 6928 h 2117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241" h="2117099">
                      <a:moveTo>
                        <a:pt x="34950" y="6928"/>
                      </a:moveTo>
                      <a:lnTo>
                        <a:pt x="769241" y="0"/>
                      </a:lnTo>
                      <a:cubicBezTo>
                        <a:pt x="769241" y="705700"/>
                        <a:pt x="665332" y="1598436"/>
                        <a:pt x="769241" y="2117099"/>
                      </a:cubicBezTo>
                      <a:lnTo>
                        <a:pt x="435452" y="2110171"/>
                      </a:lnTo>
                      <a:cubicBezTo>
                        <a:pt x="459054" y="1687597"/>
                        <a:pt x="-149778" y="998954"/>
                        <a:pt x="34950" y="6928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Téglalap 14">
                  <a:extLst>
                    <a:ext uri="{FF2B5EF4-FFF2-40B4-BE49-F238E27FC236}">
                      <a16:creationId xmlns:a16="http://schemas.microsoft.com/office/drawing/2014/main" id="{2DE956A8-BC73-456F-8CBA-9141ADE5DF76}"/>
                    </a:ext>
                  </a:extLst>
                </p:cNvPr>
                <p:cNvSpPr/>
                <p:nvPr/>
              </p:nvSpPr>
              <p:spPr>
                <a:xfrm flipH="1">
                  <a:off x="5607255" y="4779966"/>
                  <a:ext cx="421190" cy="1342990"/>
                </a:xfrm>
                <a:custGeom>
                  <a:avLst/>
                  <a:gdLst>
                    <a:gd name="connsiteX0" fmla="*/ 0 w 713509"/>
                    <a:gd name="connsiteY0" fmla="*/ 0 h 2096316"/>
                    <a:gd name="connsiteX1" fmla="*/ 713509 w 713509"/>
                    <a:gd name="connsiteY1" fmla="*/ 0 h 2096316"/>
                    <a:gd name="connsiteX2" fmla="*/ 713509 w 713509"/>
                    <a:gd name="connsiteY2" fmla="*/ 2096316 h 2096316"/>
                    <a:gd name="connsiteX3" fmla="*/ 0 w 713509"/>
                    <a:gd name="connsiteY3" fmla="*/ 2096316 h 2096316"/>
                    <a:gd name="connsiteX4" fmla="*/ 0 w 713509"/>
                    <a:gd name="connsiteY4" fmla="*/ 0 h 2096316"/>
                    <a:gd name="connsiteX0" fmla="*/ 0 w 1011382"/>
                    <a:gd name="connsiteY0" fmla="*/ 0 h 2103243"/>
                    <a:gd name="connsiteX1" fmla="*/ 1011382 w 1011382"/>
                    <a:gd name="connsiteY1" fmla="*/ 6927 h 2103243"/>
                    <a:gd name="connsiteX2" fmla="*/ 1011382 w 1011382"/>
                    <a:gd name="connsiteY2" fmla="*/ 2103243 h 2103243"/>
                    <a:gd name="connsiteX3" fmla="*/ 297873 w 1011382"/>
                    <a:gd name="connsiteY3" fmla="*/ 2103243 h 2103243"/>
                    <a:gd name="connsiteX4" fmla="*/ 0 w 1011382"/>
                    <a:gd name="connsiteY4" fmla="*/ 0 h 2103243"/>
                    <a:gd name="connsiteX0" fmla="*/ 49620 w 1061002"/>
                    <a:gd name="connsiteY0" fmla="*/ 0 h 2103243"/>
                    <a:gd name="connsiteX1" fmla="*/ 1061002 w 1061002"/>
                    <a:gd name="connsiteY1" fmla="*/ 6927 h 2103243"/>
                    <a:gd name="connsiteX2" fmla="*/ 1061002 w 1061002"/>
                    <a:gd name="connsiteY2" fmla="*/ 2103243 h 2103243"/>
                    <a:gd name="connsiteX3" fmla="*/ 347493 w 1061002"/>
                    <a:gd name="connsiteY3" fmla="*/ 2103243 h 2103243"/>
                    <a:gd name="connsiteX4" fmla="*/ 49620 w 1061002"/>
                    <a:gd name="connsiteY4" fmla="*/ 0 h 2103243"/>
                    <a:gd name="connsiteX0" fmla="*/ 33817 w 1045199"/>
                    <a:gd name="connsiteY0" fmla="*/ 0 h 2103243"/>
                    <a:gd name="connsiteX1" fmla="*/ 1045199 w 1045199"/>
                    <a:gd name="connsiteY1" fmla="*/ 6927 h 2103243"/>
                    <a:gd name="connsiteX2" fmla="*/ 1045199 w 1045199"/>
                    <a:gd name="connsiteY2" fmla="*/ 2103243 h 2103243"/>
                    <a:gd name="connsiteX3" fmla="*/ 331690 w 1045199"/>
                    <a:gd name="connsiteY3" fmla="*/ 2103243 h 2103243"/>
                    <a:gd name="connsiteX4" fmla="*/ 33817 w 1045199"/>
                    <a:gd name="connsiteY4" fmla="*/ 0 h 2103243"/>
                    <a:gd name="connsiteX0" fmla="*/ 33817 w 1045199"/>
                    <a:gd name="connsiteY0" fmla="*/ 6928 h 2110171"/>
                    <a:gd name="connsiteX1" fmla="*/ 768108 w 1045199"/>
                    <a:gd name="connsiteY1" fmla="*/ 0 h 2110171"/>
                    <a:gd name="connsiteX2" fmla="*/ 1045199 w 1045199"/>
                    <a:gd name="connsiteY2" fmla="*/ 2110171 h 2110171"/>
                    <a:gd name="connsiteX3" fmla="*/ 331690 w 1045199"/>
                    <a:gd name="connsiteY3" fmla="*/ 2110171 h 2110171"/>
                    <a:gd name="connsiteX4" fmla="*/ 33817 w 1045199"/>
                    <a:gd name="connsiteY4" fmla="*/ 6928 h 2110171"/>
                    <a:gd name="connsiteX0" fmla="*/ 33817 w 768108"/>
                    <a:gd name="connsiteY0" fmla="*/ 6928 h 2117099"/>
                    <a:gd name="connsiteX1" fmla="*/ 768108 w 768108"/>
                    <a:gd name="connsiteY1" fmla="*/ 0 h 2117099"/>
                    <a:gd name="connsiteX2" fmla="*/ 768108 w 768108"/>
                    <a:gd name="connsiteY2" fmla="*/ 2117099 h 2117099"/>
                    <a:gd name="connsiteX3" fmla="*/ 331690 w 768108"/>
                    <a:gd name="connsiteY3" fmla="*/ 2110171 h 2117099"/>
                    <a:gd name="connsiteX4" fmla="*/ 33817 w 768108"/>
                    <a:gd name="connsiteY4" fmla="*/ 6928 h 2117099"/>
                    <a:gd name="connsiteX0" fmla="*/ 33817 w 768108"/>
                    <a:gd name="connsiteY0" fmla="*/ 6928 h 2117099"/>
                    <a:gd name="connsiteX1" fmla="*/ 768108 w 768108"/>
                    <a:gd name="connsiteY1" fmla="*/ 0 h 2117099"/>
                    <a:gd name="connsiteX2" fmla="*/ 768108 w 768108"/>
                    <a:gd name="connsiteY2" fmla="*/ 2117099 h 2117099"/>
                    <a:gd name="connsiteX3" fmla="*/ 331690 w 768108"/>
                    <a:gd name="connsiteY3" fmla="*/ 2110171 h 2117099"/>
                    <a:gd name="connsiteX4" fmla="*/ 33817 w 768108"/>
                    <a:gd name="connsiteY4" fmla="*/ 6928 h 2117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8108" h="2117099">
                      <a:moveTo>
                        <a:pt x="33817" y="6928"/>
                      </a:moveTo>
                      <a:lnTo>
                        <a:pt x="768108" y="0"/>
                      </a:lnTo>
                      <a:cubicBezTo>
                        <a:pt x="768108" y="705700"/>
                        <a:pt x="664199" y="1598436"/>
                        <a:pt x="768108" y="2117099"/>
                      </a:cubicBezTo>
                      <a:lnTo>
                        <a:pt x="331690" y="2110171"/>
                      </a:lnTo>
                      <a:cubicBezTo>
                        <a:pt x="488708" y="1672327"/>
                        <a:pt x="-150911" y="998954"/>
                        <a:pt x="33817" y="6928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Téglalap 409">
                  <a:extLst>
                    <a:ext uri="{FF2B5EF4-FFF2-40B4-BE49-F238E27FC236}">
                      <a16:creationId xmlns:a16="http://schemas.microsoft.com/office/drawing/2014/main" id="{A05D7D02-EEE3-4406-B73B-6335957CC0DA}"/>
                    </a:ext>
                  </a:extLst>
                </p:cNvPr>
                <p:cNvSpPr/>
                <p:nvPr/>
              </p:nvSpPr>
              <p:spPr>
                <a:xfrm>
                  <a:off x="4906573" y="4803825"/>
                  <a:ext cx="1238489" cy="99575"/>
                </a:xfrm>
                <a:prstGeom prst="rect">
                  <a:avLst/>
                </a:prstGeom>
                <a:solidFill>
                  <a:srgbClr val="E7E6E6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Szabadkézi sokszög 134">
                  <a:extLst>
                    <a:ext uri="{FF2B5EF4-FFF2-40B4-BE49-F238E27FC236}">
                      <a16:creationId xmlns:a16="http://schemas.microsoft.com/office/drawing/2014/main" id="{C360F12F-E876-4497-A1BF-2789F05D47B4}"/>
                    </a:ext>
                  </a:extLst>
                </p:cNvPr>
                <p:cNvSpPr/>
                <p:nvPr/>
              </p:nvSpPr>
              <p:spPr>
                <a:xfrm>
                  <a:off x="4842299" y="2237186"/>
                  <a:ext cx="1363250" cy="2611155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24112" h="5564521">
                      <a:moveTo>
                        <a:pt x="1067529" y="44766"/>
                      </a:moveTo>
                      <a:cubicBezTo>
                        <a:pt x="1583672" y="-30565"/>
                        <a:pt x="1739104" y="-37864"/>
                        <a:pt x="2098344" y="240612"/>
                      </a:cubicBezTo>
                      <a:cubicBezTo>
                        <a:pt x="2167988" y="1022092"/>
                        <a:pt x="1681678" y="1869995"/>
                        <a:pt x="1681678" y="2649266"/>
                      </a:cubicBezTo>
                      <a:cubicBezTo>
                        <a:pt x="1847729" y="3229890"/>
                        <a:pt x="1984367" y="5087125"/>
                        <a:pt x="2124112" y="5564521"/>
                      </a:cubicBezTo>
                      <a:lnTo>
                        <a:pt x="55261" y="5547272"/>
                      </a:lnTo>
                      <a:lnTo>
                        <a:pt x="417585" y="2503108"/>
                      </a:lnTo>
                      <a:cubicBezTo>
                        <a:pt x="357390" y="1768896"/>
                        <a:pt x="-103455" y="1105325"/>
                        <a:pt x="21331" y="225690"/>
                      </a:cubicBezTo>
                      <a:cubicBezTo>
                        <a:pt x="800894" y="-122924"/>
                        <a:pt x="551386" y="120097"/>
                        <a:pt x="1067529" y="447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12" name="Csoportba foglalás 411">
                  <a:extLst>
                    <a:ext uri="{FF2B5EF4-FFF2-40B4-BE49-F238E27FC236}">
                      <a16:creationId xmlns:a16="http://schemas.microsoft.com/office/drawing/2014/main" id="{FFD6B22A-B66B-4641-89D7-2EB80C15048B}"/>
                    </a:ext>
                  </a:extLst>
                </p:cNvPr>
                <p:cNvGrpSpPr/>
                <p:nvPr/>
              </p:nvGrpSpPr>
              <p:grpSpPr>
                <a:xfrm>
                  <a:off x="5463009" y="2799731"/>
                  <a:ext cx="105091" cy="2041525"/>
                  <a:chOff x="3218688" y="3398884"/>
                  <a:chExt cx="173414" cy="2323329"/>
                </a:xfrm>
              </p:grpSpPr>
              <p:sp>
                <p:nvSpPr>
                  <p:cNvPr id="682" name="Téglalap 681">
                    <a:extLst>
                      <a:ext uri="{FF2B5EF4-FFF2-40B4-BE49-F238E27FC236}">
                        <a16:creationId xmlns:a16="http://schemas.microsoft.com/office/drawing/2014/main" id="{AAAEB900-7FFF-44E4-ADC9-01186894E89A}"/>
                      </a:ext>
                    </a:extLst>
                  </p:cNvPr>
                  <p:cNvSpPr/>
                  <p:nvPr/>
                </p:nvSpPr>
                <p:spPr>
                  <a:xfrm>
                    <a:off x="3218688" y="3398884"/>
                    <a:ext cx="173414" cy="2323329"/>
                  </a:xfrm>
                  <a:prstGeom prst="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3" name="Téglalap 682">
                    <a:extLst>
                      <a:ext uri="{FF2B5EF4-FFF2-40B4-BE49-F238E27FC236}">
                        <a16:creationId xmlns:a16="http://schemas.microsoft.com/office/drawing/2014/main" id="{BA5D821E-23D1-4C3A-9F8F-FA3463C394F9}"/>
                      </a:ext>
                    </a:extLst>
                  </p:cNvPr>
                  <p:cNvSpPr/>
                  <p:nvPr/>
                </p:nvSpPr>
                <p:spPr>
                  <a:xfrm>
                    <a:off x="3251395" y="3398884"/>
                    <a:ext cx="108000" cy="2323329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ys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" name="Csoportba foglalás 412">
                  <a:extLst>
                    <a:ext uri="{FF2B5EF4-FFF2-40B4-BE49-F238E27FC236}">
                      <a16:creationId xmlns:a16="http://schemas.microsoft.com/office/drawing/2014/main" id="{68D3C3ED-8C97-4812-BE7B-301D0223EA7A}"/>
                    </a:ext>
                  </a:extLst>
                </p:cNvPr>
                <p:cNvGrpSpPr/>
                <p:nvPr/>
              </p:nvGrpSpPr>
              <p:grpSpPr>
                <a:xfrm>
                  <a:off x="5358272" y="2443401"/>
                  <a:ext cx="287151" cy="555256"/>
                  <a:chOff x="7792182" y="4236213"/>
                  <a:chExt cx="602316" cy="1183283"/>
                </a:xfrm>
              </p:grpSpPr>
              <p:sp>
                <p:nvSpPr>
                  <p:cNvPr id="678" name="Trapezoid 2">
                    <a:extLst>
                      <a:ext uri="{FF2B5EF4-FFF2-40B4-BE49-F238E27FC236}">
                        <a16:creationId xmlns:a16="http://schemas.microsoft.com/office/drawing/2014/main" id="{353C8876-DE51-40ED-94CD-3435B99DCD04}"/>
                      </a:ext>
                    </a:extLst>
                  </p:cNvPr>
                  <p:cNvSpPr/>
                  <p:nvPr/>
                </p:nvSpPr>
                <p:spPr>
                  <a:xfrm>
                    <a:off x="7826329" y="5012403"/>
                    <a:ext cx="547370" cy="407093"/>
                  </a:xfrm>
                  <a:custGeom>
                    <a:avLst/>
                    <a:gdLst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0 w 679450"/>
                      <a:gd name="connsiteY4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259080 w 679450"/>
                      <a:gd name="connsiteY4" fmla="*/ 6001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193040 w 679450"/>
                      <a:gd name="connsiteY4" fmla="*/ 5493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13464"/>
                      <a:gd name="connsiteX1" fmla="*/ 151064 w 679450"/>
                      <a:gd name="connsiteY1" fmla="*/ 0 h 613464"/>
                      <a:gd name="connsiteX2" fmla="*/ 528387 w 679450"/>
                      <a:gd name="connsiteY2" fmla="*/ 0 h 613464"/>
                      <a:gd name="connsiteX3" fmla="*/ 679450 w 679450"/>
                      <a:gd name="connsiteY3" fmla="*/ 604254 h 613464"/>
                      <a:gd name="connsiteX4" fmla="*/ 193040 w 679450"/>
                      <a:gd name="connsiteY4" fmla="*/ 549333 h 613464"/>
                      <a:gd name="connsiteX5" fmla="*/ 0 w 679450"/>
                      <a:gd name="connsiteY5" fmla="*/ 604254 h 613464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8120 w 679450"/>
                      <a:gd name="connsiteY5" fmla="*/ 605213 h 655257"/>
                      <a:gd name="connsiteX6" fmla="*/ 0 w 679450"/>
                      <a:gd name="connsiteY6" fmla="*/ 604254 h 6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50" h="655257">
                        <a:moveTo>
                          <a:pt x="0" y="604254"/>
                        </a:moveTo>
                        <a:lnTo>
                          <a:pt x="151064" y="0"/>
                        </a:lnTo>
                        <a:lnTo>
                          <a:pt x="528387" y="0"/>
                        </a:lnTo>
                        <a:lnTo>
                          <a:pt x="679450" y="604254"/>
                        </a:lnTo>
                        <a:cubicBezTo>
                          <a:pt x="675206" y="706816"/>
                          <a:pt x="583988" y="624527"/>
                          <a:pt x="502920" y="615373"/>
                        </a:cubicBezTo>
                        <a:cubicBezTo>
                          <a:pt x="355812" y="677339"/>
                          <a:pt x="281940" y="607066"/>
                          <a:pt x="198120" y="605213"/>
                        </a:cubicBezTo>
                        <a:cubicBezTo>
                          <a:pt x="169333" y="679400"/>
                          <a:pt x="64347" y="585947"/>
                          <a:pt x="0" y="604254"/>
                        </a:cubicBezTo>
                        <a:close/>
                      </a:path>
                    </a:pathLst>
                  </a:custGeom>
                  <a:solidFill>
                    <a:srgbClr val="FFF8EC"/>
                  </a:solidFill>
                  <a:ln w="6350" cap="flat" cmpd="sng" algn="ctr">
                    <a:gradFill flip="none" rotWithShape="1">
                      <a:gsLst>
                        <a:gs pos="0">
                          <a:srgbClr val="ED7D31">
                            <a:lumMod val="0"/>
                            <a:lumOff val="100000"/>
                          </a:srgbClr>
                        </a:gs>
                        <a:gs pos="35000">
                          <a:srgbClr val="ED7D31">
                            <a:lumMod val="0"/>
                            <a:lumOff val="100000"/>
                          </a:srgbClr>
                        </a:gs>
                        <a:gs pos="100000">
                          <a:srgbClr val="ED7D31">
                            <a:lumMod val="10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Trapezoid 2">
                    <a:extLst>
                      <a:ext uri="{FF2B5EF4-FFF2-40B4-BE49-F238E27FC236}">
                        <a16:creationId xmlns:a16="http://schemas.microsoft.com/office/drawing/2014/main" id="{24D188EC-E658-4EE5-A200-A9B6EF3F5F05}"/>
                      </a:ext>
                    </a:extLst>
                  </p:cNvPr>
                  <p:cNvSpPr/>
                  <p:nvPr/>
                </p:nvSpPr>
                <p:spPr>
                  <a:xfrm>
                    <a:off x="7831888" y="4761242"/>
                    <a:ext cx="547370" cy="407093"/>
                  </a:xfrm>
                  <a:custGeom>
                    <a:avLst/>
                    <a:gdLst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0 w 679450"/>
                      <a:gd name="connsiteY4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259080 w 679450"/>
                      <a:gd name="connsiteY4" fmla="*/ 6001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193040 w 679450"/>
                      <a:gd name="connsiteY4" fmla="*/ 5493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13464"/>
                      <a:gd name="connsiteX1" fmla="*/ 151064 w 679450"/>
                      <a:gd name="connsiteY1" fmla="*/ 0 h 613464"/>
                      <a:gd name="connsiteX2" fmla="*/ 528387 w 679450"/>
                      <a:gd name="connsiteY2" fmla="*/ 0 h 613464"/>
                      <a:gd name="connsiteX3" fmla="*/ 679450 w 679450"/>
                      <a:gd name="connsiteY3" fmla="*/ 604254 h 613464"/>
                      <a:gd name="connsiteX4" fmla="*/ 193040 w 679450"/>
                      <a:gd name="connsiteY4" fmla="*/ 549333 h 613464"/>
                      <a:gd name="connsiteX5" fmla="*/ 0 w 679450"/>
                      <a:gd name="connsiteY5" fmla="*/ 604254 h 613464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8120 w 679450"/>
                      <a:gd name="connsiteY5" fmla="*/ 605213 h 655257"/>
                      <a:gd name="connsiteX6" fmla="*/ 0 w 679450"/>
                      <a:gd name="connsiteY6" fmla="*/ 604254 h 6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50" h="655257">
                        <a:moveTo>
                          <a:pt x="0" y="604254"/>
                        </a:moveTo>
                        <a:lnTo>
                          <a:pt x="151064" y="0"/>
                        </a:lnTo>
                        <a:lnTo>
                          <a:pt x="528387" y="0"/>
                        </a:lnTo>
                        <a:lnTo>
                          <a:pt x="679450" y="604254"/>
                        </a:lnTo>
                        <a:cubicBezTo>
                          <a:pt x="675206" y="706816"/>
                          <a:pt x="583988" y="624527"/>
                          <a:pt x="502920" y="615373"/>
                        </a:cubicBezTo>
                        <a:cubicBezTo>
                          <a:pt x="355812" y="677339"/>
                          <a:pt x="281940" y="607066"/>
                          <a:pt x="198120" y="605213"/>
                        </a:cubicBezTo>
                        <a:cubicBezTo>
                          <a:pt x="169333" y="679400"/>
                          <a:pt x="64347" y="585947"/>
                          <a:pt x="0" y="604254"/>
                        </a:cubicBezTo>
                        <a:close/>
                      </a:path>
                    </a:pathLst>
                  </a:custGeom>
                  <a:solidFill>
                    <a:srgbClr val="FFF8EC"/>
                  </a:solidFill>
                  <a:ln w="6350" cap="flat" cmpd="sng" algn="ctr">
                    <a:gradFill flip="none" rotWithShape="1">
                      <a:gsLst>
                        <a:gs pos="0">
                          <a:srgbClr val="ED7D31">
                            <a:lumMod val="0"/>
                            <a:lumOff val="100000"/>
                          </a:srgbClr>
                        </a:gs>
                        <a:gs pos="35000">
                          <a:srgbClr val="ED7D31">
                            <a:lumMod val="0"/>
                            <a:lumOff val="100000"/>
                          </a:srgbClr>
                        </a:gs>
                        <a:gs pos="100000">
                          <a:srgbClr val="ED7D31">
                            <a:lumMod val="10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Trapezoid 2">
                    <a:extLst>
                      <a:ext uri="{FF2B5EF4-FFF2-40B4-BE49-F238E27FC236}">
                        <a16:creationId xmlns:a16="http://schemas.microsoft.com/office/drawing/2014/main" id="{8A8DC1D5-9424-4618-85EE-1EB4865F08C3}"/>
                      </a:ext>
                    </a:extLst>
                  </p:cNvPr>
                  <p:cNvSpPr/>
                  <p:nvPr/>
                </p:nvSpPr>
                <p:spPr>
                  <a:xfrm>
                    <a:off x="7805529" y="4510081"/>
                    <a:ext cx="588969" cy="407093"/>
                  </a:xfrm>
                  <a:custGeom>
                    <a:avLst/>
                    <a:gdLst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0 w 679450"/>
                      <a:gd name="connsiteY4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259080 w 679450"/>
                      <a:gd name="connsiteY4" fmla="*/ 6001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193040 w 679450"/>
                      <a:gd name="connsiteY4" fmla="*/ 5493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13464"/>
                      <a:gd name="connsiteX1" fmla="*/ 151064 w 679450"/>
                      <a:gd name="connsiteY1" fmla="*/ 0 h 613464"/>
                      <a:gd name="connsiteX2" fmla="*/ 528387 w 679450"/>
                      <a:gd name="connsiteY2" fmla="*/ 0 h 613464"/>
                      <a:gd name="connsiteX3" fmla="*/ 679450 w 679450"/>
                      <a:gd name="connsiteY3" fmla="*/ 604254 h 613464"/>
                      <a:gd name="connsiteX4" fmla="*/ 193040 w 679450"/>
                      <a:gd name="connsiteY4" fmla="*/ 549333 h 613464"/>
                      <a:gd name="connsiteX5" fmla="*/ 0 w 679450"/>
                      <a:gd name="connsiteY5" fmla="*/ 604254 h 613464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8120 w 679450"/>
                      <a:gd name="connsiteY5" fmla="*/ 605213 h 655257"/>
                      <a:gd name="connsiteX6" fmla="*/ 0 w 679450"/>
                      <a:gd name="connsiteY6" fmla="*/ 604254 h 6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50" h="655257">
                        <a:moveTo>
                          <a:pt x="0" y="604254"/>
                        </a:moveTo>
                        <a:lnTo>
                          <a:pt x="151064" y="0"/>
                        </a:lnTo>
                        <a:lnTo>
                          <a:pt x="528387" y="0"/>
                        </a:lnTo>
                        <a:lnTo>
                          <a:pt x="679450" y="604254"/>
                        </a:lnTo>
                        <a:cubicBezTo>
                          <a:pt x="675206" y="706816"/>
                          <a:pt x="583988" y="624527"/>
                          <a:pt x="502920" y="615373"/>
                        </a:cubicBezTo>
                        <a:cubicBezTo>
                          <a:pt x="355812" y="677339"/>
                          <a:pt x="281940" y="607066"/>
                          <a:pt x="198120" y="605213"/>
                        </a:cubicBezTo>
                        <a:cubicBezTo>
                          <a:pt x="169333" y="679400"/>
                          <a:pt x="64347" y="585947"/>
                          <a:pt x="0" y="604254"/>
                        </a:cubicBezTo>
                        <a:close/>
                      </a:path>
                    </a:pathLst>
                  </a:custGeom>
                  <a:solidFill>
                    <a:srgbClr val="FFF8EC"/>
                  </a:solidFill>
                  <a:ln w="6350" cap="flat" cmpd="sng" algn="ctr">
                    <a:gradFill flip="none" rotWithShape="1">
                      <a:gsLst>
                        <a:gs pos="0">
                          <a:srgbClr val="ED7D31">
                            <a:lumMod val="0"/>
                            <a:lumOff val="100000"/>
                          </a:srgbClr>
                        </a:gs>
                        <a:gs pos="35000">
                          <a:srgbClr val="ED7D31">
                            <a:lumMod val="0"/>
                            <a:lumOff val="100000"/>
                          </a:srgbClr>
                        </a:gs>
                        <a:gs pos="100000">
                          <a:srgbClr val="ED7D31">
                            <a:lumMod val="10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Trapezoid 2">
                    <a:extLst>
                      <a:ext uri="{FF2B5EF4-FFF2-40B4-BE49-F238E27FC236}">
                        <a16:creationId xmlns:a16="http://schemas.microsoft.com/office/drawing/2014/main" id="{D6981278-D28E-43B0-A2A0-51AEEB67FBD0}"/>
                      </a:ext>
                    </a:extLst>
                  </p:cNvPr>
                  <p:cNvSpPr/>
                  <p:nvPr/>
                </p:nvSpPr>
                <p:spPr>
                  <a:xfrm>
                    <a:off x="7792182" y="4236213"/>
                    <a:ext cx="588969" cy="407093"/>
                  </a:xfrm>
                  <a:custGeom>
                    <a:avLst/>
                    <a:gdLst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0 w 679450"/>
                      <a:gd name="connsiteY4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259080 w 679450"/>
                      <a:gd name="connsiteY4" fmla="*/ 6001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04254"/>
                      <a:gd name="connsiteX1" fmla="*/ 151064 w 679450"/>
                      <a:gd name="connsiteY1" fmla="*/ 0 h 604254"/>
                      <a:gd name="connsiteX2" fmla="*/ 528387 w 679450"/>
                      <a:gd name="connsiteY2" fmla="*/ 0 h 604254"/>
                      <a:gd name="connsiteX3" fmla="*/ 679450 w 679450"/>
                      <a:gd name="connsiteY3" fmla="*/ 604254 h 604254"/>
                      <a:gd name="connsiteX4" fmla="*/ 193040 w 679450"/>
                      <a:gd name="connsiteY4" fmla="*/ 549333 h 604254"/>
                      <a:gd name="connsiteX5" fmla="*/ 0 w 679450"/>
                      <a:gd name="connsiteY5" fmla="*/ 604254 h 604254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37138"/>
                      <a:gd name="connsiteX1" fmla="*/ 151064 w 679450"/>
                      <a:gd name="connsiteY1" fmla="*/ 0 h 637138"/>
                      <a:gd name="connsiteX2" fmla="*/ 528387 w 679450"/>
                      <a:gd name="connsiteY2" fmla="*/ 0 h 637138"/>
                      <a:gd name="connsiteX3" fmla="*/ 679450 w 679450"/>
                      <a:gd name="connsiteY3" fmla="*/ 604254 h 637138"/>
                      <a:gd name="connsiteX4" fmla="*/ 193040 w 679450"/>
                      <a:gd name="connsiteY4" fmla="*/ 549333 h 637138"/>
                      <a:gd name="connsiteX5" fmla="*/ 0 w 679450"/>
                      <a:gd name="connsiteY5" fmla="*/ 604254 h 637138"/>
                      <a:gd name="connsiteX0" fmla="*/ 0 w 679450"/>
                      <a:gd name="connsiteY0" fmla="*/ 604254 h 613464"/>
                      <a:gd name="connsiteX1" fmla="*/ 151064 w 679450"/>
                      <a:gd name="connsiteY1" fmla="*/ 0 h 613464"/>
                      <a:gd name="connsiteX2" fmla="*/ 528387 w 679450"/>
                      <a:gd name="connsiteY2" fmla="*/ 0 h 613464"/>
                      <a:gd name="connsiteX3" fmla="*/ 679450 w 679450"/>
                      <a:gd name="connsiteY3" fmla="*/ 604254 h 613464"/>
                      <a:gd name="connsiteX4" fmla="*/ 193040 w 679450"/>
                      <a:gd name="connsiteY4" fmla="*/ 549333 h 613464"/>
                      <a:gd name="connsiteX5" fmla="*/ 0 w 679450"/>
                      <a:gd name="connsiteY5" fmla="*/ 604254 h 613464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3040 w 679450"/>
                      <a:gd name="connsiteY5" fmla="*/ 549333 h 655257"/>
                      <a:gd name="connsiteX6" fmla="*/ 0 w 679450"/>
                      <a:gd name="connsiteY6" fmla="*/ 604254 h 655257"/>
                      <a:gd name="connsiteX0" fmla="*/ 0 w 679450"/>
                      <a:gd name="connsiteY0" fmla="*/ 604254 h 655257"/>
                      <a:gd name="connsiteX1" fmla="*/ 151064 w 679450"/>
                      <a:gd name="connsiteY1" fmla="*/ 0 h 655257"/>
                      <a:gd name="connsiteX2" fmla="*/ 528387 w 679450"/>
                      <a:gd name="connsiteY2" fmla="*/ 0 h 655257"/>
                      <a:gd name="connsiteX3" fmla="*/ 679450 w 679450"/>
                      <a:gd name="connsiteY3" fmla="*/ 604254 h 655257"/>
                      <a:gd name="connsiteX4" fmla="*/ 502920 w 679450"/>
                      <a:gd name="connsiteY4" fmla="*/ 615373 h 655257"/>
                      <a:gd name="connsiteX5" fmla="*/ 198120 w 679450"/>
                      <a:gd name="connsiteY5" fmla="*/ 605213 h 655257"/>
                      <a:gd name="connsiteX6" fmla="*/ 0 w 679450"/>
                      <a:gd name="connsiteY6" fmla="*/ 604254 h 6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50" h="655257">
                        <a:moveTo>
                          <a:pt x="0" y="604254"/>
                        </a:moveTo>
                        <a:lnTo>
                          <a:pt x="151064" y="0"/>
                        </a:lnTo>
                        <a:lnTo>
                          <a:pt x="528387" y="0"/>
                        </a:lnTo>
                        <a:lnTo>
                          <a:pt x="679450" y="604254"/>
                        </a:lnTo>
                        <a:cubicBezTo>
                          <a:pt x="675206" y="706816"/>
                          <a:pt x="583988" y="624527"/>
                          <a:pt x="502920" y="615373"/>
                        </a:cubicBezTo>
                        <a:cubicBezTo>
                          <a:pt x="355812" y="677339"/>
                          <a:pt x="281940" y="607066"/>
                          <a:pt x="198120" y="605213"/>
                        </a:cubicBezTo>
                        <a:cubicBezTo>
                          <a:pt x="169333" y="679400"/>
                          <a:pt x="64347" y="585947"/>
                          <a:pt x="0" y="604254"/>
                        </a:cubicBezTo>
                        <a:close/>
                      </a:path>
                    </a:pathLst>
                  </a:custGeom>
                  <a:solidFill>
                    <a:srgbClr val="FFF8EC"/>
                  </a:solidFill>
                  <a:ln w="6350" cap="flat" cmpd="sng" algn="ctr">
                    <a:gradFill flip="none" rotWithShape="1">
                      <a:gsLst>
                        <a:gs pos="0">
                          <a:srgbClr val="ED7D31">
                            <a:lumMod val="0"/>
                            <a:lumOff val="100000"/>
                          </a:srgbClr>
                        </a:gs>
                        <a:gs pos="35000">
                          <a:srgbClr val="ED7D31">
                            <a:lumMod val="0"/>
                            <a:lumOff val="100000"/>
                          </a:srgbClr>
                        </a:gs>
                        <a:gs pos="100000">
                          <a:srgbClr val="ED7D31">
                            <a:lumMod val="10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4" name="Szabadkézi sokszög 137">
                  <a:extLst>
                    <a:ext uri="{FF2B5EF4-FFF2-40B4-BE49-F238E27FC236}">
                      <a16:creationId xmlns:a16="http://schemas.microsoft.com/office/drawing/2014/main" id="{123A4CC7-63F2-4AB0-B539-DBC4A862945F}"/>
                    </a:ext>
                  </a:extLst>
                </p:cNvPr>
                <p:cNvSpPr/>
                <p:nvPr/>
              </p:nvSpPr>
              <p:spPr>
                <a:xfrm>
                  <a:off x="4986904" y="2203830"/>
                  <a:ext cx="1038762" cy="393169"/>
                </a:xfrm>
                <a:custGeom>
                  <a:avLst/>
                  <a:gdLst>
                    <a:gd name="connsiteX0" fmla="*/ 952698 w 1905396"/>
                    <a:gd name="connsiteY0" fmla="*/ 0 h 837868"/>
                    <a:gd name="connsiteX1" fmla="*/ 1905396 w 1905396"/>
                    <a:gd name="connsiteY1" fmla="*/ 422462 h 837868"/>
                    <a:gd name="connsiteX2" fmla="*/ 1144700 w 1905396"/>
                    <a:gd name="connsiteY2" fmla="*/ 836341 h 837868"/>
                    <a:gd name="connsiteX3" fmla="*/ 1110551 w 1905396"/>
                    <a:gd name="connsiteY3" fmla="*/ 837868 h 837868"/>
                    <a:gd name="connsiteX4" fmla="*/ 952698 w 1905396"/>
                    <a:gd name="connsiteY4" fmla="*/ 506885 h 837868"/>
                    <a:gd name="connsiteX5" fmla="*/ 794845 w 1905396"/>
                    <a:gd name="connsiteY5" fmla="*/ 837868 h 837868"/>
                    <a:gd name="connsiteX6" fmla="*/ 760696 w 1905396"/>
                    <a:gd name="connsiteY6" fmla="*/ 836341 h 837868"/>
                    <a:gd name="connsiteX7" fmla="*/ 0 w 1905396"/>
                    <a:gd name="connsiteY7" fmla="*/ 422462 h 837868"/>
                    <a:gd name="connsiteX8" fmla="*/ 952698 w 1905396"/>
                    <a:gd name="connsiteY8" fmla="*/ 0 h 837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396" h="837868">
                      <a:moveTo>
                        <a:pt x="952698" y="0"/>
                      </a:moveTo>
                      <a:cubicBezTo>
                        <a:pt x="1478859" y="0"/>
                        <a:pt x="1905396" y="189143"/>
                        <a:pt x="1905396" y="422462"/>
                      </a:cubicBezTo>
                      <a:cubicBezTo>
                        <a:pt x="1905396" y="626616"/>
                        <a:pt x="1578829" y="796948"/>
                        <a:pt x="1144700" y="836341"/>
                      </a:cubicBezTo>
                      <a:lnTo>
                        <a:pt x="1110551" y="837868"/>
                      </a:lnTo>
                      <a:lnTo>
                        <a:pt x="952698" y="506885"/>
                      </a:lnTo>
                      <a:lnTo>
                        <a:pt x="794845" y="837868"/>
                      </a:lnTo>
                      <a:lnTo>
                        <a:pt x="760696" y="836341"/>
                      </a:lnTo>
                      <a:cubicBezTo>
                        <a:pt x="326567" y="796948"/>
                        <a:pt x="0" y="626616"/>
                        <a:pt x="0" y="422462"/>
                      </a:cubicBezTo>
                      <a:cubicBezTo>
                        <a:pt x="0" y="189143"/>
                        <a:pt x="426537" y="0"/>
                        <a:pt x="95269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3500" sx="58000" sy="58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5" name="Kép 414">
                  <a:extLst>
                    <a:ext uri="{FF2B5EF4-FFF2-40B4-BE49-F238E27FC236}">
                      <a16:creationId xmlns:a16="http://schemas.microsoft.com/office/drawing/2014/main" id="{F3714AC8-9D24-44CF-83BE-39A53F04D5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5507164" y="2207229"/>
                  <a:ext cx="478222" cy="486034"/>
                </a:xfrm>
                <a:prstGeom prst="rect">
                  <a:avLst/>
                </a:prstGeom>
              </p:spPr>
            </p:pic>
            <p:grpSp>
              <p:nvGrpSpPr>
                <p:cNvPr id="416" name="Csoportba foglalás 415">
                  <a:extLst>
                    <a:ext uri="{FF2B5EF4-FFF2-40B4-BE49-F238E27FC236}">
                      <a16:creationId xmlns:a16="http://schemas.microsoft.com/office/drawing/2014/main" id="{3DF43B8D-0B8D-46AE-9150-45CC97B5ECF2}"/>
                    </a:ext>
                  </a:extLst>
                </p:cNvPr>
                <p:cNvGrpSpPr/>
                <p:nvPr/>
              </p:nvGrpSpPr>
              <p:grpSpPr>
                <a:xfrm>
                  <a:off x="4810314" y="893974"/>
                  <a:ext cx="1357399" cy="1638091"/>
                  <a:chOff x="1302721" y="386824"/>
                  <a:chExt cx="1991748" cy="2792485"/>
                </a:xfrm>
              </p:grpSpPr>
              <p:sp>
                <p:nvSpPr>
                  <p:cNvPr id="638" name="Szabadkézi sokszög 196">
                    <a:extLst>
                      <a:ext uri="{FF2B5EF4-FFF2-40B4-BE49-F238E27FC236}">
                        <a16:creationId xmlns:a16="http://schemas.microsoft.com/office/drawing/2014/main" id="{71DE63BB-571E-41FA-AE0B-51CB07C51591}"/>
                      </a:ext>
                    </a:extLst>
                  </p:cNvPr>
                  <p:cNvSpPr/>
                  <p:nvPr/>
                </p:nvSpPr>
                <p:spPr>
                  <a:xfrm>
                    <a:off x="1302721" y="386824"/>
                    <a:ext cx="1991748" cy="2319064"/>
                  </a:xfrm>
                  <a:custGeom>
                    <a:avLst/>
                    <a:gdLst>
                      <a:gd name="connsiteX0" fmla="*/ 843085 w 1697000"/>
                      <a:gd name="connsiteY0" fmla="*/ 0 h 1410685"/>
                      <a:gd name="connsiteX1" fmla="*/ 1687394 w 1697000"/>
                      <a:gd name="connsiteY1" fmla="*/ 686545 h 1410685"/>
                      <a:gd name="connsiteX2" fmla="*/ 1697000 w 1697000"/>
                      <a:gd name="connsiteY2" fmla="*/ 727835 h 1410685"/>
                      <a:gd name="connsiteX3" fmla="*/ 1668495 w 1697000"/>
                      <a:gd name="connsiteY3" fmla="*/ 813912 h 1410685"/>
                      <a:gd name="connsiteX4" fmla="*/ 853914 w 1697000"/>
                      <a:gd name="connsiteY4" fmla="*/ 1410685 h 1410685"/>
                      <a:gd name="connsiteX5" fmla="*/ 9605 w 1697000"/>
                      <a:gd name="connsiteY5" fmla="*/ 724140 h 1410685"/>
                      <a:gd name="connsiteX6" fmla="*/ 0 w 1697000"/>
                      <a:gd name="connsiteY6" fmla="*/ 682850 h 1410685"/>
                      <a:gd name="connsiteX7" fmla="*/ 28504 w 1697000"/>
                      <a:gd name="connsiteY7" fmla="*/ 596773 h 1410685"/>
                      <a:gd name="connsiteX8" fmla="*/ 843085 w 1697000"/>
                      <a:gd name="connsiteY8" fmla="*/ 0 h 1410685"/>
                      <a:gd name="connsiteX0" fmla="*/ 833480 w 1687395"/>
                      <a:gd name="connsiteY0" fmla="*/ 0 h 1410685"/>
                      <a:gd name="connsiteX1" fmla="*/ 1677789 w 1687395"/>
                      <a:gd name="connsiteY1" fmla="*/ 686545 h 1410685"/>
                      <a:gd name="connsiteX2" fmla="*/ 1687395 w 1687395"/>
                      <a:gd name="connsiteY2" fmla="*/ 727835 h 1410685"/>
                      <a:gd name="connsiteX3" fmla="*/ 1658890 w 1687395"/>
                      <a:gd name="connsiteY3" fmla="*/ 813912 h 1410685"/>
                      <a:gd name="connsiteX4" fmla="*/ 844309 w 1687395"/>
                      <a:gd name="connsiteY4" fmla="*/ 1410685 h 1410685"/>
                      <a:gd name="connsiteX5" fmla="*/ 0 w 1687395"/>
                      <a:gd name="connsiteY5" fmla="*/ 724140 h 1410685"/>
                      <a:gd name="connsiteX6" fmla="*/ 61325 w 1687395"/>
                      <a:gd name="connsiteY6" fmla="*/ 788581 h 1410685"/>
                      <a:gd name="connsiteX7" fmla="*/ 18899 w 1687395"/>
                      <a:gd name="connsiteY7" fmla="*/ 596773 h 1410685"/>
                      <a:gd name="connsiteX8" fmla="*/ 833480 w 1687395"/>
                      <a:gd name="connsiteY8" fmla="*/ 0 h 1410685"/>
                      <a:gd name="connsiteX0" fmla="*/ 833480 w 1687395"/>
                      <a:gd name="connsiteY0" fmla="*/ 0 h 1410685"/>
                      <a:gd name="connsiteX1" fmla="*/ 1677789 w 1687395"/>
                      <a:gd name="connsiteY1" fmla="*/ 686545 h 1410685"/>
                      <a:gd name="connsiteX2" fmla="*/ 1687395 w 1687395"/>
                      <a:gd name="connsiteY2" fmla="*/ 727835 h 1410685"/>
                      <a:gd name="connsiteX3" fmla="*/ 1658890 w 1687395"/>
                      <a:gd name="connsiteY3" fmla="*/ 813912 h 1410685"/>
                      <a:gd name="connsiteX4" fmla="*/ 844309 w 1687395"/>
                      <a:gd name="connsiteY4" fmla="*/ 1410685 h 1410685"/>
                      <a:gd name="connsiteX5" fmla="*/ 0 w 1687395"/>
                      <a:gd name="connsiteY5" fmla="*/ 724140 h 1410685"/>
                      <a:gd name="connsiteX6" fmla="*/ 18899 w 1687395"/>
                      <a:gd name="connsiteY6" fmla="*/ 596773 h 1410685"/>
                      <a:gd name="connsiteX7" fmla="*/ 833480 w 1687395"/>
                      <a:gd name="connsiteY7" fmla="*/ 0 h 1410685"/>
                      <a:gd name="connsiteX0" fmla="*/ 814581 w 1668496"/>
                      <a:gd name="connsiteY0" fmla="*/ 0 h 1413817"/>
                      <a:gd name="connsiteX1" fmla="*/ 1658890 w 1668496"/>
                      <a:gd name="connsiteY1" fmla="*/ 686545 h 1413817"/>
                      <a:gd name="connsiteX2" fmla="*/ 1668496 w 1668496"/>
                      <a:gd name="connsiteY2" fmla="*/ 727835 h 1413817"/>
                      <a:gd name="connsiteX3" fmla="*/ 1639991 w 1668496"/>
                      <a:gd name="connsiteY3" fmla="*/ 813912 h 1413817"/>
                      <a:gd name="connsiteX4" fmla="*/ 825410 w 1668496"/>
                      <a:gd name="connsiteY4" fmla="*/ 1410685 h 1413817"/>
                      <a:gd name="connsiteX5" fmla="*/ 0 w 1668496"/>
                      <a:gd name="connsiteY5" fmla="*/ 596773 h 1413817"/>
                      <a:gd name="connsiteX6" fmla="*/ 814581 w 1668496"/>
                      <a:gd name="connsiteY6" fmla="*/ 0 h 1413817"/>
                      <a:gd name="connsiteX0" fmla="*/ 708186 w 1562101"/>
                      <a:gd name="connsiteY0" fmla="*/ 0 h 1410703"/>
                      <a:gd name="connsiteX1" fmla="*/ 1552495 w 1562101"/>
                      <a:gd name="connsiteY1" fmla="*/ 686545 h 1410703"/>
                      <a:gd name="connsiteX2" fmla="*/ 1562101 w 1562101"/>
                      <a:gd name="connsiteY2" fmla="*/ 727835 h 1410703"/>
                      <a:gd name="connsiteX3" fmla="*/ 1533596 w 1562101"/>
                      <a:gd name="connsiteY3" fmla="*/ 813912 h 1410703"/>
                      <a:gd name="connsiteX4" fmla="*/ 719015 w 1562101"/>
                      <a:gd name="connsiteY4" fmla="*/ 1410685 h 1410703"/>
                      <a:gd name="connsiteX5" fmla="*/ 0 w 1562101"/>
                      <a:gd name="connsiteY5" fmla="*/ 831732 h 1410703"/>
                      <a:gd name="connsiteX6" fmla="*/ 708186 w 1562101"/>
                      <a:gd name="connsiteY6" fmla="*/ 0 h 1410703"/>
                      <a:gd name="connsiteX0" fmla="*/ 757914 w 1611829"/>
                      <a:gd name="connsiteY0" fmla="*/ 0 h 1410703"/>
                      <a:gd name="connsiteX1" fmla="*/ 1602223 w 1611829"/>
                      <a:gd name="connsiteY1" fmla="*/ 686545 h 1410703"/>
                      <a:gd name="connsiteX2" fmla="*/ 1611829 w 1611829"/>
                      <a:gd name="connsiteY2" fmla="*/ 727835 h 1410703"/>
                      <a:gd name="connsiteX3" fmla="*/ 1583324 w 1611829"/>
                      <a:gd name="connsiteY3" fmla="*/ 813912 h 1410703"/>
                      <a:gd name="connsiteX4" fmla="*/ 768743 w 1611829"/>
                      <a:gd name="connsiteY4" fmla="*/ 1410685 h 1410703"/>
                      <a:gd name="connsiteX5" fmla="*/ 49728 w 1611829"/>
                      <a:gd name="connsiteY5" fmla="*/ 831732 h 1410703"/>
                      <a:gd name="connsiteX6" fmla="*/ 757914 w 1611829"/>
                      <a:gd name="connsiteY6" fmla="*/ 0 h 1410703"/>
                      <a:gd name="connsiteX0" fmla="*/ 757914 w 1611829"/>
                      <a:gd name="connsiteY0" fmla="*/ 0 h 1410703"/>
                      <a:gd name="connsiteX1" fmla="*/ 1602223 w 1611829"/>
                      <a:gd name="connsiteY1" fmla="*/ 686545 h 1410703"/>
                      <a:gd name="connsiteX2" fmla="*/ 1611829 w 1611829"/>
                      <a:gd name="connsiteY2" fmla="*/ 727835 h 1410703"/>
                      <a:gd name="connsiteX3" fmla="*/ 768743 w 1611829"/>
                      <a:gd name="connsiteY3" fmla="*/ 1410685 h 1410703"/>
                      <a:gd name="connsiteX4" fmla="*/ 49728 w 1611829"/>
                      <a:gd name="connsiteY4" fmla="*/ 831732 h 1410703"/>
                      <a:gd name="connsiteX5" fmla="*/ 757914 w 1611829"/>
                      <a:gd name="connsiteY5" fmla="*/ 0 h 1410703"/>
                      <a:gd name="connsiteX0" fmla="*/ 757914 w 1602223"/>
                      <a:gd name="connsiteY0" fmla="*/ 0 h 1410703"/>
                      <a:gd name="connsiteX1" fmla="*/ 1602223 w 1602223"/>
                      <a:gd name="connsiteY1" fmla="*/ 686545 h 1410703"/>
                      <a:gd name="connsiteX2" fmla="*/ 768743 w 1602223"/>
                      <a:gd name="connsiteY2" fmla="*/ 1410685 h 1410703"/>
                      <a:gd name="connsiteX3" fmla="*/ 49728 w 1602223"/>
                      <a:gd name="connsiteY3" fmla="*/ 831732 h 1410703"/>
                      <a:gd name="connsiteX4" fmla="*/ 757914 w 1602223"/>
                      <a:gd name="connsiteY4" fmla="*/ 0 h 1410703"/>
                      <a:gd name="connsiteX0" fmla="*/ 757914 w 1602223"/>
                      <a:gd name="connsiteY0" fmla="*/ 0 h 1410703"/>
                      <a:gd name="connsiteX1" fmla="*/ 1602223 w 1602223"/>
                      <a:gd name="connsiteY1" fmla="*/ 686545 h 1410703"/>
                      <a:gd name="connsiteX2" fmla="*/ 768743 w 1602223"/>
                      <a:gd name="connsiteY2" fmla="*/ 1410685 h 1410703"/>
                      <a:gd name="connsiteX3" fmla="*/ 49728 w 1602223"/>
                      <a:gd name="connsiteY3" fmla="*/ 831732 h 1410703"/>
                      <a:gd name="connsiteX4" fmla="*/ 757914 w 1602223"/>
                      <a:gd name="connsiteY4" fmla="*/ 0 h 1410703"/>
                      <a:gd name="connsiteX0" fmla="*/ 757914 w 1602223"/>
                      <a:gd name="connsiteY0" fmla="*/ 0 h 1411098"/>
                      <a:gd name="connsiteX1" fmla="*/ 1602223 w 1602223"/>
                      <a:gd name="connsiteY1" fmla="*/ 686545 h 1411098"/>
                      <a:gd name="connsiteX2" fmla="*/ 768743 w 1602223"/>
                      <a:gd name="connsiteY2" fmla="*/ 1410685 h 1411098"/>
                      <a:gd name="connsiteX3" fmla="*/ 49728 w 1602223"/>
                      <a:gd name="connsiteY3" fmla="*/ 831732 h 1411098"/>
                      <a:gd name="connsiteX4" fmla="*/ 757914 w 1602223"/>
                      <a:gd name="connsiteY4" fmla="*/ 0 h 1411098"/>
                      <a:gd name="connsiteX0" fmla="*/ 757914 w 1495828"/>
                      <a:gd name="connsiteY0" fmla="*/ 0 h 1412605"/>
                      <a:gd name="connsiteX1" fmla="*/ 1495828 w 1495828"/>
                      <a:gd name="connsiteY1" fmla="*/ 639553 h 1412605"/>
                      <a:gd name="connsiteX2" fmla="*/ 768743 w 1495828"/>
                      <a:gd name="connsiteY2" fmla="*/ 1410685 h 1412605"/>
                      <a:gd name="connsiteX3" fmla="*/ 49728 w 1495828"/>
                      <a:gd name="connsiteY3" fmla="*/ 831732 h 1412605"/>
                      <a:gd name="connsiteX4" fmla="*/ 757914 w 1495828"/>
                      <a:gd name="connsiteY4" fmla="*/ 0 h 1412605"/>
                      <a:gd name="connsiteX0" fmla="*/ 757914 w 1496484"/>
                      <a:gd name="connsiteY0" fmla="*/ 0 h 1412605"/>
                      <a:gd name="connsiteX1" fmla="*/ 1495828 w 1496484"/>
                      <a:gd name="connsiteY1" fmla="*/ 639553 h 1412605"/>
                      <a:gd name="connsiteX2" fmla="*/ 768743 w 1496484"/>
                      <a:gd name="connsiteY2" fmla="*/ 1410685 h 1412605"/>
                      <a:gd name="connsiteX3" fmla="*/ 49728 w 1496484"/>
                      <a:gd name="connsiteY3" fmla="*/ 831732 h 1412605"/>
                      <a:gd name="connsiteX4" fmla="*/ 757914 w 1496484"/>
                      <a:gd name="connsiteY4" fmla="*/ 0 h 1412605"/>
                      <a:gd name="connsiteX0" fmla="*/ 757914 w 1496484"/>
                      <a:gd name="connsiteY0" fmla="*/ 0 h 1412605"/>
                      <a:gd name="connsiteX1" fmla="*/ 1495828 w 1496484"/>
                      <a:gd name="connsiteY1" fmla="*/ 639553 h 1412605"/>
                      <a:gd name="connsiteX2" fmla="*/ 768743 w 1496484"/>
                      <a:gd name="connsiteY2" fmla="*/ 1410685 h 1412605"/>
                      <a:gd name="connsiteX3" fmla="*/ 49728 w 1496484"/>
                      <a:gd name="connsiteY3" fmla="*/ 831732 h 1412605"/>
                      <a:gd name="connsiteX4" fmla="*/ 757914 w 1496484"/>
                      <a:gd name="connsiteY4" fmla="*/ 0 h 1412605"/>
                      <a:gd name="connsiteX0" fmla="*/ 757914 w 1496484"/>
                      <a:gd name="connsiteY0" fmla="*/ 0 h 1413307"/>
                      <a:gd name="connsiteX1" fmla="*/ 1495828 w 1496484"/>
                      <a:gd name="connsiteY1" fmla="*/ 604309 h 1413307"/>
                      <a:gd name="connsiteX2" fmla="*/ 768743 w 1496484"/>
                      <a:gd name="connsiteY2" fmla="*/ 1410685 h 1413307"/>
                      <a:gd name="connsiteX3" fmla="*/ 49728 w 1496484"/>
                      <a:gd name="connsiteY3" fmla="*/ 831732 h 1413307"/>
                      <a:gd name="connsiteX4" fmla="*/ 757914 w 1496484"/>
                      <a:gd name="connsiteY4" fmla="*/ 0 h 1413307"/>
                      <a:gd name="connsiteX0" fmla="*/ 757914 w 1496484"/>
                      <a:gd name="connsiteY0" fmla="*/ 0 h 1413307"/>
                      <a:gd name="connsiteX1" fmla="*/ 1495828 w 1496484"/>
                      <a:gd name="connsiteY1" fmla="*/ 604309 h 1413307"/>
                      <a:gd name="connsiteX2" fmla="*/ 768743 w 1496484"/>
                      <a:gd name="connsiteY2" fmla="*/ 1410685 h 1413307"/>
                      <a:gd name="connsiteX3" fmla="*/ 49728 w 1496484"/>
                      <a:gd name="connsiteY3" fmla="*/ 831732 h 1413307"/>
                      <a:gd name="connsiteX4" fmla="*/ 757914 w 1496484"/>
                      <a:gd name="connsiteY4" fmla="*/ 0 h 1413307"/>
                      <a:gd name="connsiteX0" fmla="*/ 757914 w 1496484"/>
                      <a:gd name="connsiteY0" fmla="*/ 0 h 1410895"/>
                      <a:gd name="connsiteX1" fmla="*/ 1495828 w 1496484"/>
                      <a:gd name="connsiteY1" fmla="*/ 604309 h 1410895"/>
                      <a:gd name="connsiteX2" fmla="*/ 768743 w 1496484"/>
                      <a:gd name="connsiteY2" fmla="*/ 1410685 h 1410895"/>
                      <a:gd name="connsiteX3" fmla="*/ 49728 w 1496484"/>
                      <a:gd name="connsiteY3" fmla="*/ 831732 h 1410895"/>
                      <a:gd name="connsiteX4" fmla="*/ 757914 w 1496484"/>
                      <a:gd name="connsiteY4" fmla="*/ 0 h 1410895"/>
                      <a:gd name="connsiteX0" fmla="*/ 757914 w 1496484"/>
                      <a:gd name="connsiteY0" fmla="*/ 0 h 1414415"/>
                      <a:gd name="connsiteX1" fmla="*/ 1495828 w 1496484"/>
                      <a:gd name="connsiteY1" fmla="*/ 604309 h 1414415"/>
                      <a:gd name="connsiteX2" fmla="*/ 768743 w 1496484"/>
                      <a:gd name="connsiteY2" fmla="*/ 1410685 h 1414415"/>
                      <a:gd name="connsiteX3" fmla="*/ 49728 w 1496484"/>
                      <a:gd name="connsiteY3" fmla="*/ 831732 h 1414415"/>
                      <a:gd name="connsiteX4" fmla="*/ 757914 w 1496484"/>
                      <a:gd name="connsiteY4" fmla="*/ 0 h 1414415"/>
                      <a:gd name="connsiteX0" fmla="*/ 757914 w 1496484"/>
                      <a:gd name="connsiteY0" fmla="*/ 0 h 1417393"/>
                      <a:gd name="connsiteX1" fmla="*/ 1495828 w 1496484"/>
                      <a:gd name="connsiteY1" fmla="*/ 604309 h 1417393"/>
                      <a:gd name="connsiteX2" fmla="*/ 768743 w 1496484"/>
                      <a:gd name="connsiteY2" fmla="*/ 1410685 h 1417393"/>
                      <a:gd name="connsiteX3" fmla="*/ 49728 w 1496484"/>
                      <a:gd name="connsiteY3" fmla="*/ 831732 h 1417393"/>
                      <a:gd name="connsiteX4" fmla="*/ 757914 w 1496484"/>
                      <a:gd name="connsiteY4" fmla="*/ 0 h 1417393"/>
                      <a:gd name="connsiteX0" fmla="*/ 757914 w 1496484"/>
                      <a:gd name="connsiteY0" fmla="*/ 0 h 1411394"/>
                      <a:gd name="connsiteX1" fmla="*/ 1495828 w 1496484"/>
                      <a:gd name="connsiteY1" fmla="*/ 604309 h 1411394"/>
                      <a:gd name="connsiteX2" fmla="*/ 768743 w 1496484"/>
                      <a:gd name="connsiteY2" fmla="*/ 1410685 h 1411394"/>
                      <a:gd name="connsiteX3" fmla="*/ 49728 w 1496484"/>
                      <a:gd name="connsiteY3" fmla="*/ 831732 h 1411394"/>
                      <a:gd name="connsiteX4" fmla="*/ 757914 w 1496484"/>
                      <a:gd name="connsiteY4" fmla="*/ 0 h 1411394"/>
                      <a:gd name="connsiteX0" fmla="*/ 757914 w 1496484"/>
                      <a:gd name="connsiteY0" fmla="*/ 0 h 1410762"/>
                      <a:gd name="connsiteX1" fmla="*/ 1495828 w 1496484"/>
                      <a:gd name="connsiteY1" fmla="*/ 604309 h 1410762"/>
                      <a:gd name="connsiteX2" fmla="*/ 768743 w 1496484"/>
                      <a:gd name="connsiteY2" fmla="*/ 1410685 h 1410762"/>
                      <a:gd name="connsiteX3" fmla="*/ 49728 w 1496484"/>
                      <a:gd name="connsiteY3" fmla="*/ 831732 h 1410762"/>
                      <a:gd name="connsiteX4" fmla="*/ 757914 w 1496484"/>
                      <a:gd name="connsiteY4" fmla="*/ 0 h 1410762"/>
                      <a:gd name="connsiteX0" fmla="*/ 753437 w 1496790"/>
                      <a:gd name="connsiteY0" fmla="*/ 0 h 1547849"/>
                      <a:gd name="connsiteX1" fmla="*/ 1496143 w 1496790"/>
                      <a:gd name="connsiteY1" fmla="*/ 741396 h 1547849"/>
                      <a:gd name="connsiteX2" fmla="*/ 769058 w 1496790"/>
                      <a:gd name="connsiteY2" fmla="*/ 1547772 h 1547849"/>
                      <a:gd name="connsiteX3" fmla="*/ 50043 w 1496790"/>
                      <a:gd name="connsiteY3" fmla="*/ 968819 h 1547849"/>
                      <a:gd name="connsiteX4" fmla="*/ 753437 w 1496790"/>
                      <a:gd name="connsiteY4" fmla="*/ 0 h 1547849"/>
                      <a:gd name="connsiteX0" fmla="*/ 740650 w 1484004"/>
                      <a:gd name="connsiteY0" fmla="*/ 25111 h 1572960"/>
                      <a:gd name="connsiteX1" fmla="*/ 1483356 w 1484004"/>
                      <a:gd name="connsiteY1" fmla="*/ 766507 h 1572960"/>
                      <a:gd name="connsiteX2" fmla="*/ 756271 w 1484004"/>
                      <a:gd name="connsiteY2" fmla="*/ 1572883 h 1572960"/>
                      <a:gd name="connsiteX3" fmla="*/ 37256 w 1484004"/>
                      <a:gd name="connsiteY3" fmla="*/ 993930 h 1572960"/>
                      <a:gd name="connsiteX4" fmla="*/ 169347 w 1484004"/>
                      <a:gd name="connsiteY4" fmla="*/ 250355 h 1572960"/>
                      <a:gd name="connsiteX5" fmla="*/ 740650 w 1484004"/>
                      <a:gd name="connsiteY5" fmla="*/ 25111 h 1572960"/>
                      <a:gd name="connsiteX0" fmla="*/ 782774 w 1526128"/>
                      <a:gd name="connsiteY0" fmla="*/ 22895 h 1570744"/>
                      <a:gd name="connsiteX1" fmla="*/ 1525480 w 1526128"/>
                      <a:gd name="connsiteY1" fmla="*/ 764291 h 1570744"/>
                      <a:gd name="connsiteX2" fmla="*/ 798395 w 1526128"/>
                      <a:gd name="connsiteY2" fmla="*/ 1570667 h 1570744"/>
                      <a:gd name="connsiteX3" fmla="*/ 79380 w 1526128"/>
                      <a:gd name="connsiteY3" fmla="*/ 991714 h 1570744"/>
                      <a:gd name="connsiteX4" fmla="*/ 82080 w 1526128"/>
                      <a:gd name="connsiteY4" fmla="*/ 270987 h 1570744"/>
                      <a:gd name="connsiteX5" fmla="*/ 782774 w 1526128"/>
                      <a:gd name="connsiteY5" fmla="*/ 22895 h 1570744"/>
                      <a:gd name="connsiteX0" fmla="*/ 821112 w 1526200"/>
                      <a:gd name="connsiteY0" fmla="*/ 20182 h 1602302"/>
                      <a:gd name="connsiteX1" fmla="*/ 1525480 w 1526200"/>
                      <a:gd name="connsiteY1" fmla="*/ 795849 h 1602302"/>
                      <a:gd name="connsiteX2" fmla="*/ 798395 w 1526200"/>
                      <a:gd name="connsiteY2" fmla="*/ 1602225 h 1602302"/>
                      <a:gd name="connsiteX3" fmla="*/ 79380 w 1526200"/>
                      <a:gd name="connsiteY3" fmla="*/ 1023272 h 1602302"/>
                      <a:gd name="connsiteX4" fmla="*/ 82080 w 1526200"/>
                      <a:gd name="connsiteY4" fmla="*/ 302545 h 1602302"/>
                      <a:gd name="connsiteX5" fmla="*/ 821112 w 1526200"/>
                      <a:gd name="connsiteY5" fmla="*/ 20182 h 1602302"/>
                      <a:gd name="connsiteX0" fmla="*/ 821112 w 1526200"/>
                      <a:gd name="connsiteY0" fmla="*/ 209 h 1582329"/>
                      <a:gd name="connsiteX1" fmla="*/ 1525480 w 1526200"/>
                      <a:gd name="connsiteY1" fmla="*/ 775876 h 1582329"/>
                      <a:gd name="connsiteX2" fmla="*/ 798395 w 1526200"/>
                      <a:gd name="connsiteY2" fmla="*/ 1582252 h 1582329"/>
                      <a:gd name="connsiteX3" fmla="*/ 79380 w 1526200"/>
                      <a:gd name="connsiteY3" fmla="*/ 1003299 h 1582329"/>
                      <a:gd name="connsiteX4" fmla="*/ 82080 w 1526200"/>
                      <a:gd name="connsiteY4" fmla="*/ 282572 h 1582329"/>
                      <a:gd name="connsiteX5" fmla="*/ 821112 w 1526200"/>
                      <a:gd name="connsiteY5" fmla="*/ 209 h 1582329"/>
                      <a:gd name="connsiteX0" fmla="*/ 795066 w 1500154"/>
                      <a:gd name="connsiteY0" fmla="*/ 344 h 1582464"/>
                      <a:gd name="connsiteX1" fmla="*/ 1499434 w 1500154"/>
                      <a:gd name="connsiteY1" fmla="*/ 776011 h 1582464"/>
                      <a:gd name="connsiteX2" fmla="*/ 772349 w 1500154"/>
                      <a:gd name="connsiteY2" fmla="*/ 1582387 h 1582464"/>
                      <a:gd name="connsiteX3" fmla="*/ 53334 w 1500154"/>
                      <a:gd name="connsiteY3" fmla="*/ 1003434 h 1582464"/>
                      <a:gd name="connsiteX4" fmla="*/ 118333 w 1500154"/>
                      <a:gd name="connsiteY4" fmla="*/ 229395 h 1582464"/>
                      <a:gd name="connsiteX5" fmla="*/ 795066 w 1500154"/>
                      <a:gd name="connsiteY5" fmla="*/ 344 h 1582464"/>
                      <a:gd name="connsiteX0" fmla="*/ 795066 w 1524087"/>
                      <a:gd name="connsiteY0" fmla="*/ 344 h 1582464"/>
                      <a:gd name="connsiteX1" fmla="*/ 1302016 w 1524087"/>
                      <a:gd name="connsiteY1" fmla="*/ 229396 h 1582464"/>
                      <a:gd name="connsiteX2" fmla="*/ 1499434 w 1524087"/>
                      <a:gd name="connsiteY2" fmla="*/ 776011 h 1582464"/>
                      <a:gd name="connsiteX3" fmla="*/ 772349 w 1524087"/>
                      <a:gd name="connsiteY3" fmla="*/ 1582387 h 1582464"/>
                      <a:gd name="connsiteX4" fmla="*/ 53334 w 1524087"/>
                      <a:gd name="connsiteY4" fmla="*/ 1003434 h 1582464"/>
                      <a:gd name="connsiteX5" fmla="*/ 118333 w 1524087"/>
                      <a:gd name="connsiteY5" fmla="*/ 229395 h 1582464"/>
                      <a:gd name="connsiteX6" fmla="*/ 795066 w 1524087"/>
                      <a:gd name="connsiteY6" fmla="*/ 344 h 1582464"/>
                      <a:gd name="connsiteX0" fmla="*/ 795066 w 1535587"/>
                      <a:gd name="connsiteY0" fmla="*/ 344 h 1582464"/>
                      <a:gd name="connsiteX1" fmla="*/ 1383484 w 1535587"/>
                      <a:gd name="connsiteY1" fmla="*/ 183701 h 1582464"/>
                      <a:gd name="connsiteX2" fmla="*/ 1499434 w 1535587"/>
                      <a:gd name="connsiteY2" fmla="*/ 776011 h 1582464"/>
                      <a:gd name="connsiteX3" fmla="*/ 772349 w 1535587"/>
                      <a:gd name="connsiteY3" fmla="*/ 1582387 h 1582464"/>
                      <a:gd name="connsiteX4" fmla="*/ 53334 w 1535587"/>
                      <a:gd name="connsiteY4" fmla="*/ 1003434 h 1582464"/>
                      <a:gd name="connsiteX5" fmla="*/ 118333 w 1535587"/>
                      <a:gd name="connsiteY5" fmla="*/ 229395 h 1582464"/>
                      <a:gd name="connsiteX6" fmla="*/ 795066 w 1535587"/>
                      <a:gd name="connsiteY6" fmla="*/ 344 h 1582464"/>
                      <a:gd name="connsiteX0" fmla="*/ 795066 w 1524729"/>
                      <a:gd name="connsiteY0" fmla="*/ 344 h 1582464"/>
                      <a:gd name="connsiteX1" fmla="*/ 1383484 w 1524729"/>
                      <a:gd name="connsiteY1" fmla="*/ 183701 h 1582464"/>
                      <a:gd name="connsiteX2" fmla="*/ 1499434 w 1524729"/>
                      <a:gd name="connsiteY2" fmla="*/ 776011 h 1582464"/>
                      <a:gd name="connsiteX3" fmla="*/ 772349 w 1524729"/>
                      <a:gd name="connsiteY3" fmla="*/ 1582387 h 1582464"/>
                      <a:gd name="connsiteX4" fmla="*/ 53334 w 1524729"/>
                      <a:gd name="connsiteY4" fmla="*/ 1003434 h 1582464"/>
                      <a:gd name="connsiteX5" fmla="*/ 118333 w 1524729"/>
                      <a:gd name="connsiteY5" fmla="*/ 229395 h 1582464"/>
                      <a:gd name="connsiteX6" fmla="*/ 795066 w 1524729"/>
                      <a:gd name="connsiteY6" fmla="*/ 344 h 1582464"/>
                      <a:gd name="connsiteX0" fmla="*/ 837347 w 1567010"/>
                      <a:gd name="connsiteY0" fmla="*/ 344 h 1582468"/>
                      <a:gd name="connsiteX1" fmla="*/ 1425765 w 1567010"/>
                      <a:gd name="connsiteY1" fmla="*/ 183701 h 1582468"/>
                      <a:gd name="connsiteX2" fmla="*/ 1541715 w 1567010"/>
                      <a:gd name="connsiteY2" fmla="*/ 776011 h 1582468"/>
                      <a:gd name="connsiteX3" fmla="*/ 814630 w 1567010"/>
                      <a:gd name="connsiteY3" fmla="*/ 1582387 h 1582468"/>
                      <a:gd name="connsiteX4" fmla="*/ 39229 w 1567010"/>
                      <a:gd name="connsiteY4" fmla="*/ 1022473 h 1582468"/>
                      <a:gd name="connsiteX5" fmla="*/ 160614 w 1567010"/>
                      <a:gd name="connsiteY5" fmla="*/ 229395 h 1582468"/>
                      <a:gd name="connsiteX6" fmla="*/ 837347 w 1567010"/>
                      <a:gd name="connsiteY6" fmla="*/ 344 h 1582468"/>
                      <a:gd name="connsiteX0" fmla="*/ 837347 w 1580838"/>
                      <a:gd name="connsiteY0" fmla="*/ 344 h 1582468"/>
                      <a:gd name="connsiteX1" fmla="*/ 1425765 w 1580838"/>
                      <a:gd name="connsiteY1" fmla="*/ 183701 h 1582468"/>
                      <a:gd name="connsiteX2" fmla="*/ 1557094 w 1580838"/>
                      <a:gd name="connsiteY2" fmla="*/ 783627 h 1582468"/>
                      <a:gd name="connsiteX3" fmla="*/ 814630 w 1580838"/>
                      <a:gd name="connsiteY3" fmla="*/ 1582387 h 1582468"/>
                      <a:gd name="connsiteX4" fmla="*/ 39229 w 1580838"/>
                      <a:gd name="connsiteY4" fmla="*/ 1022473 h 1582468"/>
                      <a:gd name="connsiteX5" fmla="*/ 160614 w 1580838"/>
                      <a:gd name="connsiteY5" fmla="*/ 229395 h 1582468"/>
                      <a:gd name="connsiteX6" fmla="*/ 837347 w 1580838"/>
                      <a:gd name="connsiteY6" fmla="*/ 344 h 1582468"/>
                      <a:gd name="connsiteX0" fmla="*/ 837347 w 1562173"/>
                      <a:gd name="connsiteY0" fmla="*/ 344 h 1582468"/>
                      <a:gd name="connsiteX1" fmla="*/ 1425765 w 1562173"/>
                      <a:gd name="connsiteY1" fmla="*/ 183701 h 1582468"/>
                      <a:gd name="connsiteX2" fmla="*/ 1557094 w 1562173"/>
                      <a:gd name="connsiteY2" fmla="*/ 783627 h 1582468"/>
                      <a:gd name="connsiteX3" fmla="*/ 814630 w 1562173"/>
                      <a:gd name="connsiteY3" fmla="*/ 1582387 h 1582468"/>
                      <a:gd name="connsiteX4" fmla="*/ 39229 w 1562173"/>
                      <a:gd name="connsiteY4" fmla="*/ 1022473 h 1582468"/>
                      <a:gd name="connsiteX5" fmla="*/ 160614 w 1562173"/>
                      <a:gd name="connsiteY5" fmla="*/ 229395 h 1582468"/>
                      <a:gd name="connsiteX6" fmla="*/ 837347 w 1562173"/>
                      <a:gd name="connsiteY6" fmla="*/ 344 h 1582468"/>
                      <a:gd name="connsiteX0" fmla="*/ 805867 w 1530693"/>
                      <a:gd name="connsiteY0" fmla="*/ 344 h 1582455"/>
                      <a:gd name="connsiteX1" fmla="*/ 1394285 w 1530693"/>
                      <a:gd name="connsiteY1" fmla="*/ 183701 h 1582455"/>
                      <a:gd name="connsiteX2" fmla="*/ 1525614 w 1530693"/>
                      <a:gd name="connsiteY2" fmla="*/ 783627 h 1582455"/>
                      <a:gd name="connsiteX3" fmla="*/ 783150 w 1530693"/>
                      <a:gd name="connsiteY3" fmla="*/ 1582387 h 1582455"/>
                      <a:gd name="connsiteX4" fmla="*/ 48758 w 1530693"/>
                      <a:gd name="connsiteY4" fmla="*/ 957737 h 1582455"/>
                      <a:gd name="connsiteX5" fmla="*/ 129134 w 1530693"/>
                      <a:gd name="connsiteY5" fmla="*/ 229395 h 1582455"/>
                      <a:gd name="connsiteX6" fmla="*/ 805867 w 1530693"/>
                      <a:gd name="connsiteY6" fmla="*/ 344 h 1582455"/>
                      <a:gd name="connsiteX0" fmla="*/ 808030 w 1532856"/>
                      <a:gd name="connsiteY0" fmla="*/ 146 h 1711679"/>
                      <a:gd name="connsiteX1" fmla="*/ 1396448 w 1532856"/>
                      <a:gd name="connsiteY1" fmla="*/ 312925 h 1711679"/>
                      <a:gd name="connsiteX2" fmla="*/ 1527777 w 1532856"/>
                      <a:gd name="connsiteY2" fmla="*/ 912851 h 1711679"/>
                      <a:gd name="connsiteX3" fmla="*/ 785313 w 1532856"/>
                      <a:gd name="connsiteY3" fmla="*/ 1711611 h 1711679"/>
                      <a:gd name="connsiteX4" fmla="*/ 50921 w 1532856"/>
                      <a:gd name="connsiteY4" fmla="*/ 1086961 h 1711679"/>
                      <a:gd name="connsiteX5" fmla="*/ 131297 w 1532856"/>
                      <a:gd name="connsiteY5" fmla="*/ 358619 h 1711679"/>
                      <a:gd name="connsiteX6" fmla="*/ 808030 w 1532856"/>
                      <a:gd name="connsiteY6" fmla="*/ 146 h 1711679"/>
                      <a:gd name="connsiteX0" fmla="*/ 808030 w 1703199"/>
                      <a:gd name="connsiteY0" fmla="*/ 146 h 1715832"/>
                      <a:gd name="connsiteX1" fmla="*/ 1396448 w 1703199"/>
                      <a:gd name="connsiteY1" fmla="*/ 312925 h 1715832"/>
                      <a:gd name="connsiteX2" fmla="*/ 1700833 w 1703199"/>
                      <a:gd name="connsiteY2" fmla="*/ 774801 h 1715832"/>
                      <a:gd name="connsiteX3" fmla="*/ 785313 w 1703199"/>
                      <a:gd name="connsiteY3" fmla="*/ 1711611 h 1715832"/>
                      <a:gd name="connsiteX4" fmla="*/ 50921 w 1703199"/>
                      <a:gd name="connsiteY4" fmla="*/ 1086961 h 1715832"/>
                      <a:gd name="connsiteX5" fmla="*/ 131297 w 1703199"/>
                      <a:gd name="connsiteY5" fmla="*/ 358619 h 1715832"/>
                      <a:gd name="connsiteX6" fmla="*/ 808030 w 1703199"/>
                      <a:gd name="connsiteY6" fmla="*/ 146 h 1715832"/>
                      <a:gd name="connsiteX0" fmla="*/ 808030 w 1703199"/>
                      <a:gd name="connsiteY0" fmla="*/ 146 h 1895874"/>
                      <a:gd name="connsiteX1" fmla="*/ 1396448 w 1703199"/>
                      <a:gd name="connsiteY1" fmla="*/ 312925 h 1895874"/>
                      <a:gd name="connsiteX2" fmla="*/ 1700833 w 1703199"/>
                      <a:gd name="connsiteY2" fmla="*/ 774801 h 1895874"/>
                      <a:gd name="connsiteX3" fmla="*/ 851239 w 1703199"/>
                      <a:gd name="connsiteY3" fmla="*/ 1892802 h 1895874"/>
                      <a:gd name="connsiteX4" fmla="*/ 50921 w 1703199"/>
                      <a:gd name="connsiteY4" fmla="*/ 1086961 h 1895874"/>
                      <a:gd name="connsiteX5" fmla="*/ 131297 w 1703199"/>
                      <a:gd name="connsiteY5" fmla="*/ 358619 h 1895874"/>
                      <a:gd name="connsiteX6" fmla="*/ 808030 w 1703199"/>
                      <a:gd name="connsiteY6" fmla="*/ 146 h 1895874"/>
                      <a:gd name="connsiteX0" fmla="*/ 808030 w 1898191"/>
                      <a:gd name="connsiteY0" fmla="*/ 146 h 1895159"/>
                      <a:gd name="connsiteX1" fmla="*/ 1396448 w 1898191"/>
                      <a:gd name="connsiteY1" fmla="*/ 312925 h 1895159"/>
                      <a:gd name="connsiteX2" fmla="*/ 1700833 w 1898191"/>
                      <a:gd name="connsiteY2" fmla="*/ 774801 h 1895159"/>
                      <a:gd name="connsiteX3" fmla="*/ 1856042 w 1898191"/>
                      <a:gd name="connsiteY3" fmla="*/ 1314606 h 1895159"/>
                      <a:gd name="connsiteX4" fmla="*/ 851239 w 1898191"/>
                      <a:gd name="connsiteY4" fmla="*/ 1892802 h 1895159"/>
                      <a:gd name="connsiteX5" fmla="*/ 50921 w 1898191"/>
                      <a:gd name="connsiteY5" fmla="*/ 1086961 h 1895159"/>
                      <a:gd name="connsiteX6" fmla="*/ 131297 w 1898191"/>
                      <a:gd name="connsiteY6" fmla="*/ 358619 h 1895159"/>
                      <a:gd name="connsiteX7" fmla="*/ 808030 w 1898191"/>
                      <a:gd name="connsiteY7" fmla="*/ 146 h 1895159"/>
                      <a:gd name="connsiteX0" fmla="*/ 808030 w 1890368"/>
                      <a:gd name="connsiteY0" fmla="*/ 146 h 1895159"/>
                      <a:gd name="connsiteX1" fmla="*/ 1396448 w 1890368"/>
                      <a:gd name="connsiteY1" fmla="*/ 312925 h 1895159"/>
                      <a:gd name="connsiteX2" fmla="*/ 1618425 w 1890368"/>
                      <a:gd name="connsiteY2" fmla="*/ 688519 h 1895159"/>
                      <a:gd name="connsiteX3" fmla="*/ 1856042 w 1890368"/>
                      <a:gd name="connsiteY3" fmla="*/ 1314606 h 1895159"/>
                      <a:gd name="connsiteX4" fmla="*/ 851239 w 1890368"/>
                      <a:gd name="connsiteY4" fmla="*/ 1892802 h 1895159"/>
                      <a:gd name="connsiteX5" fmla="*/ 50921 w 1890368"/>
                      <a:gd name="connsiteY5" fmla="*/ 1086961 h 1895159"/>
                      <a:gd name="connsiteX6" fmla="*/ 131297 w 1890368"/>
                      <a:gd name="connsiteY6" fmla="*/ 358619 h 1895159"/>
                      <a:gd name="connsiteX7" fmla="*/ 808030 w 1890368"/>
                      <a:gd name="connsiteY7" fmla="*/ 146 h 1895159"/>
                      <a:gd name="connsiteX0" fmla="*/ 808030 w 1890368"/>
                      <a:gd name="connsiteY0" fmla="*/ 146 h 1895159"/>
                      <a:gd name="connsiteX1" fmla="*/ 1396448 w 1890368"/>
                      <a:gd name="connsiteY1" fmla="*/ 312925 h 1895159"/>
                      <a:gd name="connsiteX2" fmla="*/ 1618425 w 1890368"/>
                      <a:gd name="connsiteY2" fmla="*/ 688519 h 1895159"/>
                      <a:gd name="connsiteX3" fmla="*/ 1856042 w 1890368"/>
                      <a:gd name="connsiteY3" fmla="*/ 1314606 h 1895159"/>
                      <a:gd name="connsiteX4" fmla="*/ 851239 w 1890368"/>
                      <a:gd name="connsiteY4" fmla="*/ 1892802 h 1895159"/>
                      <a:gd name="connsiteX5" fmla="*/ 50921 w 1890368"/>
                      <a:gd name="connsiteY5" fmla="*/ 1086961 h 1895159"/>
                      <a:gd name="connsiteX6" fmla="*/ 131297 w 1890368"/>
                      <a:gd name="connsiteY6" fmla="*/ 358619 h 1895159"/>
                      <a:gd name="connsiteX7" fmla="*/ 808030 w 1890368"/>
                      <a:gd name="connsiteY7" fmla="*/ 146 h 1895159"/>
                      <a:gd name="connsiteX0" fmla="*/ 808030 w 1890368"/>
                      <a:gd name="connsiteY0" fmla="*/ 146 h 1895159"/>
                      <a:gd name="connsiteX1" fmla="*/ 1421170 w 1890368"/>
                      <a:gd name="connsiteY1" fmla="*/ 148990 h 1895159"/>
                      <a:gd name="connsiteX2" fmla="*/ 1618425 w 1890368"/>
                      <a:gd name="connsiteY2" fmla="*/ 688519 h 1895159"/>
                      <a:gd name="connsiteX3" fmla="*/ 1856042 w 1890368"/>
                      <a:gd name="connsiteY3" fmla="*/ 1314606 h 1895159"/>
                      <a:gd name="connsiteX4" fmla="*/ 851239 w 1890368"/>
                      <a:gd name="connsiteY4" fmla="*/ 1892802 h 1895159"/>
                      <a:gd name="connsiteX5" fmla="*/ 50921 w 1890368"/>
                      <a:gd name="connsiteY5" fmla="*/ 1086961 h 1895159"/>
                      <a:gd name="connsiteX6" fmla="*/ 131297 w 1890368"/>
                      <a:gd name="connsiteY6" fmla="*/ 358619 h 1895159"/>
                      <a:gd name="connsiteX7" fmla="*/ 808030 w 1890368"/>
                      <a:gd name="connsiteY7" fmla="*/ 146 h 1895159"/>
                      <a:gd name="connsiteX0" fmla="*/ 808030 w 1979404"/>
                      <a:gd name="connsiteY0" fmla="*/ 146 h 1895159"/>
                      <a:gd name="connsiteX1" fmla="*/ 1421170 w 1979404"/>
                      <a:gd name="connsiteY1" fmla="*/ 148990 h 1895159"/>
                      <a:gd name="connsiteX2" fmla="*/ 1956296 w 1979404"/>
                      <a:gd name="connsiteY2" fmla="*/ 705775 h 1895159"/>
                      <a:gd name="connsiteX3" fmla="*/ 1856042 w 1979404"/>
                      <a:gd name="connsiteY3" fmla="*/ 1314606 h 1895159"/>
                      <a:gd name="connsiteX4" fmla="*/ 851239 w 1979404"/>
                      <a:gd name="connsiteY4" fmla="*/ 1892802 h 1895159"/>
                      <a:gd name="connsiteX5" fmla="*/ 50921 w 1979404"/>
                      <a:gd name="connsiteY5" fmla="*/ 1086961 h 1895159"/>
                      <a:gd name="connsiteX6" fmla="*/ 131297 w 1979404"/>
                      <a:gd name="connsiteY6" fmla="*/ 358619 h 1895159"/>
                      <a:gd name="connsiteX7" fmla="*/ 808030 w 1979404"/>
                      <a:gd name="connsiteY7" fmla="*/ 146 h 1895159"/>
                      <a:gd name="connsiteX0" fmla="*/ 889396 w 2060770"/>
                      <a:gd name="connsiteY0" fmla="*/ 157 h 1893774"/>
                      <a:gd name="connsiteX1" fmla="*/ 1502536 w 2060770"/>
                      <a:gd name="connsiteY1" fmla="*/ 149001 h 1893774"/>
                      <a:gd name="connsiteX2" fmla="*/ 2037662 w 2060770"/>
                      <a:gd name="connsiteY2" fmla="*/ 705786 h 1893774"/>
                      <a:gd name="connsiteX3" fmla="*/ 1937408 w 2060770"/>
                      <a:gd name="connsiteY3" fmla="*/ 1314617 h 1893774"/>
                      <a:gd name="connsiteX4" fmla="*/ 932605 w 2060770"/>
                      <a:gd name="connsiteY4" fmla="*/ 1892813 h 1893774"/>
                      <a:gd name="connsiteX5" fmla="*/ 33398 w 2060770"/>
                      <a:gd name="connsiteY5" fmla="*/ 1173253 h 1893774"/>
                      <a:gd name="connsiteX6" fmla="*/ 212663 w 2060770"/>
                      <a:gd name="connsiteY6" fmla="*/ 358630 h 1893774"/>
                      <a:gd name="connsiteX7" fmla="*/ 889396 w 2060770"/>
                      <a:gd name="connsiteY7" fmla="*/ 157 h 1893774"/>
                      <a:gd name="connsiteX0" fmla="*/ 889396 w 2120792"/>
                      <a:gd name="connsiteY0" fmla="*/ 157 h 1893774"/>
                      <a:gd name="connsiteX1" fmla="*/ 2037662 w 2120792"/>
                      <a:gd name="connsiteY1" fmla="*/ 705786 h 1893774"/>
                      <a:gd name="connsiteX2" fmla="*/ 1937408 w 2120792"/>
                      <a:gd name="connsiteY2" fmla="*/ 1314617 h 1893774"/>
                      <a:gd name="connsiteX3" fmla="*/ 932605 w 2120792"/>
                      <a:gd name="connsiteY3" fmla="*/ 1892813 h 1893774"/>
                      <a:gd name="connsiteX4" fmla="*/ 33398 w 2120792"/>
                      <a:gd name="connsiteY4" fmla="*/ 1173253 h 1893774"/>
                      <a:gd name="connsiteX5" fmla="*/ 212663 w 2120792"/>
                      <a:gd name="connsiteY5" fmla="*/ 358630 h 1893774"/>
                      <a:gd name="connsiteX6" fmla="*/ 889396 w 2120792"/>
                      <a:gd name="connsiteY6" fmla="*/ 157 h 1893774"/>
                      <a:gd name="connsiteX0" fmla="*/ 889396 w 2120792"/>
                      <a:gd name="connsiteY0" fmla="*/ 16731 h 1910348"/>
                      <a:gd name="connsiteX1" fmla="*/ 2037662 w 2120792"/>
                      <a:gd name="connsiteY1" fmla="*/ 722360 h 1910348"/>
                      <a:gd name="connsiteX2" fmla="*/ 1937408 w 2120792"/>
                      <a:gd name="connsiteY2" fmla="*/ 1331191 h 1910348"/>
                      <a:gd name="connsiteX3" fmla="*/ 932605 w 2120792"/>
                      <a:gd name="connsiteY3" fmla="*/ 1909387 h 1910348"/>
                      <a:gd name="connsiteX4" fmla="*/ 33398 w 2120792"/>
                      <a:gd name="connsiteY4" fmla="*/ 1189827 h 1910348"/>
                      <a:gd name="connsiteX5" fmla="*/ 212663 w 2120792"/>
                      <a:gd name="connsiteY5" fmla="*/ 375204 h 1910348"/>
                      <a:gd name="connsiteX6" fmla="*/ 889396 w 2120792"/>
                      <a:gd name="connsiteY6" fmla="*/ 16731 h 1910348"/>
                      <a:gd name="connsiteX0" fmla="*/ 889396 w 2212956"/>
                      <a:gd name="connsiteY0" fmla="*/ 16124 h 1909741"/>
                      <a:gd name="connsiteX1" fmla="*/ 2153004 w 2212956"/>
                      <a:gd name="connsiteY1" fmla="*/ 748589 h 1909741"/>
                      <a:gd name="connsiteX2" fmla="*/ 1937408 w 2212956"/>
                      <a:gd name="connsiteY2" fmla="*/ 1330584 h 1909741"/>
                      <a:gd name="connsiteX3" fmla="*/ 932605 w 2212956"/>
                      <a:gd name="connsiteY3" fmla="*/ 1908780 h 1909741"/>
                      <a:gd name="connsiteX4" fmla="*/ 33398 w 2212956"/>
                      <a:gd name="connsiteY4" fmla="*/ 1189220 h 1909741"/>
                      <a:gd name="connsiteX5" fmla="*/ 212663 w 2212956"/>
                      <a:gd name="connsiteY5" fmla="*/ 374597 h 1909741"/>
                      <a:gd name="connsiteX6" fmla="*/ 889396 w 2212956"/>
                      <a:gd name="connsiteY6" fmla="*/ 16124 h 1909741"/>
                      <a:gd name="connsiteX0" fmla="*/ 889396 w 2069541"/>
                      <a:gd name="connsiteY0" fmla="*/ 16124 h 1909741"/>
                      <a:gd name="connsiteX1" fmla="*/ 1960769 w 2069541"/>
                      <a:gd name="connsiteY1" fmla="*/ 748589 h 1909741"/>
                      <a:gd name="connsiteX2" fmla="*/ 1937408 w 2069541"/>
                      <a:gd name="connsiteY2" fmla="*/ 1330584 h 1909741"/>
                      <a:gd name="connsiteX3" fmla="*/ 932605 w 2069541"/>
                      <a:gd name="connsiteY3" fmla="*/ 1908780 h 1909741"/>
                      <a:gd name="connsiteX4" fmla="*/ 33398 w 2069541"/>
                      <a:gd name="connsiteY4" fmla="*/ 1189220 h 1909741"/>
                      <a:gd name="connsiteX5" fmla="*/ 212663 w 2069541"/>
                      <a:gd name="connsiteY5" fmla="*/ 374597 h 1909741"/>
                      <a:gd name="connsiteX6" fmla="*/ 889396 w 2069541"/>
                      <a:gd name="connsiteY6" fmla="*/ 16124 h 1909741"/>
                      <a:gd name="connsiteX0" fmla="*/ 889396 w 2064482"/>
                      <a:gd name="connsiteY0" fmla="*/ 16124 h 1914725"/>
                      <a:gd name="connsiteX1" fmla="*/ 1960769 w 2064482"/>
                      <a:gd name="connsiteY1" fmla="*/ 748589 h 1914725"/>
                      <a:gd name="connsiteX2" fmla="*/ 1924592 w 2064482"/>
                      <a:gd name="connsiteY2" fmla="*/ 1491601 h 1914725"/>
                      <a:gd name="connsiteX3" fmla="*/ 932605 w 2064482"/>
                      <a:gd name="connsiteY3" fmla="*/ 1908780 h 1914725"/>
                      <a:gd name="connsiteX4" fmla="*/ 33398 w 2064482"/>
                      <a:gd name="connsiteY4" fmla="*/ 1189220 h 1914725"/>
                      <a:gd name="connsiteX5" fmla="*/ 212663 w 2064482"/>
                      <a:gd name="connsiteY5" fmla="*/ 374597 h 1914725"/>
                      <a:gd name="connsiteX6" fmla="*/ 889396 w 2064482"/>
                      <a:gd name="connsiteY6" fmla="*/ 16124 h 1914725"/>
                      <a:gd name="connsiteX0" fmla="*/ 889396 w 2171510"/>
                      <a:gd name="connsiteY0" fmla="*/ 39395 h 1939851"/>
                      <a:gd name="connsiteX1" fmla="*/ 2094513 w 2171510"/>
                      <a:gd name="connsiteY1" fmla="*/ 327593 h 1939851"/>
                      <a:gd name="connsiteX2" fmla="*/ 1924592 w 2171510"/>
                      <a:gd name="connsiteY2" fmla="*/ 1514872 h 1939851"/>
                      <a:gd name="connsiteX3" fmla="*/ 932605 w 2171510"/>
                      <a:gd name="connsiteY3" fmla="*/ 1932051 h 1939851"/>
                      <a:gd name="connsiteX4" fmla="*/ 33398 w 2171510"/>
                      <a:gd name="connsiteY4" fmla="*/ 1212491 h 1939851"/>
                      <a:gd name="connsiteX5" fmla="*/ 212663 w 2171510"/>
                      <a:gd name="connsiteY5" fmla="*/ 397868 h 1939851"/>
                      <a:gd name="connsiteX6" fmla="*/ 889396 w 2171510"/>
                      <a:gd name="connsiteY6" fmla="*/ 39395 h 1939851"/>
                      <a:gd name="connsiteX0" fmla="*/ 889396 w 2250598"/>
                      <a:gd name="connsiteY0" fmla="*/ 13181 h 1913637"/>
                      <a:gd name="connsiteX1" fmla="*/ 2094513 w 2250598"/>
                      <a:gd name="connsiteY1" fmla="*/ 301379 h 1913637"/>
                      <a:gd name="connsiteX2" fmla="*/ 1924592 w 2250598"/>
                      <a:gd name="connsiteY2" fmla="*/ 1488658 h 1913637"/>
                      <a:gd name="connsiteX3" fmla="*/ 932605 w 2250598"/>
                      <a:gd name="connsiteY3" fmla="*/ 1905837 h 1913637"/>
                      <a:gd name="connsiteX4" fmla="*/ 33398 w 2250598"/>
                      <a:gd name="connsiteY4" fmla="*/ 1186277 h 1913637"/>
                      <a:gd name="connsiteX5" fmla="*/ 212663 w 2250598"/>
                      <a:gd name="connsiteY5" fmla="*/ 371654 h 1913637"/>
                      <a:gd name="connsiteX6" fmla="*/ 889396 w 2250598"/>
                      <a:gd name="connsiteY6" fmla="*/ 13181 h 1913637"/>
                      <a:gd name="connsiteX0" fmla="*/ 889396 w 1963818"/>
                      <a:gd name="connsiteY0" fmla="*/ 13005 h 1913401"/>
                      <a:gd name="connsiteX1" fmla="*/ 1570682 w 1963818"/>
                      <a:gd name="connsiteY1" fmla="*/ 313210 h 1913401"/>
                      <a:gd name="connsiteX2" fmla="*/ 1924592 w 1963818"/>
                      <a:gd name="connsiteY2" fmla="*/ 1488482 h 1913401"/>
                      <a:gd name="connsiteX3" fmla="*/ 932605 w 1963818"/>
                      <a:gd name="connsiteY3" fmla="*/ 1905661 h 1913401"/>
                      <a:gd name="connsiteX4" fmla="*/ 33398 w 1963818"/>
                      <a:gd name="connsiteY4" fmla="*/ 1186101 h 1913401"/>
                      <a:gd name="connsiteX5" fmla="*/ 212663 w 1963818"/>
                      <a:gd name="connsiteY5" fmla="*/ 371478 h 1913401"/>
                      <a:gd name="connsiteX6" fmla="*/ 889396 w 1963818"/>
                      <a:gd name="connsiteY6" fmla="*/ 13005 h 1913401"/>
                      <a:gd name="connsiteX0" fmla="*/ 889396 w 1958390"/>
                      <a:gd name="connsiteY0" fmla="*/ 52507 h 1952904"/>
                      <a:gd name="connsiteX1" fmla="*/ 1570682 w 1958390"/>
                      <a:gd name="connsiteY1" fmla="*/ 352712 h 1952904"/>
                      <a:gd name="connsiteX2" fmla="*/ 1924592 w 1958390"/>
                      <a:gd name="connsiteY2" fmla="*/ 1527984 h 1952904"/>
                      <a:gd name="connsiteX3" fmla="*/ 932605 w 1958390"/>
                      <a:gd name="connsiteY3" fmla="*/ 1945163 h 1952904"/>
                      <a:gd name="connsiteX4" fmla="*/ 33398 w 1958390"/>
                      <a:gd name="connsiteY4" fmla="*/ 1225603 h 1952904"/>
                      <a:gd name="connsiteX5" fmla="*/ 212663 w 1958390"/>
                      <a:gd name="connsiteY5" fmla="*/ 410980 h 1952904"/>
                      <a:gd name="connsiteX6" fmla="*/ 889396 w 1958390"/>
                      <a:gd name="connsiteY6" fmla="*/ 52507 h 1952904"/>
                      <a:gd name="connsiteX0" fmla="*/ 889396 w 2066303"/>
                      <a:gd name="connsiteY0" fmla="*/ 18088 h 1916744"/>
                      <a:gd name="connsiteX1" fmla="*/ 1860461 w 2066303"/>
                      <a:gd name="connsiteY1" fmla="*/ 774566 h 1916744"/>
                      <a:gd name="connsiteX2" fmla="*/ 1924592 w 2066303"/>
                      <a:gd name="connsiteY2" fmla="*/ 1493565 h 1916744"/>
                      <a:gd name="connsiteX3" fmla="*/ 932605 w 2066303"/>
                      <a:gd name="connsiteY3" fmla="*/ 1910744 h 1916744"/>
                      <a:gd name="connsiteX4" fmla="*/ 33398 w 2066303"/>
                      <a:gd name="connsiteY4" fmla="*/ 1191184 h 1916744"/>
                      <a:gd name="connsiteX5" fmla="*/ 212663 w 2066303"/>
                      <a:gd name="connsiteY5" fmla="*/ 376561 h 1916744"/>
                      <a:gd name="connsiteX6" fmla="*/ 889396 w 2066303"/>
                      <a:gd name="connsiteY6" fmla="*/ 18088 h 1916744"/>
                      <a:gd name="connsiteX0" fmla="*/ 889396 w 1966282"/>
                      <a:gd name="connsiteY0" fmla="*/ 19438 h 1918094"/>
                      <a:gd name="connsiteX1" fmla="*/ 1860461 w 1966282"/>
                      <a:gd name="connsiteY1" fmla="*/ 775916 h 1918094"/>
                      <a:gd name="connsiteX2" fmla="*/ 1924592 w 1966282"/>
                      <a:gd name="connsiteY2" fmla="*/ 1494915 h 1918094"/>
                      <a:gd name="connsiteX3" fmla="*/ 932605 w 1966282"/>
                      <a:gd name="connsiteY3" fmla="*/ 1912094 h 1918094"/>
                      <a:gd name="connsiteX4" fmla="*/ 33398 w 1966282"/>
                      <a:gd name="connsiteY4" fmla="*/ 1192534 h 1918094"/>
                      <a:gd name="connsiteX5" fmla="*/ 212663 w 1966282"/>
                      <a:gd name="connsiteY5" fmla="*/ 377911 h 1918094"/>
                      <a:gd name="connsiteX6" fmla="*/ 889396 w 1966282"/>
                      <a:gd name="connsiteY6" fmla="*/ 19438 h 1918094"/>
                      <a:gd name="connsiteX0" fmla="*/ 889396 w 1998233"/>
                      <a:gd name="connsiteY0" fmla="*/ 20580 h 1919236"/>
                      <a:gd name="connsiteX1" fmla="*/ 1860461 w 1998233"/>
                      <a:gd name="connsiteY1" fmla="*/ 777058 h 1919236"/>
                      <a:gd name="connsiteX2" fmla="*/ 1924592 w 1998233"/>
                      <a:gd name="connsiteY2" fmla="*/ 1496057 h 1919236"/>
                      <a:gd name="connsiteX3" fmla="*/ 932605 w 1998233"/>
                      <a:gd name="connsiteY3" fmla="*/ 1913236 h 1919236"/>
                      <a:gd name="connsiteX4" fmla="*/ 33398 w 1998233"/>
                      <a:gd name="connsiteY4" fmla="*/ 1193676 h 1919236"/>
                      <a:gd name="connsiteX5" fmla="*/ 212663 w 1998233"/>
                      <a:gd name="connsiteY5" fmla="*/ 379053 h 1919236"/>
                      <a:gd name="connsiteX6" fmla="*/ 889396 w 1998233"/>
                      <a:gd name="connsiteY6" fmla="*/ 20580 h 1919236"/>
                      <a:gd name="connsiteX0" fmla="*/ 891060 w 1999897"/>
                      <a:gd name="connsiteY0" fmla="*/ 20580 h 1919236"/>
                      <a:gd name="connsiteX1" fmla="*/ 1862125 w 1999897"/>
                      <a:gd name="connsiteY1" fmla="*/ 777058 h 1919236"/>
                      <a:gd name="connsiteX2" fmla="*/ 1926256 w 1999897"/>
                      <a:gd name="connsiteY2" fmla="*/ 1496057 h 1919236"/>
                      <a:gd name="connsiteX3" fmla="*/ 934269 w 1999897"/>
                      <a:gd name="connsiteY3" fmla="*/ 1913236 h 1919236"/>
                      <a:gd name="connsiteX4" fmla="*/ 35062 w 1999897"/>
                      <a:gd name="connsiteY4" fmla="*/ 1193676 h 1919236"/>
                      <a:gd name="connsiteX5" fmla="*/ 203181 w 1999897"/>
                      <a:gd name="connsiteY5" fmla="*/ 679233 h 1919236"/>
                      <a:gd name="connsiteX6" fmla="*/ 891060 w 1999897"/>
                      <a:gd name="connsiteY6" fmla="*/ 20580 h 1919236"/>
                      <a:gd name="connsiteX0" fmla="*/ 788523 w 2023305"/>
                      <a:gd name="connsiteY0" fmla="*/ 22650 h 1669154"/>
                      <a:gd name="connsiteX1" fmla="*/ 1859896 w 2023305"/>
                      <a:gd name="connsiteY1" fmla="*/ 526976 h 1669154"/>
                      <a:gd name="connsiteX2" fmla="*/ 1924027 w 2023305"/>
                      <a:gd name="connsiteY2" fmla="*/ 1245975 h 1669154"/>
                      <a:gd name="connsiteX3" fmla="*/ 932040 w 2023305"/>
                      <a:gd name="connsiteY3" fmla="*/ 1663154 h 1669154"/>
                      <a:gd name="connsiteX4" fmla="*/ 32833 w 2023305"/>
                      <a:gd name="connsiteY4" fmla="*/ 943594 h 1669154"/>
                      <a:gd name="connsiteX5" fmla="*/ 200952 w 2023305"/>
                      <a:gd name="connsiteY5" fmla="*/ 429151 h 1669154"/>
                      <a:gd name="connsiteX6" fmla="*/ 788523 w 2023305"/>
                      <a:gd name="connsiteY6" fmla="*/ 22650 h 1669154"/>
                      <a:gd name="connsiteX0" fmla="*/ 834067 w 2021924"/>
                      <a:gd name="connsiteY0" fmla="*/ 19653 h 1762214"/>
                      <a:gd name="connsiteX1" fmla="*/ 1860858 w 2021924"/>
                      <a:gd name="connsiteY1" fmla="*/ 620036 h 1762214"/>
                      <a:gd name="connsiteX2" fmla="*/ 1924989 w 2021924"/>
                      <a:gd name="connsiteY2" fmla="*/ 1339035 h 1762214"/>
                      <a:gd name="connsiteX3" fmla="*/ 933002 w 2021924"/>
                      <a:gd name="connsiteY3" fmla="*/ 1756214 h 1762214"/>
                      <a:gd name="connsiteX4" fmla="*/ 33795 w 2021924"/>
                      <a:gd name="connsiteY4" fmla="*/ 1036654 h 1762214"/>
                      <a:gd name="connsiteX5" fmla="*/ 201914 w 2021924"/>
                      <a:gd name="connsiteY5" fmla="*/ 522211 h 1762214"/>
                      <a:gd name="connsiteX6" fmla="*/ 834067 w 2021924"/>
                      <a:gd name="connsiteY6" fmla="*/ 19653 h 1762214"/>
                      <a:gd name="connsiteX0" fmla="*/ 687350 w 1875207"/>
                      <a:gd name="connsiteY0" fmla="*/ 19653 h 1760656"/>
                      <a:gd name="connsiteX1" fmla="*/ 1714141 w 1875207"/>
                      <a:gd name="connsiteY1" fmla="*/ 620036 h 1760656"/>
                      <a:gd name="connsiteX2" fmla="*/ 1778272 w 1875207"/>
                      <a:gd name="connsiteY2" fmla="*/ 1339035 h 1760656"/>
                      <a:gd name="connsiteX3" fmla="*/ 786285 w 1875207"/>
                      <a:gd name="connsiteY3" fmla="*/ 1756214 h 1760656"/>
                      <a:gd name="connsiteX4" fmla="*/ 98840 w 1875207"/>
                      <a:gd name="connsiteY4" fmla="*/ 1084683 h 1760656"/>
                      <a:gd name="connsiteX5" fmla="*/ 55197 w 1875207"/>
                      <a:gd name="connsiteY5" fmla="*/ 522211 h 1760656"/>
                      <a:gd name="connsiteX6" fmla="*/ 687350 w 1875207"/>
                      <a:gd name="connsiteY6" fmla="*/ 19653 h 1760656"/>
                      <a:gd name="connsiteX0" fmla="*/ 687350 w 1865424"/>
                      <a:gd name="connsiteY0" fmla="*/ 26034 h 1767417"/>
                      <a:gd name="connsiteX1" fmla="*/ 1691850 w 1865424"/>
                      <a:gd name="connsiteY1" fmla="*/ 476228 h 1767417"/>
                      <a:gd name="connsiteX2" fmla="*/ 1778272 w 1865424"/>
                      <a:gd name="connsiteY2" fmla="*/ 1345416 h 1767417"/>
                      <a:gd name="connsiteX3" fmla="*/ 786285 w 1865424"/>
                      <a:gd name="connsiteY3" fmla="*/ 1762595 h 1767417"/>
                      <a:gd name="connsiteX4" fmla="*/ 98840 w 1865424"/>
                      <a:gd name="connsiteY4" fmla="*/ 1091064 h 1767417"/>
                      <a:gd name="connsiteX5" fmla="*/ 55197 w 1865424"/>
                      <a:gd name="connsiteY5" fmla="*/ 528592 h 1767417"/>
                      <a:gd name="connsiteX6" fmla="*/ 687350 w 1865424"/>
                      <a:gd name="connsiteY6" fmla="*/ 26034 h 1767417"/>
                      <a:gd name="connsiteX0" fmla="*/ 687350 w 1843768"/>
                      <a:gd name="connsiteY0" fmla="*/ 29885 h 1771268"/>
                      <a:gd name="connsiteX1" fmla="*/ 1691850 w 1843768"/>
                      <a:gd name="connsiteY1" fmla="*/ 480079 h 1771268"/>
                      <a:gd name="connsiteX2" fmla="*/ 1778272 w 1843768"/>
                      <a:gd name="connsiteY2" fmla="*/ 1349267 h 1771268"/>
                      <a:gd name="connsiteX3" fmla="*/ 786285 w 1843768"/>
                      <a:gd name="connsiteY3" fmla="*/ 1766446 h 1771268"/>
                      <a:gd name="connsiteX4" fmla="*/ 98840 w 1843768"/>
                      <a:gd name="connsiteY4" fmla="*/ 1094915 h 1771268"/>
                      <a:gd name="connsiteX5" fmla="*/ 55197 w 1843768"/>
                      <a:gd name="connsiteY5" fmla="*/ 532443 h 1771268"/>
                      <a:gd name="connsiteX6" fmla="*/ 687350 w 1843768"/>
                      <a:gd name="connsiteY6" fmla="*/ 29885 h 1771268"/>
                      <a:gd name="connsiteX0" fmla="*/ 687350 w 1883614"/>
                      <a:gd name="connsiteY0" fmla="*/ 24727 h 1765886"/>
                      <a:gd name="connsiteX1" fmla="*/ 1792159 w 1883614"/>
                      <a:gd name="connsiteY1" fmla="*/ 560743 h 1765886"/>
                      <a:gd name="connsiteX2" fmla="*/ 1778272 w 1883614"/>
                      <a:gd name="connsiteY2" fmla="*/ 1344109 h 1765886"/>
                      <a:gd name="connsiteX3" fmla="*/ 786285 w 1883614"/>
                      <a:gd name="connsiteY3" fmla="*/ 1761288 h 1765886"/>
                      <a:gd name="connsiteX4" fmla="*/ 98840 w 1883614"/>
                      <a:gd name="connsiteY4" fmla="*/ 1089757 h 1765886"/>
                      <a:gd name="connsiteX5" fmla="*/ 55197 w 1883614"/>
                      <a:gd name="connsiteY5" fmla="*/ 527285 h 1765886"/>
                      <a:gd name="connsiteX6" fmla="*/ 687350 w 1883614"/>
                      <a:gd name="connsiteY6" fmla="*/ 24727 h 1765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83614" h="1765886">
                        <a:moveTo>
                          <a:pt x="687350" y="24727"/>
                        </a:moveTo>
                        <a:cubicBezTo>
                          <a:pt x="1675127" y="-100511"/>
                          <a:pt x="1699502" y="276479"/>
                          <a:pt x="1792159" y="560743"/>
                        </a:cubicBezTo>
                        <a:cubicBezTo>
                          <a:pt x="1884816" y="845007"/>
                          <a:pt x="1945918" y="1144018"/>
                          <a:pt x="1778272" y="1344109"/>
                        </a:cubicBezTo>
                        <a:cubicBezTo>
                          <a:pt x="1610626" y="1544200"/>
                          <a:pt x="1066190" y="1803680"/>
                          <a:pt x="786285" y="1761288"/>
                        </a:cubicBezTo>
                        <a:cubicBezTo>
                          <a:pt x="506380" y="1718896"/>
                          <a:pt x="100645" y="1324871"/>
                          <a:pt x="98840" y="1089757"/>
                        </a:cubicBezTo>
                        <a:cubicBezTo>
                          <a:pt x="1019" y="869336"/>
                          <a:pt x="-42888" y="704790"/>
                          <a:pt x="55197" y="527285"/>
                        </a:cubicBezTo>
                        <a:cubicBezTo>
                          <a:pt x="153282" y="349780"/>
                          <a:pt x="324581" y="18669"/>
                          <a:pt x="687350" y="24727"/>
                        </a:cubicBezTo>
                        <a:close/>
                      </a:path>
                    </a:pathLst>
                  </a:custGeom>
                  <a:solidFill>
                    <a:srgbClr val="622E1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Szabadkézi sokszög 195">
                    <a:extLst>
                      <a:ext uri="{FF2B5EF4-FFF2-40B4-BE49-F238E27FC236}">
                        <a16:creationId xmlns:a16="http://schemas.microsoft.com/office/drawing/2014/main" id="{F20B155F-A2FE-4535-84C0-77B7075E5E60}"/>
                      </a:ext>
                    </a:extLst>
                  </p:cNvPr>
                  <p:cNvSpPr/>
                  <p:nvPr/>
                </p:nvSpPr>
                <p:spPr>
                  <a:xfrm>
                    <a:off x="2040044" y="2391347"/>
                    <a:ext cx="476440" cy="787962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40" name="Csoportba foglalás 639">
                    <a:extLst>
                      <a:ext uri="{FF2B5EF4-FFF2-40B4-BE49-F238E27FC236}">
                        <a16:creationId xmlns:a16="http://schemas.microsoft.com/office/drawing/2014/main" id="{0CF91842-8060-47A4-9F7E-A5573AEBFB94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568818" y="1797330"/>
                    <a:ext cx="269855" cy="308548"/>
                    <a:chOff x="2247645" y="3557649"/>
                    <a:chExt cx="411520" cy="391770"/>
                  </a:xfrm>
                </p:grpSpPr>
                <p:sp>
                  <p:nvSpPr>
                    <p:cNvPr id="676" name="Ellipszis 675">
                      <a:extLst>
                        <a:ext uri="{FF2B5EF4-FFF2-40B4-BE49-F238E27FC236}">
                          <a16:creationId xmlns:a16="http://schemas.microsoft.com/office/drawing/2014/main" id="{57F579E8-DC3A-4871-9B05-A888B310503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47645" y="3557649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7" name="Ellipszis 676">
                      <a:extLst>
                        <a:ext uri="{FF2B5EF4-FFF2-40B4-BE49-F238E27FC236}">
                          <a16:creationId xmlns:a16="http://schemas.microsoft.com/office/drawing/2014/main" id="{298F96BE-B58F-4E38-8F39-C89C687AFF38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32904" y="3662250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1" name="Csoportba foglalás 640">
                    <a:extLst>
                      <a:ext uri="{FF2B5EF4-FFF2-40B4-BE49-F238E27FC236}">
                        <a16:creationId xmlns:a16="http://schemas.microsoft.com/office/drawing/2014/main" id="{DADC8AFE-5C6F-42B8-BD80-896E9B195F3D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716899" y="1793887"/>
                    <a:ext cx="269855" cy="308548"/>
                    <a:chOff x="2259397" y="3570900"/>
                    <a:chExt cx="411520" cy="391770"/>
                  </a:xfrm>
                </p:grpSpPr>
                <p:sp>
                  <p:nvSpPr>
                    <p:cNvPr id="674" name="Ellipszis 673">
                      <a:extLst>
                        <a:ext uri="{FF2B5EF4-FFF2-40B4-BE49-F238E27FC236}">
                          <a16:creationId xmlns:a16="http://schemas.microsoft.com/office/drawing/2014/main" id="{2D784E0A-DD2B-4326-B8E4-D1352E5F5F61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59397" y="3570900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5" name="Ellipszis 674">
                      <a:extLst>
                        <a:ext uri="{FF2B5EF4-FFF2-40B4-BE49-F238E27FC236}">
                          <a16:creationId xmlns:a16="http://schemas.microsoft.com/office/drawing/2014/main" id="{346D9D10-3EEE-47CE-99E3-FBB0D1D3D254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50550" y="3682357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42" name="Lekerekített téglalap 197">
                    <a:extLst>
                      <a:ext uri="{FF2B5EF4-FFF2-40B4-BE49-F238E27FC236}">
                        <a16:creationId xmlns:a16="http://schemas.microsoft.com/office/drawing/2014/main" id="{705BA13F-9329-40BD-A841-701A5DB1D9E6}"/>
                      </a:ext>
                    </a:extLst>
                  </p:cNvPr>
                  <p:cNvSpPr/>
                  <p:nvPr/>
                </p:nvSpPr>
                <p:spPr>
                  <a:xfrm>
                    <a:off x="1610372" y="1091429"/>
                    <a:ext cx="1324515" cy="1496513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44332" h="1501892">
                        <a:moveTo>
                          <a:pt x="204" y="646791"/>
                        </a:moveTo>
                        <a:cubicBezTo>
                          <a:pt x="-2595" y="620893"/>
                          <a:pt x="24310" y="535840"/>
                          <a:pt x="18971" y="484186"/>
                        </a:cubicBezTo>
                        <a:cubicBezTo>
                          <a:pt x="13632" y="432532"/>
                          <a:pt x="25744" y="416453"/>
                          <a:pt x="100251" y="352106"/>
                        </a:cubicBezTo>
                        <a:cubicBezTo>
                          <a:pt x="215398" y="115039"/>
                          <a:pt x="395738" y="274213"/>
                          <a:pt x="466011" y="220026"/>
                        </a:cubicBezTo>
                        <a:cubicBezTo>
                          <a:pt x="536284" y="165839"/>
                          <a:pt x="587886" y="-18955"/>
                          <a:pt x="653971" y="1586"/>
                        </a:cubicBezTo>
                        <a:cubicBezTo>
                          <a:pt x="720056" y="22127"/>
                          <a:pt x="545824" y="194038"/>
                          <a:pt x="628843" y="180712"/>
                        </a:cubicBezTo>
                        <a:lnTo>
                          <a:pt x="923484" y="28312"/>
                        </a:lnTo>
                        <a:cubicBezTo>
                          <a:pt x="953919" y="32325"/>
                          <a:pt x="616931" y="370948"/>
                          <a:pt x="1141652" y="57468"/>
                        </a:cubicBezTo>
                        <a:cubicBezTo>
                          <a:pt x="1610492" y="94508"/>
                          <a:pt x="1454077" y="625974"/>
                          <a:pt x="1516562" y="743311"/>
                        </a:cubicBezTo>
                        <a:cubicBezTo>
                          <a:pt x="1579047" y="860648"/>
                          <a:pt x="1516561" y="755432"/>
                          <a:pt x="1516561" y="761493"/>
                        </a:cubicBezTo>
                        <a:cubicBezTo>
                          <a:pt x="1516561" y="1170404"/>
                          <a:pt x="1185073" y="1501892"/>
                          <a:pt x="776162" y="1501892"/>
                        </a:cubicBezTo>
                        <a:lnTo>
                          <a:pt x="776163" y="1501891"/>
                        </a:lnTo>
                        <a:cubicBezTo>
                          <a:pt x="367252" y="1501891"/>
                          <a:pt x="35764" y="1170403"/>
                          <a:pt x="35764" y="761492"/>
                        </a:cubicBezTo>
                        <a:lnTo>
                          <a:pt x="204" y="646791"/>
                        </a:ln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3" name="Szabadkézi sokszög 198">
                    <a:extLst>
                      <a:ext uri="{FF2B5EF4-FFF2-40B4-BE49-F238E27FC236}">
                        <a16:creationId xmlns:a16="http://schemas.microsoft.com/office/drawing/2014/main" id="{15683922-8283-4B04-9F6D-C4E4B466C5FF}"/>
                      </a:ext>
                    </a:extLst>
                  </p:cNvPr>
                  <p:cNvSpPr/>
                  <p:nvPr/>
                </p:nvSpPr>
                <p:spPr>
                  <a:xfrm>
                    <a:off x="2149802" y="2218671"/>
                    <a:ext cx="339202" cy="123967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44" name="Csoportba foglalás 643">
                    <a:extLst>
                      <a:ext uri="{FF2B5EF4-FFF2-40B4-BE49-F238E27FC236}">
                        <a16:creationId xmlns:a16="http://schemas.microsoft.com/office/drawing/2014/main" id="{A87BF97A-B14B-4AEA-85CB-8863812F803F}"/>
                      </a:ext>
                    </a:extLst>
                  </p:cNvPr>
                  <p:cNvGrpSpPr/>
                  <p:nvPr/>
                </p:nvGrpSpPr>
                <p:grpSpPr>
                  <a:xfrm>
                    <a:off x="2261926" y="1575206"/>
                    <a:ext cx="550925" cy="503216"/>
                    <a:chOff x="3935580" y="3099339"/>
                    <a:chExt cx="771928" cy="874622"/>
                  </a:xfrm>
                </p:grpSpPr>
                <p:sp>
                  <p:nvSpPr>
                    <p:cNvPr id="661" name="Szabadkézi sokszög 220">
                      <a:extLst>
                        <a:ext uri="{FF2B5EF4-FFF2-40B4-BE49-F238E27FC236}">
                          <a16:creationId xmlns:a16="http://schemas.microsoft.com/office/drawing/2014/main" id="{F8080798-9A18-4ED4-95FE-CE5F63108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2" name="Szabadkézi sokszög 221">
                      <a:extLst>
                        <a:ext uri="{FF2B5EF4-FFF2-40B4-BE49-F238E27FC236}">
                          <a16:creationId xmlns:a16="http://schemas.microsoft.com/office/drawing/2014/main" id="{4EAFDD72-9617-46B6-B879-9D53AADAF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3" name="Szabadkézi sokszög 222">
                      <a:extLst>
                        <a:ext uri="{FF2B5EF4-FFF2-40B4-BE49-F238E27FC236}">
                          <a16:creationId xmlns:a16="http://schemas.microsoft.com/office/drawing/2014/main" id="{95F95094-6652-4C42-AD48-1C2CA8803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4" name="Szabadkézi sokszög 223">
                      <a:extLst>
                        <a:ext uri="{FF2B5EF4-FFF2-40B4-BE49-F238E27FC236}">
                          <a16:creationId xmlns:a16="http://schemas.microsoft.com/office/drawing/2014/main" id="{5DF0A9BE-22F8-4AB5-B537-53249A8B2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5" name="Szabadkézi sokszög 224">
                      <a:extLst>
                        <a:ext uri="{FF2B5EF4-FFF2-40B4-BE49-F238E27FC236}">
                          <a16:creationId xmlns:a16="http://schemas.microsoft.com/office/drawing/2014/main" id="{9A47AF39-5762-4C78-92F4-675B47299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6" name="Szabadkézi sokszög 225">
                      <a:extLst>
                        <a:ext uri="{FF2B5EF4-FFF2-40B4-BE49-F238E27FC236}">
                          <a16:creationId xmlns:a16="http://schemas.microsoft.com/office/drawing/2014/main" id="{A41FA62B-797C-46BA-AC9D-832B092DE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7" name="Szabadkézi sokszög 226">
                      <a:extLst>
                        <a:ext uri="{FF2B5EF4-FFF2-40B4-BE49-F238E27FC236}">
                          <a16:creationId xmlns:a16="http://schemas.microsoft.com/office/drawing/2014/main" id="{71ED44C0-C60D-4F9C-A96A-81AA735CB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8" name="Ellipszis 667">
                      <a:extLst>
                        <a:ext uri="{FF2B5EF4-FFF2-40B4-BE49-F238E27FC236}">
                          <a16:creationId xmlns:a16="http://schemas.microsoft.com/office/drawing/2014/main" id="{7E34B242-A39C-4290-8685-F79A77A886B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9" name="Ellipszis 668">
                      <a:extLst>
                        <a:ext uri="{FF2B5EF4-FFF2-40B4-BE49-F238E27FC236}">
                          <a16:creationId xmlns:a16="http://schemas.microsoft.com/office/drawing/2014/main" id="{51B69418-7019-45DF-BEEE-9B00DB4ED59A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0" name="Ellipszis 669">
                      <a:extLst>
                        <a:ext uri="{FF2B5EF4-FFF2-40B4-BE49-F238E27FC236}">
                          <a16:creationId xmlns:a16="http://schemas.microsoft.com/office/drawing/2014/main" id="{A3CCA17D-EB30-4272-916B-C4F5DB554424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1" name="Szabadkézi sokszög 232">
                      <a:extLst>
                        <a:ext uri="{FF2B5EF4-FFF2-40B4-BE49-F238E27FC236}">
                          <a16:creationId xmlns:a16="http://schemas.microsoft.com/office/drawing/2014/main" id="{1A2B394F-D20B-4051-B2E7-420C9624715D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2" name="Ellipszis 671">
                      <a:extLst>
                        <a:ext uri="{FF2B5EF4-FFF2-40B4-BE49-F238E27FC236}">
                          <a16:creationId xmlns:a16="http://schemas.microsoft.com/office/drawing/2014/main" id="{25A8E9A6-A5C6-4DEB-94B8-2B616C0A343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3" name="Ellipszis 119">
                      <a:extLst>
                        <a:ext uri="{FF2B5EF4-FFF2-40B4-BE49-F238E27FC236}">
                          <a16:creationId xmlns:a16="http://schemas.microsoft.com/office/drawing/2014/main" id="{09780CF2-CC42-471C-9D2C-0622703D515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35580" y="3384205"/>
                      <a:ext cx="174171" cy="589756"/>
                    </a:xfrm>
                    <a:custGeom>
                      <a:avLst/>
                      <a:gdLst>
                        <a:gd name="connsiteX0" fmla="*/ 0 w 90854"/>
                        <a:gd name="connsiteY0" fmla="*/ 22860 h 45719"/>
                        <a:gd name="connsiteX1" fmla="*/ 45427 w 90854"/>
                        <a:gd name="connsiteY1" fmla="*/ 0 h 45719"/>
                        <a:gd name="connsiteX2" fmla="*/ 90854 w 90854"/>
                        <a:gd name="connsiteY2" fmla="*/ 22860 h 45719"/>
                        <a:gd name="connsiteX3" fmla="*/ 45427 w 90854"/>
                        <a:gd name="connsiteY3" fmla="*/ 45720 h 45719"/>
                        <a:gd name="connsiteX4" fmla="*/ 0 w 90854"/>
                        <a:gd name="connsiteY4" fmla="*/ 22860 h 45719"/>
                        <a:gd name="connsiteX0" fmla="*/ 239 w 91093"/>
                        <a:gd name="connsiteY0" fmla="*/ 312420 h 344968"/>
                        <a:gd name="connsiteX1" fmla="*/ 62811 w 91093"/>
                        <a:gd name="connsiteY1" fmla="*/ 0 h 344968"/>
                        <a:gd name="connsiteX2" fmla="*/ 91093 w 91093"/>
                        <a:gd name="connsiteY2" fmla="*/ 312420 h 344968"/>
                        <a:gd name="connsiteX3" fmla="*/ 45666 w 91093"/>
                        <a:gd name="connsiteY3" fmla="*/ 335280 h 344968"/>
                        <a:gd name="connsiteX4" fmla="*/ 239 w 91093"/>
                        <a:gd name="connsiteY4" fmla="*/ 312420 h 344968"/>
                        <a:gd name="connsiteX0" fmla="*/ 31 w 90885"/>
                        <a:gd name="connsiteY0" fmla="*/ 312420 h 335280"/>
                        <a:gd name="connsiteX1" fmla="*/ 62603 w 90885"/>
                        <a:gd name="connsiteY1" fmla="*/ 0 h 335280"/>
                        <a:gd name="connsiteX2" fmla="*/ 90885 w 90885"/>
                        <a:gd name="connsiteY2" fmla="*/ 312420 h 335280"/>
                        <a:gd name="connsiteX3" fmla="*/ 45458 w 90885"/>
                        <a:gd name="connsiteY3" fmla="*/ 335280 h 335280"/>
                        <a:gd name="connsiteX4" fmla="*/ 31 w 90885"/>
                        <a:gd name="connsiteY4" fmla="*/ 312420 h 335280"/>
                        <a:gd name="connsiteX0" fmla="*/ 9071 w 99925"/>
                        <a:gd name="connsiteY0" fmla="*/ 312420 h 335280"/>
                        <a:gd name="connsiteX1" fmla="*/ 71643 w 99925"/>
                        <a:gd name="connsiteY1" fmla="*/ 0 h 335280"/>
                        <a:gd name="connsiteX2" fmla="*/ 99925 w 99925"/>
                        <a:gd name="connsiteY2" fmla="*/ 312420 h 335280"/>
                        <a:gd name="connsiteX3" fmla="*/ 54498 w 99925"/>
                        <a:gd name="connsiteY3" fmla="*/ 335280 h 335280"/>
                        <a:gd name="connsiteX4" fmla="*/ 9071 w 99925"/>
                        <a:gd name="connsiteY4" fmla="*/ 312420 h 335280"/>
                        <a:gd name="connsiteX0" fmla="*/ 9071 w 99925"/>
                        <a:gd name="connsiteY0" fmla="*/ 312420 h 335280"/>
                        <a:gd name="connsiteX1" fmla="*/ 71643 w 99925"/>
                        <a:gd name="connsiteY1" fmla="*/ 0 h 335280"/>
                        <a:gd name="connsiteX2" fmla="*/ 99925 w 99925"/>
                        <a:gd name="connsiteY2" fmla="*/ 312420 h 335280"/>
                        <a:gd name="connsiteX3" fmla="*/ 54498 w 99925"/>
                        <a:gd name="connsiteY3" fmla="*/ 335280 h 335280"/>
                        <a:gd name="connsiteX4" fmla="*/ 9071 w 99925"/>
                        <a:gd name="connsiteY4" fmla="*/ 312420 h 335280"/>
                        <a:gd name="connsiteX0" fmla="*/ 11393 w 73672"/>
                        <a:gd name="connsiteY0" fmla="*/ 298680 h 335566"/>
                        <a:gd name="connsiteX1" fmla="*/ 45390 w 73672"/>
                        <a:gd name="connsiteY1" fmla="*/ 13 h 335566"/>
                        <a:gd name="connsiteX2" fmla="*/ 73672 w 73672"/>
                        <a:gd name="connsiteY2" fmla="*/ 312433 h 335566"/>
                        <a:gd name="connsiteX3" fmla="*/ 28245 w 73672"/>
                        <a:gd name="connsiteY3" fmla="*/ 335293 h 335566"/>
                        <a:gd name="connsiteX4" fmla="*/ 11393 w 73672"/>
                        <a:gd name="connsiteY4" fmla="*/ 298680 h 335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672" h="335566">
                          <a:moveTo>
                            <a:pt x="11393" y="298680"/>
                          </a:moveTo>
                          <a:cubicBezTo>
                            <a:pt x="40921" y="287683"/>
                            <a:pt x="35010" y="-2279"/>
                            <a:pt x="45390" y="13"/>
                          </a:cubicBezTo>
                          <a:cubicBezTo>
                            <a:pt x="55770" y="2305"/>
                            <a:pt x="33667" y="272301"/>
                            <a:pt x="73672" y="312433"/>
                          </a:cubicBezTo>
                          <a:cubicBezTo>
                            <a:pt x="73672" y="325058"/>
                            <a:pt x="38625" y="337585"/>
                            <a:pt x="28245" y="335293"/>
                          </a:cubicBezTo>
                          <a:cubicBezTo>
                            <a:pt x="17865" y="333001"/>
                            <a:pt x="-18135" y="309677"/>
                            <a:pt x="11393" y="298680"/>
                          </a:cubicBezTo>
                          <a:close/>
                        </a:path>
                      </a:pathLst>
                    </a:custGeom>
                    <a:solidFill>
                      <a:srgbClr val="EDB28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45" name="Szabadkézi sokszög 201">
                    <a:extLst>
                      <a:ext uri="{FF2B5EF4-FFF2-40B4-BE49-F238E27FC236}">
                        <a16:creationId xmlns:a16="http://schemas.microsoft.com/office/drawing/2014/main" id="{CBEF3861-8C56-4796-960B-A83C58587887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6" name="Szabadkézi sokszög 202">
                    <a:extLst>
                      <a:ext uri="{FF2B5EF4-FFF2-40B4-BE49-F238E27FC236}">
                        <a16:creationId xmlns:a16="http://schemas.microsoft.com/office/drawing/2014/main" id="{D3CA8595-C413-472A-B714-F148FF769AF0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7" name="Szabadkézi sokszög 203">
                    <a:extLst>
                      <a:ext uri="{FF2B5EF4-FFF2-40B4-BE49-F238E27FC236}">
                        <a16:creationId xmlns:a16="http://schemas.microsoft.com/office/drawing/2014/main" id="{94500965-8E0C-4AB6-BC90-A27388C07844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8" name="Szabadkézi sokszög 204">
                    <a:extLst>
                      <a:ext uri="{FF2B5EF4-FFF2-40B4-BE49-F238E27FC236}">
                        <a16:creationId xmlns:a16="http://schemas.microsoft.com/office/drawing/2014/main" id="{6A881013-632E-41F4-82BC-4E4A6C9592EF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9" name="Szabadkézi sokszög 205">
                    <a:extLst>
                      <a:ext uri="{FF2B5EF4-FFF2-40B4-BE49-F238E27FC236}">
                        <a16:creationId xmlns:a16="http://schemas.microsoft.com/office/drawing/2014/main" id="{5627A8C7-87F4-41B4-9947-5C162D892946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Szabadkézi sokszög 206">
                    <a:extLst>
                      <a:ext uri="{FF2B5EF4-FFF2-40B4-BE49-F238E27FC236}">
                        <a16:creationId xmlns:a16="http://schemas.microsoft.com/office/drawing/2014/main" id="{E13E35D3-E520-429F-94B6-4EECBC37A0CD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2" name="Szabadkézi sokszög 207">
                    <a:extLst>
                      <a:ext uri="{FF2B5EF4-FFF2-40B4-BE49-F238E27FC236}">
                        <a16:creationId xmlns:a16="http://schemas.microsoft.com/office/drawing/2014/main" id="{F6A837A6-B83C-4AC8-80C1-604758B5477C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3" name="Ellipszis 652">
                    <a:extLst>
                      <a:ext uri="{FF2B5EF4-FFF2-40B4-BE49-F238E27FC236}">
                        <a16:creationId xmlns:a16="http://schemas.microsoft.com/office/drawing/2014/main" id="{E1F14B31-7DA6-438F-A110-4E04A33D2694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6" name="Ellipszis 655">
                    <a:extLst>
                      <a:ext uri="{FF2B5EF4-FFF2-40B4-BE49-F238E27FC236}">
                        <a16:creationId xmlns:a16="http://schemas.microsoft.com/office/drawing/2014/main" id="{5DB2BF95-406B-4292-9FAB-679778CC0CD4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7" name="Ellipszis 656">
                    <a:extLst>
                      <a:ext uri="{FF2B5EF4-FFF2-40B4-BE49-F238E27FC236}">
                        <a16:creationId xmlns:a16="http://schemas.microsoft.com/office/drawing/2014/main" id="{22C81458-D3D0-4A5F-92A4-850D9BCD84F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8" name="Szabadkézi sokszög 213">
                    <a:extLst>
                      <a:ext uri="{FF2B5EF4-FFF2-40B4-BE49-F238E27FC236}">
                        <a16:creationId xmlns:a16="http://schemas.microsoft.com/office/drawing/2014/main" id="{89BD53BE-E7F2-4EE4-B922-356C929F424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9" name="Szabadkézi sokszög 216">
                    <a:extLst>
                      <a:ext uri="{FF2B5EF4-FFF2-40B4-BE49-F238E27FC236}">
                        <a16:creationId xmlns:a16="http://schemas.microsoft.com/office/drawing/2014/main" id="{982DDE8C-74D2-4B51-9210-33574A35E5A3}"/>
                      </a:ext>
                    </a:extLst>
                  </p:cNvPr>
                  <p:cNvSpPr/>
                  <p:nvPr/>
                </p:nvSpPr>
                <p:spPr>
                  <a:xfrm rot="20591341">
                    <a:off x="1729541" y="1434729"/>
                    <a:ext cx="367049" cy="147242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0" name="Szabadkézi sokszög 217">
                    <a:extLst>
                      <a:ext uri="{FF2B5EF4-FFF2-40B4-BE49-F238E27FC236}">
                        <a16:creationId xmlns:a16="http://schemas.microsoft.com/office/drawing/2014/main" id="{0E54AF0B-6A5D-44DB-96A7-EC963F0D383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22076" y="1424746"/>
                    <a:ext cx="409781" cy="157741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417" name="Kép 416">
                  <a:extLst>
                    <a:ext uri="{FF2B5EF4-FFF2-40B4-BE49-F238E27FC236}">
                      <a16:creationId xmlns:a16="http://schemas.microsoft.com/office/drawing/2014/main" id="{FE24CED5-7DC3-490E-B236-0640E2473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63961" y="2191655"/>
                  <a:ext cx="478222" cy="486034"/>
                </a:xfrm>
                <a:prstGeom prst="rect">
                  <a:avLst/>
                </a:prstGeom>
              </p:spPr>
            </p:pic>
            <p:sp>
              <p:nvSpPr>
                <p:cNvPr id="418" name="Lekerekített téglalap 141">
                  <a:extLst>
                    <a:ext uri="{FF2B5EF4-FFF2-40B4-BE49-F238E27FC236}">
                      <a16:creationId xmlns:a16="http://schemas.microsoft.com/office/drawing/2014/main" id="{119ABB5F-6038-417F-9997-26CE27B25F9F}"/>
                    </a:ext>
                  </a:extLst>
                </p:cNvPr>
                <p:cNvSpPr/>
                <p:nvPr/>
              </p:nvSpPr>
              <p:spPr>
                <a:xfrm>
                  <a:off x="5436981" y="3005943"/>
                  <a:ext cx="196459" cy="9932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Ellipszis 418">
                  <a:extLst>
                    <a:ext uri="{FF2B5EF4-FFF2-40B4-BE49-F238E27FC236}">
                      <a16:creationId xmlns:a16="http://schemas.microsoft.com/office/drawing/2014/main" id="{7572DF32-1170-4983-9B5C-B19F2408A8CB}"/>
                    </a:ext>
                  </a:extLst>
                </p:cNvPr>
                <p:cNvSpPr/>
                <p:nvPr/>
              </p:nvSpPr>
              <p:spPr>
                <a:xfrm>
                  <a:off x="5464274" y="3023660"/>
                  <a:ext cx="62505" cy="55103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Lekerekített téglalap 143">
                  <a:extLst>
                    <a:ext uri="{FF2B5EF4-FFF2-40B4-BE49-F238E27FC236}">
                      <a16:creationId xmlns:a16="http://schemas.microsoft.com/office/drawing/2014/main" id="{B2210FA0-EAE4-42A5-9D60-CCCBF1422369}"/>
                    </a:ext>
                  </a:extLst>
                </p:cNvPr>
                <p:cNvSpPr/>
                <p:nvPr/>
              </p:nvSpPr>
              <p:spPr>
                <a:xfrm>
                  <a:off x="5436981" y="3242479"/>
                  <a:ext cx="196459" cy="9932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Ellipszis 420">
                  <a:extLst>
                    <a:ext uri="{FF2B5EF4-FFF2-40B4-BE49-F238E27FC236}">
                      <a16:creationId xmlns:a16="http://schemas.microsoft.com/office/drawing/2014/main" id="{2B49EE5E-ECDA-4A6A-80E9-D01E76E4084C}"/>
                    </a:ext>
                  </a:extLst>
                </p:cNvPr>
                <p:cNvSpPr/>
                <p:nvPr/>
              </p:nvSpPr>
              <p:spPr>
                <a:xfrm>
                  <a:off x="5461072" y="3264588"/>
                  <a:ext cx="62505" cy="55103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2" name="Csoportba foglalás 421">
                  <a:extLst>
                    <a:ext uri="{FF2B5EF4-FFF2-40B4-BE49-F238E27FC236}">
                      <a16:creationId xmlns:a16="http://schemas.microsoft.com/office/drawing/2014/main" id="{EBAEB56B-4743-4B90-BF66-83A6902B5C12}"/>
                    </a:ext>
                  </a:extLst>
                </p:cNvPr>
                <p:cNvGrpSpPr/>
                <p:nvPr/>
              </p:nvGrpSpPr>
              <p:grpSpPr>
                <a:xfrm>
                  <a:off x="5436988" y="3566755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36" name="Lekerekített téglalap 191">
                    <a:extLst>
                      <a:ext uri="{FF2B5EF4-FFF2-40B4-BE49-F238E27FC236}">
                        <a16:creationId xmlns:a16="http://schemas.microsoft.com/office/drawing/2014/main" id="{1CD816A0-B075-4B17-9F98-2329166D51D2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7" name="Ellipszis 636">
                    <a:extLst>
                      <a:ext uri="{FF2B5EF4-FFF2-40B4-BE49-F238E27FC236}">
                        <a16:creationId xmlns:a16="http://schemas.microsoft.com/office/drawing/2014/main" id="{4948FEB8-0DFB-42CE-BF60-43598C3F4E60}"/>
                      </a:ext>
                    </a:extLst>
                  </p:cNvPr>
                  <p:cNvSpPr/>
                  <p:nvPr/>
                </p:nvSpPr>
                <p:spPr>
                  <a:xfrm>
                    <a:off x="4827242" y="2775006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3" name="Csoportba foglalás 422">
                  <a:extLst>
                    <a:ext uri="{FF2B5EF4-FFF2-40B4-BE49-F238E27FC236}">
                      <a16:creationId xmlns:a16="http://schemas.microsoft.com/office/drawing/2014/main" id="{69D2EF80-B88F-46BC-B851-0F015A5D7FB1}"/>
                    </a:ext>
                  </a:extLst>
                </p:cNvPr>
                <p:cNvGrpSpPr/>
                <p:nvPr/>
              </p:nvGrpSpPr>
              <p:grpSpPr>
                <a:xfrm>
                  <a:off x="5609507" y="3829538"/>
                  <a:ext cx="368108" cy="294851"/>
                  <a:chOff x="4979478" y="3157159"/>
                  <a:chExt cx="356024" cy="331309"/>
                </a:xfrm>
              </p:grpSpPr>
              <p:pic>
                <p:nvPicPr>
                  <p:cNvPr id="631" name="Kép 630">
                    <a:extLst>
                      <a:ext uri="{FF2B5EF4-FFF2-40B4-BE49-F238E27FC236}">
                        <a16:creationId xmlns:a16="http://schemas.microsoft.com/office/drawing/2014/main" id="{2A9ECC98-7E8D-4233-8344-8275219BDB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966227">
                    <a:off x="4979478" y="3157159"/>
                    <a:ext cx="339674" cy="331309"/>
                  </a:xfrm>
                  <a:prstGeom prst="rect">
                    <a:avLst/>
                  </a:prstGeom>
                </p:spPr>
              </p:pic>
              <p:grpSp>
                <p:nvGrpSpPr>
                  <p:cNvPr id="632" name="Csoportba foglalás 631">
                    <a:extLst>
                      <a:ext uri="{FF2B5EF4-FFF2-40B4-BE49-F238E27FC236}">
                        <a16:creationId xmlns:a16="http://schemas.microsoft.com/office/drawing/2014/main" id="{42E8AE9D-F8E8-4A39-AB47-37C768112D9E}"/>
                      </a:ext>
                    </a:extLst>
                  </p:cNvPr>
                  <p:cNvGrpSpPr/>
                  <p:nvPr/>
                </p:nvGrpSpPr>
                <p:grpSpPr>
                  <a:xfrm rot="2097147">
                    <a:off x="5042854" y="3206646"/>
                    <a:ext cx="292648" cy="115802"/>
                    <a:chOff x="7562396" y="1052273"/>
                    <a:chExt cx="821781" cy="317074"/>
                  </a:xfrm>
                </p:grpSpPr>
                <p:sp>
                  <p:nvSpPr>
                    <p:cNvPr id="633" name="Trapezoid 632">
                      <a:extLst>
                        <a:ext uri="{FF2B5EF4-FFF2-40B4-BE49-F238E27FC236}">
                          <a16:creationId xmlns:a16="http://schemas.microsoft.com/office/drawing/2014/main" id="{3234C47E-688B-4F03-919A-5732B0CB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2396" y="1052273"/>
                      <a:ext cx="821781" cy="317074"/>
                    </a:xfrm>
                    <a:prstGeom prst="trapezoid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4" name="Ellipszis 633">
                      <a:extLst>
                        <a:ext uri="{FF2B5EF4-FFF2-40B4-BE49-F238E27FC236}">
                          <a16:creationId xmlns:a16="http://schemas.microsoft.com/office/drawing/2014/main" id="{A9BB1BCA-3F6E-4BC0-99FE-B4F8EF6C1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9525" y="1166860"/>
                      <a:ext cx="114652" cy="117429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5" name="Ellipszis 634">
                      <a:extLst>
                        <a:ext uri="{FF2B5EF4-FFF2-40B4-BE49-F238E27FC236}">
                          <a16:creationId xmlns:a16="http://schemas.microsoft.com/office/drawing/2014/main" id="{A6543D58-091C-4630-8080-4AB7E01F0B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8145" y="1166860"/>
                      <a:ext cx="114652" cy="117429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424" name="Kép 423">
                  <a:extLst>
                    <a:ext uri="{FF2B5EF4-FFF2-40B4-BE49-F238E27FC236}">
                      <a16:creationId xmlns:a16="http://schemas.microsoft.com/office/drawing/2014/main" id="{33CDB355-D1E5-41C7-87F9-CA81A532C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605990" flipH="1">
                  <a:off x="5122663" y="5529793"/>
                  <a:ext cx="407864" cy="342420"/>
                </a:xfrm>
                <a:prstGeom prst="rect">
                  <a:avLst/>
                </a:prstGeom>
              </p:spPr>
            </p:pic>
            <p:sp>
              <p:nvSpPr>
                <p:cNvPr id="425" name="Szabadkézi sokszög 148">
                  <a:extLst>
                    <a:ext uri="{FF2B5EF4-FFF2-40B4-BE49-F238E27FC236}">
                      <a16:creationId xmlns:a16="http://schemas.microsoft.com/office/drawing/2014/main" id="{40A0F2BC-046F-427A-AB64-B483226F7D5F}"/>
                    </a:ext>
                  </a:extLst>
                </p:cNvPr>
                <p:cNvSpPr/>
                <p:nvPr/>
              </p:nvSpPr>
              <p:spPr>
                <a:xfrm rot="346848">
                  <a:off x="5009341" y="5679292"/>
                  <a:ext cx="614180" cy="652894"/>
                </a:xfrm>
                <a:custGeom>
                  <a:avLst/>
                  <a:gdLst>
                    <a:gd name="connsiteX0" fmla="*/ 677701 w 1085064"/>
                    <a:gd name="connsiteY0" fmla="*/ 0 h 1035014"/>
                    <a:gd name="connsiteX1" fmla="*/ 909154 w 1085064"/>
                    <a:gd name="connsiteY1" fmla="*/ 2304 h 1035014"/>
                    <a:gd name="connsiteX2" fmla="*/ 1080586 w 1085064"/>
                    <a:gd name="connsiteY2" fmla="*/ 641305 h 1035014"/>
                    <a:gd name="connsiteX3" fmla="*/ 1075623 w 1085064"/>
                    <a:gd name="connsiteY3" fmla="*/ 663670 h 1035014"/>
                    <a:gd name="connsiteX4" fmla="*/ 1075623 w 1085064"/>
                    <a:gd name="connsiteY4" fmla="*/ 1035014 h 1035014"/>
                    <a:gd name="connsiteX5" fmla="*/ 654846 w 1085064"/>
                    <a:gd name="connsiteY5" fmla="*/ 1035014 h 1035014"/>
                    <a:gd name="connsiteX6" fmla="*/ 654846 w 1085064"/>
                    <a:gd name="connsiteY6" fmla="*/ 726975 h 1035014"/>
                    <a:gd name="connsiteX7" fmla="*/ 88662 w 1085064"/>
                    <a:gd name="connsiteY7" fmla="*/ 896207 h 1035014"/>
                    <a:gd name="connsiteX8" fmla="*/ 0 w 1085064"/>
                    <a:gd name="connsiteY8" fmla="*/ 599579 h 1035014"/>
                    <a:gd name="connsiteX9" fmla="*/ 386980 w 1085064"/>
                    <a:gd name="connsiteY9" fmla="*/ 483910 h 1035014"/>
                    <a:gd name="connsiteX10" fmla="*/ 327283 w 1085064"/>
                    <a:gd name="connsiteY10" fmla="*/ 483910 h 1035014"/>
                    <a:gd name="connsiteX11" fmla="*/ 327283 w 1085064"/>
                    <a:gd name="connsiteY11" fmla="*/ 14337 h 1035014"/>
                    <a:gd name="connsiteX12" fmla="*/ 680934 w 1085064"/>
                    <a:gd name="connsiteY12" fmla="*/ 14337 h 1035014"/>
                    <a:gd name="connsiteX0" fmla="*/ 677701 w 1085064"/>
                    <a:gd name="connsiteY0" fmla="*/ 0 h 1035014"/>
                    <a:gd name="connsiteX1" fmla="*/ 909154 w 1085064"/>
                    <a:gd name="connsiteY1" fmla="*/ 2304 h 1035014"/>
                    <a:gd name="connsiteX2" fmla="*/ 1080586 w 1085064"/>
                    <a:gd name="connsiteY2" fmla="*/ 641305 h 1035014"/>
                    <a:gd name="connsiteX3" fmla="*/ 1075623 w 1085064"/>
                    <a:gd name="connsiteY3" fmla="*/ 663670 h 1035014"/>
                    <a:gd name="connsiteX4" fmla="*/ 1075623 w 1085064"/>
                    <a:gd name="connsiteY4" fmla="*/ 1035014 h 1035014"/>
                    <a:gd name="connsiteX5" fmla="*/ 654846 w 1085064"/>
                    <a:gd name="connsiteY5" fmla="*/ 1035014 h 1035014"/>
                    <a:gd name="connsiteX6" fmla="*/ 654846 w 1085064"/>
                    <a:gd name="connsiteY6" fmla="*/ 726975 h 1035014"/>
                    <a:gd name="connsiteX7" fmla="*/ 88662 w 1085064"/>
                    <a:gd name="connsiteY7" fmla="*/ 896207 h 1035014"/>
                    <a:gd name="connsiteX8" fmla="*/ 0 w 1085064"/>
                    <a:gd name="connsiteY8" fmla="*/ 599579 h 1035014"/>
                    <a:gd name="connsiteX9" fmla="*/ 327283 w 1085064"/>
                    <a:gd name="connsiteY9" fmla="*/ 483910 h 1035014"/>
                    <a:gd name="connsiteX10" fmla="*/ 327283 w 1085064"/>
                    <a:gd name="connsiteY10" fmla="*/ 14337 h 1035014"/>
                    <a:gd name="connsiteX11" fmla="*/ 680934 w 1085064"/>
                    <a:gd name="connsiteY11" fmla="*/ 14337 h 1035014"/>
                    <a:gd name="connsiteX12" fmla="*/ 677701 w 1085064"/>
                    <a:gd name="connsiteY12" fmla="*/ 0 h 1035014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4861 w 1482224"/>
                    <a:gd name="connsiteY0" fmla="*/ 0 h 1116340"/>
                    <a:gd name="connsiteX1" fmla="*/ 1306314 w 1482224"/>
                    <a:gd name="connsiteY1" fmla="*/ 2304 h 1116340"/>
                    <a:gd name="connsiteX2" fmla="*/ 1477746 w 1482224"/>
                    <a:gd name="connsiteY2" fmla="*/ 641305 h 1116340"/>
                    <a:gd name="connsiteX3" fmla="*/ 1472783 w 1482224"/>
                    <a:gd name="connsiteY3" fmla="*/ 663670 h 1116340"/>
                    <a:gd name="connsiteX4" fmla="*/ 1472783 w 1482224"/>
                    <a:gd name="connsiteY4" fmla="*/ 1035014 h 1116340"/>
                    <a:gd name="connsiteX5" fmla="*/ 1052006 w 1482224"/>
                    <a:gd name="connsiteY5" fmla="*/ 1035014 h 1116340"/>
                    <a:gd name="connsiteX6" fmla="*/ 1052006 w 1482224"/>
                    <a:gd name="connsiteY6" fmla="*/ 726975 h 1116340"/>
                    <a:gd name="connsiteX7" fmla="*/ 3222 w 1482224"/>
                    <a:gd name="connsiteY7" fmla="*/ 1116340 h 1116340"/>
                    <a:gd name="connsiteX8" fmla="*/ 724443 w 1482224"/>
                    <a:gd name="connsiteY8" fmla="*/ 483910 h 1116340"/>
                    <a:gd name="connsiteX9" fmla="*/ 724443 w 1482224"/>
                    <a:gd name="connsiteY9" fmla="*/ 14337 h 1116340"/>
                    <a:gd name="connsiteX10" fmla="*/ 1078094 w 1482224"/>
                    <a:gd name="connsiteY10" fmla="*/ 14337 h 1116340"/>
                    <a:gd name="connsiteX11" fmla="*/ 1074861 w 1482224"/>
                    <a:gd name="connsiteY11" fmla="*/ 0 h 1116340"/>
                    <a:gd name="connsiteX0" fmla="*/ 1114772 w 1522135"/>
                    <a:gd name="connsiteY0" fmla="*/ 0 h 1116340"/>
                    <a:gd name="connsiteX1" fmla="*/ 1346225 w 1522135"/>
                    <a:gd name="connsiteY1" fmla="*/ 2304 h 1116340"/>
                    <a:gd name="connsiteX2" fmla="*/ 1517657 w 1522135"/>
                    <a:gd name="connsiteY2" fmla="*/ 641305 h 1116340"/>
                    <a:gd name="connsiteX3" fmla="*/ 1512694 w 1522135"/>
                    <a:gd name="connsiteY3" fmla="*/ 663670 h 1116340"/>
                    <a:gd name="connsiteX4" fmla="*/ 1512694 w 1522135"/>
                    <a:gd name="connsiteY4" fmla="*/ 1035014 h 1116340"/>
                    <a:gd name="connsiteX5" fmla="*/ 1091917 w 1522135"/>
                    <a:gd name="connsiteY5" fmla="*/ 1035014 h 1116340"/>
                    <a:gd name="connsiteX6" fmla="*/ 1091917 w 1522135"/>
                    <a:gd name="connsiteY6" fmla="*/ 726975 h 1116340"/>
                    <a:gd name="connsiteX7" fmla="*/ 43133 w 1522135"/>
                    <a:gd name="connsiteY7" fmla="*/ 1116340 h 1116340"/>
                    <a:gd name="connsiteX8" fmla="*/ 764354 w 1522135"/>
                    <a:gd name="connsiteY8" fmla="*/ 483910 h 1116340"/>
                    <a:gd name="connsiteX9" fmla="*/ 764354 w 1522135"/>
                    <a:gd name="connsiteY9" fmla="*/ 14337 h 1116340"/>
                    <a:gd name="connsiteX10" fmla="*/ 1118005 w 1522135"/>
                    <a:gd name="connsiteY10" fmla="*/ 14337 h 1116340"/>
                    <a:gd name="connsiteX11" fmla="*/ 1114772 w 1522135"/>
                    <a:gd name="connsiteY11" fmla="*/ 0 h 1116340"/>
                    <a:gd name="connsiteX0" fmla="*/ 1118005 w 1522135"/>
                    <a:gd name="connsiteY0" fmla="*/ 12033 h 1114036"/>
                    <a:gd name="connsiteX1" fmla="*/ 1346225 w 1522135"/>
                    <a:gd name="connsiteY1" fmla="*/ 0 h 1114036"/>
                    <a:gd name="connsiteX2" fmla="*/ 1517657 w 1522135"/>
                    <a:gd name="connsiteY2" fmla="*/ 639001 h 1114036"/>
                    <a:gd name="connsiteX3" fmla="*/ 1512694 w 1522135"/>
                    <a:gd name="connsiteY3" fmla="*/ 661366 h 1114036"/>
                    <a:gd name="connsiteX4" fmla="*/ 1512694 w 1522135"/>
                    <a:gd name="connsiteY4" fmla="*/ 1032710 h 1114036"/>
                    <a:gd name="connsiteX5" fmla="*/ 1091917 w 1522135"/>
                    <a:gd name="connsiteY5" fmla="*/ 1032710 h 1114036"/>
                    <a:gd name="connsiteX6" fmla="*/ 1091917 w 1522135"/>
                    <a:gd name="connsiteY6" fmla="*/ 724671 h 1114036"/>
                    <a:gd name="connsiteX7" fmla="*/ 43133 w 1522135"/>
                    <a:gd name="connsiteY7" fmla="*/ 1114036 h 1114036"/>
                    <a:gd name="connsiteX8" fmla="*/ 764354 w 1522135"/>
                    <a:gd name="connsiteY8" fmla="*/ 481606 h 1114036"/>
                    <a:gd name="connsiteX9" fmla="*/ 764354 w 1522135"/>
                    <a:gd name="connsiteY9" fmla="*/ 12033 h 1114036"/>
                    <a:gd name="connsiteX10" fmla="*/ 1118005 w 1522135"/>
                    <a:gd name="connsiteY10" fmla="*/ 12033 h 1114036"/>
                    <a:gd name="connsiteX0" fmla="*/ 764354 w 1522135"/>
                    <a:gd name="connsiteY0" fmla="*/ 12033 h 1114036"/>
                    <a:gd name="connsiteX1" fmla="*/ 1346225 w 1522135"/>
                    <a:gd name="connsiteY1" fmla="*/ 0 h 1114036"/>
                    <a:gd name="connsiteX2" fmla="*/ 1517657 w 1522135"/>
                    <a:gd name="connsiteY2" fmla="*/ 639001 h 1114036"/>
                    <a:gd name="connsiteX3" fmla="*/ 1512694 w 1522135"/>
                    <a:gd name="connsiteY3" fmla="*/ 661366 h 1114036"/>
                    <a:gd name="connsiteX4" fmla="*/ 1512694 w 1522135"/>
                    <a:gd name="connsiteY4" fmla="*/ 1032710 h 1114036"/>
                    <a:gd name="connsiteX5" fmla="*/ 1091917 w 1522135"/>
                    <a:gd name="connsiteY5" fmla="*/ 1032710 h 1114036"/>
                    <a:gd name="connsiteX6" fmla="*/ 1091917 w 1522135"/>
                    <a:gd name="connsiteY6" fmla="*/ 724671 h 1114036"/>
                    <a:gd name="connsiteX7" fmla="*/ 43133 w 1522135"/>
                    <a:gd name="connsiteY7" fmla="*/ 1114036 h 1114036"/>
                    <a:gd name="connsiteX8" fmla="*/ 764354 w 1522135"/>
                    <a:gd name="connsiteY8" fmla="*/ 481606 h 1114036"/>
                    <a:gd name="connsiteX9" fmla="*/ 764354 w 1522135"/>
                    <a:gd name="connsiteY9" fmla="*/ 12033 h 1114036"/>
                    <a:gd name="connsiteX0" fmla="*/ 764354 w 1521955"/>
                    <a:gd name="connsiteY0" fmla="*/ 588953 h 1690956"/>
                    <a:gd name="connsiteX1" fmla="*/ 1332877 w 1521955"/>
                    <a:gd name="connsiteY1" fmla="*/ 0 h 1690956"/>
                    <a:gd name="connsiteX2" fmla="*/ 1517657 w 1521955"/>
                    <a:gd name="connsiteY2" fmla="*/ 1215921 h 1690956"/>
                    <a:gd name="connsiteX3" fmla="*/ 1512694 w 1521955"/>
                    <a:gd name="connsiteY3" fmla="*/ 1238286 h 1690956"/>
                    <a:gd name="connsiteX4" fmla="*/ 1512694 w 1521955"/>
                    <a:gd name="connsiteY4" fmla="*/ 1609630 h 1690956"/>
                    <a:gd name="connsiteX5" fmla="*/ 1091917 w 1521955"/>
                    <a:gd name="connsiteY5" fmla="*/ 1609630 h 1690956"/>
                    <a:gd name="connsiteX6" fmla="*/ 1091917 w 1521955"/>
                    <a:gd name="connsiteY6" fmla="*/ 1301591 h 1690956"/>
                    <a:gd name="connsiteX7" fmla="*/ 43133 w 1521955"/>
                    <a:gd name="connsiteY7" fmla="*/ 1690956 h 1690956"/>
                    <a:gd name="connsiteX8" fmla="*/ 764354 w 1521955"/>
                    <a:gd name="connsiteY8" fmla="*/ 1058526 h 1690956"/>
                    <a:gd name="connsiteX9" fmla="*/ 764354 w 1521955"/>
                    <a:gd name="connsiteY9" fmla="*/ 588953 h 1690956"/>
                    <a:gd name="connsiteX0" fmla="*/ 344210 w 1521955"/>
                    <a:gd name="connsiteY0" fmla="*/ 69807 h 1690956"/>
                    <a:gd name="connsiteX1" fmla="*/ 1332877 w 1521955"/>
                    <a:gd name="connsiteY1" fmla="*/ 0 h 1690956"/>
                    <a:gd name="connsiteX2" fmla="*/ 1517657 w 1521955"/>
                    <a:gd name="connsiteY2" fmla="*/ 1215921 h 1690956"/>
                    <a:gd name="connsiteX3" fmla="*/ 1512694 w 1521955"/>
                    <a:gd name="connsiteY3" fmla="*/ 1238286 h 1690956"/>
                    <a:gd name="connsiteX4" fmla="*/ 1512694 w 1521955"/>
                    <a:gd name="connsiteY4" fmla="*/ 1609630 h 1690956"/>
                    <a:gd name="connsiteX5" fmla="*/ 1091917 w 1521955"/>
                    <a:gd name="connsiteY5" fmla="*/ 1609630 h 1690956"/>
                    <a:gd name="connsiteX6" fmla="*/ 1091917 w 1521955"/>
                    <a:gd name="connsiteY6" fmla="*/ 1301591 h 1690956"/>
                    <a:gd name="connsiteX7" fmla="*/ 43133 w 1521955"/>
                    <a:gd name="connsiteY7" fmla="*/ 1690956 h 1690956"/>
                    <a:gd name="connsiteX8" fmla="*/ 764354 w 1521955"/>
                    <a:gd name="connsiteY8" fmla="*/ 1058526 h 1690956"/>
                    <a:gd name="connsiteX9" fmla="*/ 344210 w 1521955"/>
                    <a:gd name="connsiteY9" fmla="*/ 69807 h 16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955" h="1690956">
                      <a:moveTo>
                        <a:pt x="344210" y="69807"/>
                      </a:moveTo>
                      <a:lnTo>
                        <a:pt x="1332877" y="0"/>
                      </a:lnTo>
                      <a:cubicBezTo>
                        <a:pt x="1254808" y="136546"/>
                        <a:pt x="1561419" y="918871"/>
                        <a:pt x="1517657" y="1215921"/>
                      </a:cubicBezTo>
                      <a:lnTo>
                        <a:pt x="1512694" y="1238286"/>
                      </a:lnTo>
                      <a:lnTo>
                        <a:pt x="1512694" y="1609630"/>
                      </a:lnTo>
                      <a:lnTo>
                        <a:pt x="1091917" y="1609630"/>
                      </a:lnTo>
                      <a:lnTo>
                        <a:pt x="1091917" y="1301591"/>
                      </a:lnTo>
                      <a:cubicBezTo>
                        <a:pt x="742322" y="1431379"/>
                        <a:pt x="1129328" y="1671235"/>
                        <a:pt x="43133" y="1690956"/>
                      </a:cubicBezTo>
                      <a:cubicBezTo>
                        <a:pt x="-11461" y="1650445"/>
                        <a:pt x="-160182" y="1428460"/>
                        <a:pt x="764354" y="1058526"/>
                      </a:cubicBezTo>
                      <a:cubicBezTo>
                        <a:pt x="933688" y="918935"/>
                        <a:pt x="344210" y="226331"/>
                        <a:pt x="344210" y="69807"/>
                      </a:cubicBezTo>
                      <a:close/>
                    </a:path>
                  </a:pathLst>
                </a:custGeom>
                <a:solidFill>
                  <a:srgbClr val="70AD47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HeroicExtremeRightFacing"/>
                  <a:lightRig rig="threePt" dir="t"/>
                </a:scene3d>
                <a:sp3d prstMaterial="flat"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6" name="Csoportba foglalás 425">
                  <a:extLst>
                    <a:ext uri="{FF2B5EF4-FFF2-40B4-BE49-F238E27FC236}">
                      <a16:creationId xmlns:a16="http://schemas.microsoft.com/office/drawing/2014/main" id="{370D4A30-E9FD-4B61-8F06-01249D5A919C}"/>
                    </a:ext>
                  </a:extLst>
                </p:cNvPr>
                <p:cNvGrpSpPr/>
                <p:nvPr/>
              </p:nvGrpSpPr>
              <p:grpSpPr>
                <a:xfrm flipH="1">
                  <a:off x="5038956" y="3829538"/>
                  <a:ext cx="368108" cy="294851"/>
                  <a:chOff x="4979478" y="3157159"/>
                  <a:chExt cx="356024" cy="331309"/>
                </a:xfrm>
              </p:grpSpPr>
              <p:pic>
                <p:nvPicPr>
                  <p:cNvPr id="626" name="Kép 625">
                    <a:extLst>
                      <a:ext uri="{FF2B5EF4-FFF2-40B4-BE49-F238E27FC236}">
                        <a16:creationId xmlns:a16="http://schemas.microsoft.com/office/drawing/2014/main" id="{FCDDBAF8-95D9-4ECC-8AE1-86DBDDC51E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966227">
                    <a:off x="4979478" y="3157159"/>
                    <a:ext cx="339674" cy="331309"/>
                  </a:xfrm>
                  <a:prstGeom prst="rect">
                    <a:avLst/>
                  </a:prstGeom>
                </p:spPr>
              </p:pic>
              <p:grpSp>
                <p:nvGrpSpPr>
                  <p:cNvPr id="627" name="Csoportba foglalás 626">
                    <a:extLst>
                      <a:ext uri="{FF2B5EF4-FFF2-40B4-BE49-F238E27FC236}">
                        <a16:creationId xmlns:a16="http://schemas.microsoft.com/office/drawing/2014/main" id="{F41C67DB-C605-43D9-B91F-D004E6647496}"/>
                      </a:ext>
                    </a:extLst>
                  </p:cNvPr>
                  <p:cNvGrpSpPr/>
                  <p:nvPr/>
                </p:nvGrpSpPr>
                <p:grpSpPr>
                  <a:xfrm rot="2097147">
                    <a:off x="5042854" y="3206646"/>
                    <a:ext cx="292648" cy="115802"/>
                    <a:chOff x="7562396" y="1052273"/>
                    <a:chExt cx="821781" cy="317074"/>
                  </a:xfrm>
                </p:grpSpPr>
                <p:sp>
                  <p:nvSpPr>
                    <p:cNvPr id="628" name="Trapezoid 627">
                      <a:extLst>
                        <a:ext uri="{FF2B5EF4-FFF2-40B4-BE49-F238E27FC236}">
                          <a16:creationId xmlns:a16="http://schemas.microsoft.com/office/drawing/2014/main" id="{DF342D02-7985-4AE8-975A-3A831863C8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2396" y="1052273"/>
                      <a:ext cx="821781" cy="317074"/>
                    </a:xfrm>
                    <a:prstGeom prst="trapezoid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9" name="Ellipszis 628">
                      <a:extLst>
                        <a:ext uri="{FF2B5EF4-FFF2-40B4-BE49-F238E27FC236}">
                          <a16:creationId xmlns:a16="http://schemas.microsoft.com/office/drawing/2014/main" id="{6C688B39-2276-4EA6-9527-B40742C13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9525" y="1166860"/>
                      <a:ext cx="114652" cy="117429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0" name="Ellipszis 629">
                      <a:extLst>
                        <a:ext uri="{FF2B5EF4-FFF2-40B4-BE49-F238E27FC236}">
                          <a16:creationId xmlns:a16="http://schemas.microsoft.com/office/drawing/2014/main" id="{27CC63A7-1413-45A7-AF69-B5D84F237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8145" y="1166860"/>
                      <a:ext cx="114652" cy="117429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427" name="Kép 426">
                  <a:extLst>
                    <a:ext uri="{FF2B5EF4-FFF2-40B4-BE49-F238E27FC236}">
                      <a16:creationId xmlns:a16="http://schemas.microsoft.com/office/drawing/2014/main" id="{68125B33-71B0-43B2-B408-D94779FF3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9994010">
                  <a:off x="5574733" y="5524438"/>
                  <a:ext cx="407864" cy="342420"/>
                </a:xfrm>
                <a:prstGeom prst="rect">
                  <a:avLst/>
                </a:prstGeom>
              </p:spPr>
            </p:pic>
            <p:sp>
              <p:nvSpPr>
                <p:cNvPr id="428" name="Szabadkézi sokszög 151">
                  <a:extLst>
                    <a:ext uri="{FF2B5EF4-FFF2-40B4-BE49-F238E27FC236}">
                      <a16:creationId xmlns:a16="http://schemas.microsoft.com/office/drawing/2014/main" id="{5AA007E7-898D-4C59-BE1B-09A0FC3F5AF1}"/>
                    </a:ext>
                  </a:extLst>
                </p:cNvPr>
                <p:cNvSpPr/>
                <p:nvPr/>
              </p:nvSpPr>
              <p:spPr>
                <a:xfrm rot="21253152" flipH="1">
                  <a:off x="5464227" y="5670625"/>
                  <a:ext cx="614180" cy="652894"/>
                </a:xfrm>
                <a:custGeom>
                  <a:avLst/>
                  <a:gdLst>
                    <a:gd name="connsiteX0" fmla="*/ 677701 w 1085064"/>
                    <a:gd name="connsiteY0" fmla="*/ 0 h 1035014"/>
                    <a:gd name="connsiteX1" fmla="*/ 909154 w 1085064"/>
                    <a:gd name="connsiteY1" fmla="*/ 2304 h 1035014"/>
                    <a:gd name="connsiteX2" fmla="*/ 1080586 w 1085064"/>
                    <a:gd name="connsiteY2" fmla="*/ 641305 h 1035014"/>
                    <a:gd name="connsiteX3" fmla="*/ 1075623 w 1085064"/>
                    <a:gd name="connsiteY3" fmla="*/ 663670 h 1035014"/>
                    <a:gd name="connsiteX4" fmla="*/ 1075623 w 1085064"/>
                    <a:gd name="connsiteY4" fmla="*/ 1035014 h 1035014"/>
                    <a:gd name="connsiteX5" fmla="*/ 654846 w 1085064"/>
                    <a:gd name="connsiteY5" fmla="*/ 1035014 h 1035014"/>
                    <a:gd name="connsiteX6" fmla="*/ 654846 w 1085064"/>
                    <a:gd name="connsiteY6" fmla="*/ 726975 h 1035014"/>
                    <a:gd name="connsiteX7" fmla="*/ 88662 w 1085064"/>
                    <a:gd name="connsiteY7" fmla="*/ 896207 h 1035014"/>
                    <a:gd name="connsiteX8" fmla="*/ 0 w 1085064"/>
                    <a:gd name="connsiteY8" fmla="*/ 599579 h 1035014"/>
                    <a:gd name="connsiteX9" fmla="*/ 386980 w 1085064"/>
                    <a:gd name="connsiteY9" fmla="*/ 483910 h 1035014"/>
                    <a:gd name="connsiteX10" fmla="*/ 327283 w 1085064"/>
                    <a:gd name="connsiteY10" fmla="*/ 483910 h 1035014"/>
                    <a:gd name="connsiteX11" fmla="*/ 327283 w 1085064"/>
                    <a:gd name="connsiteY11" fmla="*/ 14337 h 1035014"/>
                    <a:gd name="connsiteX12" fmla="*/ 680934 w 1085064"/>
                    <a:gd name="connsiteY12" fmla="*/ 14337 h 1035014"/>
                    <a:gd name="connsiteX0" fmla="*/ 677701 w 1085064"/>
                    <a:gd name="connsiteY0" fmla="*/ 0 h 1035014"/>
                    <a:gd name="connsiteX1" fmla="*/ 909154 w 1085064"/>
                    <a:gd name="connsiteY1" fmla="*/ 2304 h 1035014"/>
                    <a:gd name="connsiteX2" fmla="*/ 1080586 w 1085064"/>
                    <a:gd name="connsiteY2" fmla="*/ 641305 h 1035014"/>
                    <a:gd name="connsiteX3" fmla="*/ 1075623 w 1085064"/>
                    <a:gd name="connsiteY3" fmla="*/ 663670 h 1035014"/>
                    <a:gd name="connsiteX4" fmla="*/ 1075623 w 1085064"/>
                    <a:gd name="connsiteY4" fmla="*/ 1035014 h 1035014"/>
                    <a:gd name="connsiteX5" fmla="*/ 654846 w 1085064"/>
                    <a:gd name="connsiteY5" fmla="*/ 1035014 h 1035014"/>
                    <a:gd name="connsiteX6" fmla="*/ 654846 w 1085064"/>
                    <a:gd name="connsiteY6" fmla="*/ 726975 h 1035014"/>
                    <a:gd name="connsiteX7" fmla="*/ 88662 w 1085064"/>
                    <a:gd name="connsiteY7" fmla="*/ 896207 h 1035014"/>
                    <a:gd name="connsiteX8" fmla="*/ 0 w 1085064"/>
                    <a:gd name="connsiteY8" fmla="*/ 599579 h 1035014"/>
                    <a:gd name="connsiteX9" fmla="*/ 327283 w 1085064"/>
                    <a:gd name="connsiteY9" fmla="*/ 483910 h 1035014"/>
                    <a:gd name="connsiteX10" fmla="*/ 327283 w 1085064"/>
                    <a:gd name="connsiteY10" fmla="*/ 14337 h 1035014"/>
                    <a:gd name="connsiteX11" fmla="*/ 680934 w 1085064"/>
                    <a:gd name="connsiteY11" fmla="*/ 14337 h 1035014"/>
                    <a:gd name="connsiteX12" fmla="*/ 677701 w 1085064"/>
                    <a:gd name="connsiteY12" fmla="*/ 0 h 1035014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1639 w 1479002"/>
                    <a:gd name="connsiteY0" fmla="*/ 0 h 1116340"/>
                    <a:gd name="connsiteX1" fmla="*/ 1303092 w 1479002"/>
                    <a:gd name="connsiteY1" fmla="*/ 2304 h 1116340"/>
                    <a:gd name="connsiteX2" fmla="*/ 1474524 w 1479002"/>
                    <a:gd name="connsiteY2" fmla="*/ 641305 h 1116340"/>
                    <a:gd name="connsiteX3" fmla="*/ 1469561 w 1479002"/>
                    <a:gd name="connsiteY3" fmla="*/ 663670 h 1116340"/>
                    <a:gd name="connsiteX4" fmla="*/ 1469561 w 1479002"/>
                    <a:gd name="connsiteY4" fmla="*/ 1035014 h 1116340"/>
                    <a:gd name="connsiteX5" fmla="*/ 1048784 w 1479002"/>
                    <a:gd name="connsiteY5" fmla="*/ 1035014 h 1116340"/>
                    <a:gd name="connsiteX6" fmla="*/ 1048784 w 1479002"/>
                    <a:gd name="connsiteY6" fmla="*/ 726975 h 1116340"/>
                    <a:gd name="connsiteX7" fmla="*/ 0 w 1479002"/>
                    <a:gd name="connsiteY7" fmla="*/ 1116340 h 1116340"/>
                    <a:gd name="connsiteX8" fmla="*/ 393938 w 1479002"/>
                    <a:gd name="connsiteY8" fmla="*/ 599579 h 1116340"/>
                    <a:gd name="connsiteX9" fmla="*/ 721221 w 1479002"/>
                    <a:gd name="connsiteY9" fmla="*/ 483910 h 1116340"/>
                    <a:gd name="connsiteX10" fmla="*/ 721221 w 1479002"/>
                    <a:gd name="connsiteY10" fmla="*/ 14337 h 1116340"/>
                    <a:gd name="connsiteX11" fmla="*/ 1074872 w 1479002"/>
                    <a:gd name="connsiteY11" fmla="*/ 14337 h 1116340"/>
                    <a:gd name="connsiteX12" fmla="*/ 1071639 w 1479002"/>
                    <a:gd name="connsiteY12" fmla="*/ 0 h 1116340"/>
                    <a:gd name="connsiteX0" fmla="*/ 1074861 w 1482224"/>
                    <a:gd name="connsiteY0" fmla="*/ 0 h 1116340"/>
                    <a:gd name="connsiteX1" fmla="*/ 1306314 w 1482224"/>
                    <a:gd name="connsiteY1" fmla="*/ 2304 h 1116340"/>
                    <a:gd name="connsiteX2" fmla="*/ 1477746 w 1482224"/>
                    <a:gd name="connsiteY2" fmla="*/ 641305 h 1116340"/>
                    <a:gd name="connsiteX3" fmla="*/ 1472783 w 1482224"/>
                    <a:gd name="connsiteY3" fmla="*/ 663670 h 1116340"/>
                    <a:gd name="connsiteX4" fmla="*/ 1472783 w 1482224"/>
                    <a:gd name="connsiteY4" fmla="*/ 1035014 h 1116340"/>
                    <a:gd name="connsiteX5" fmla="*/ 1052006 w 1482224"/>
                    <a:gd name="connsiteY5" fmla="*/ 1035014 h 1116340"/>
                    <a:gd name="connsiteX6" fmla="*/ 1052006 w 1482224"/>
                    <a:gd name="connsiteY6" fmla="*/ 726975 h 1116340"/>
                    <a:gd name="connsiteX7" fmla="*/ 3222 w 1482224"/>
                    <a:gd name="connsiteY7" fmla="*/ 1116340 h 1116340"/>
                    <a:gd name="connsiteX8" fmla="*/ 724443 w 1482224"/>
                    <a:gd name="connsiteY8" fmla="*/ 483910 h 1116340"/>
                    <a:gd name="connsiteX9" fmla="*/ 724443 w 1482224"/>
                    <a:gd name="connsiteY9" fmla="*/ 14337 h 1116340"/>
                    <a:gd name="connsiteX10" fmla="*/ 1078094 w 1482224"/>
                    <a:gd name="connsiteY10" fmla="*/ 14337 h 1116340"/>
                    <a:gd name="connsiteX11" fmla="*/ 1074861 w 1482224"/>
                    <a:gd name="connsiteY11" fmla="*/ 0 h 1116340"/>
                    <a:gd name="connsiteX0" fmla="*/ 1114772 w 1522135"/>
                    <a:gd name="connsiteY0" fmla="*/ 0 h 1116340"/>
                    <a:gd name="connsiteX1" fmla="*/ 1346225 w 1522135"/>
                    <a:gd name="connsiteY1" fmla="*/ 2304 h 1116340"/>
                    <a:gd name="connsiteX2" fmla="*/ 1517657 w 1522135"/>
                    <a:gd name="connsiteY2" fmla="*/ 641305 h 1116340"/>
                    <a:gd name="connsiteX3" fmla="*/ 1512694 w 1522135"/>
                    <a:gd name="connsiteY3" fmla="*/ 663670 h 1116340"/>
                    <a:gd name="connsiteX4" fmla="*/ 1512694 w 1522135"/>
                    <a:gd name="connsiteY4" fmla="*/ 1035014 h 1116340"/>
                    <a:gd name="connsiteX5" fmla="*/ 1091917 w 1522135"/>
                    <a:gd name="connsiteY5" fmla="*/ 1035014 h 1116340"/>
                    <a:gd name="connsiteX6" fmla="*/ 1091917 w 1522135"/>
                    <a:gd name="connsiteY6" fmla="*/ 726975 h 1116340"/>
                    <a:gd name="connsiteX7" fmla="*/ 43133 w 1522135"/>
                    <a:gd name="connsiteY7" fmla="*/ 1116340 h 1116340"/>
                    <a:gd name="connsiteX8" fmla="*/ 764354 w 1522135"/>
                    <a:gd name="connsiteY8" fmla="*/ 483910 h 1116340"/>
                    <a:gd name="connsiteX9" fmla="*/ 764354 w 1522135"/>
                    <a:gd name="connsiteY9" fmla="*/ 14337 h 1116340"/>
                    <a:gd name="connsiteX10" fmla="*/ 1118005 w 1522135"/>
                    <a:gd name="connsiteY10" fmla="*/ 14337 h 1116340"/>
                    <a:gd name="connsiteX11" fmla="*/ 1114772 w 1522135"/>
                    <a:gd name="connsiteY11" fmla="*/ 0 h 1116340"/>
                    <a:gd name="connsiteX0" fmla="*/ 1118005 w 1522135"/>
                    <a:gd name="connsiteY0" fmla="*/ 12033 h 1114036"/>
                    <a:gd name="connsiteX1" fmla="*/ 1346225 w 1522135"/>
                    <a:gd name="connsiteY1" fmla="*/ 0 h 1114036"/>
                    <a:gd name="connsiteX2" fmla="*/ 1517657 w 1522135"/>
                    <a:gd name="connsiteY2" fmla="*/ 639001 h 1114036"/>
                    <a:gd name="connsiteX3" fmla="*/ 1512694 w 1522135"/>
                    <a:gd name="connsiteY3" fmla="*/ 661366 h 1114036"/>
                    <a:gd name="connsiteX4" fmla="*/ 1512694 w 1522135"/>
                    <a:gd name="connsiteY4" fmla="*/ 1032710 h 1114036"/>
                    <a:gd name="connsiteX5" fmla="*/ 1091917 w 1522135"/>
                    <a:gd name="connsiteY5" fmla="*/ 1032710 h 1114036"/>
                    <a:gd name="connsiteX6" fmla="*/ 1091917 w 1522135"/>
                    <a:gd name="connsiteY6" fmla="*/ 724671 h 1114036"/>
                    <a:gd name="connsiteX7" fmla="*/ 43133 w 1522135"/>
                    <a:gd name="connsiteY7" fmla="*/ 1114036 h 1114036"/>
                    <a:gd name="connsiteX8" fmla="*/ 764354 w 1522135"/>
                    <a:gd name="connsiteY8" fmla="*/ 481606 h 1114036"/>
                    <a:gd name="connsiteX9" fmla="*/ 764354 w 1522135"/>
                    <a:gd name="connsiteY9" fmla="*/ 12033 h 1114036"/>
                    <a:gd name="connsiteX10" fmla="*/ 1118005 w 1522135"/>
                    <a:gd name="connsiteY10" fmla="*/ 12033 h 1114036"/>
                    <a:gd name="connsiteX0" fmla="*/ 764354 w 1522135"/>
                    <a:gd name="connsiteY0" fmla="*/ 12033 h 1114036"/>
                    <a:gd name="connsiteX1" fmla="*/ 1346225 w 1522135"/>
                    <a:gd name="connsiteY1" fmla="*/ 0 h 1114036"/>
                    <a:gd name="connsiteX2" fmla="*/ 1517657 w 1522135"/>
                    <a:gd name="connsiteY2" fmla="*/ 639001 h 1114036"/>
                    <a:gd name="connsiteX3" fmla="*/ 1512694 w 1522135"/>
                    <a:gd name="connsiteY3" fmla="*/ 661366 h 1114036"/>
                    <a:gd name="connsiteX4" fmla="*/ 1512694 w 1522135"/>
                    <a:gd name="connsiteY4" fmla="*/ 1032710 h 1114036"/>
                    <a:gd name="connsiteX5" fmla="*/ 1091917 w 1522135"/>
                    <a:gd name="connsiteY5" fmla="*/ 1032710 h 1114036"/>
                    <a:gd name="connsiteX6" fmla="*/ 1091917 w 1522135"/>
                    <a:gd name="connsiteY6" fmla="*/ 724671 h 1114036"/>
                    <a:gd name="connsiteX7" fmla="*/ 43133 w 1522135"/>
                    <a:gd name="connsiteY7" fmla="*/ 1114036 h 1114036"/>
                    <a:gd name="connsiteX8" fmla="*/ 764354 w 1522135"/>
                    <a:gd name="connsiteY8" fmla="*/ 481606 h 1114036"/>
                    <a:gd name="connsiteX9" fmla="*/ 764354 w 1522135"/>
                    <a:gd name="connsiteY9" fmla="*/ 12033 h 1114036"/>
                    <a:gd name="connsiteX0" fmla="*/ 764354 w 1521955"/>
                    <a:gd name="connsiteY0" fmla="*/ 588953 h 1690956"/>
                    <a:gd name="connsiteX1" fmla="*/ 1332877 w 1521955"/>
                    <a:gd name="connsiteY1" fmla="*/ 0 h 1690956"/>
                    <a:gd name="connsiteX2" fmla="*/ 1517657 w 1521955"/>
                    <a:gd name="connsiteY2" fmla="*/ 1215921 h 1690956"/>
                    <a:gd name="connsiteX3" fmla="*/ 1512694 w 1521955"/>
                    <a:gd name="connsiteY3" fmla="*/ 1238286 h 1690956"/>
                    <a:gd name="connsiteX4" fmla="*/ 1512694 w 1521955"/>
                    <a:gd name="connsiteY4" fmla="*/ 1609630 h 1690956"/>
                    <a:gd name="connsiteX5" fmla="*/ 1091917 w 1521955"/>
                    <a:gd name="connsiteY5" fmla="*/ 1609630 h 1690956"/>
                    <a:gd name="connsiteX6" fmla="*/ 1091917 w 1521955"/>
                    <a:gd name="connsiteY6" fmla="*/ 1301591 h 1690956"/>
                    <a:gd name="connsiteX7" fmla="*/ 43133 w 1521955"/>
                    <a:gd name="connsiteY7" fmla="*/ 1690956 h 1690956"/>
                    <a:gd name="connsiteX8" fmla="*/ 764354 w 1521955"/>
                    <a:gd name="connsiteY8" fmla="*/ 1058526 h 1690956"/>
                    <a:gd name="connsiteX9" fmla="*/ 764354 w 1521955"/>
                    <a:gd name="connsiteY9" fmla="*/ 588953 h 1690956"/>
                    <a:gd name="connsiteX0" fmla="*/ 344210 w 1521955"/>
                    <a:gd name="connsiteY0" fmla="*/ 69807 h 1690956"/>
                    <a:gd name="connsiteX1" fmla="*/ 1332877 w 1521955"/>
                    <a:gd name="connsiteY1" fmla="*/ 0 h 1690956"/>
                    <a:gd name="connsiteX2" fmla="*/ 1517657 w 1521955"/>
                    <a:gd name="connsiteY2" fmla="*/ 1215921 h 1690956"/>
                    <a:gd name="connsiteX3" fmla="*/ 1512694 w 1521955"/>
                    <a:gd name="connsiteY3" fmla="*/ 1238286 h 1690956"/>
                    <a:gd name="connsiteX4" fmla="*/ 1512694 w 1521955"/>
                    <a:gd name="connsiteY4" fmla="*/ 1609630 h 1690956"/>
                    <a:gd name="connsiteX5" fmla="*/ 1091917 w 1521955"/>
                    <a:gd name="connsiteY5" fmla="*/ 1609630 h 1690956"/>
                    <a:gd name="connsiteX6" fmla="*/ 1091917 w 1521955"/>
                    <a:gd name="connsiteY6" fmla="*/ 1301591 h 1690956"/>
                    <a:gd name="connsiteX7" fmla="*/ 43133 w 1521955"/>
                    <a:gd name="connsiteY7" fmla="*/ 1690956 h 1690956"/>
                    <a:gd name="connsiteX8" fmla="*/ 764354 w 1521955"/>
                    <a:gd name="connsiteY8" fmla="*/ 1058526 h 1690956"/>
                    <a:gd name="connsiteX9" fmla="*/ 344210 w 1521955"/>
                    <a:gd name="connsiteY9" fmla="*/ 69807 h 16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955" h="1690956">
                      <a:moveTo>
                        <a:pt x="344210" y="69807"/>
                      </a:moveTo>
                      <a:lnTo>
                        <a:pt x="1332877" y="0"/>
                      </a:lnTo>
                      <a:cubicBezTo>
                        <a:pt x="1254808" y="136546"/>
                        <a:pt x="1561419" y="918871"/>
                        <a:pt x="1517657" y="1215921"/>
                      </a:cubicBezTo>
                      <a:lnTo>
                        <a:pt x="1512694" y="1238286"/>
                      </a:lnTo>
                      <a:lnTo>
                        <a:pt x="1512694" y="1609630"/>
                      </a:lnTo>
                      <a:lnTo>
                        <a:pt x="1091917" y="1609630"/>
                      </a:lnTo>
                      <a:lnTo>
                        <a:pt x="1091917" y="1301591"/>
                      </a:lnTo>
                      <a:cubicBezTo>
                        <a:pt x="742322" y="1431379"/>
                        <a:pt x="1129328" y="1671235"/>
                        <a:pt x="43133" y="1690956"/>
                      </a:cubicBezTo>
                      <a:cubicBezTo>
                        <a:pt x="-11461" y="1650445"/>
                        <a:pt x="-160182" y="1428460"/>
                        <a:pt x="764354" y="1058526"/>
                      </a:cubicBezTo>
                      <a:cubicBezTo>
                        <a:pt x="933688" y="918935"/>
                        <a:pt x="344210" y="226331"/>
                        <a:pt x="344210" y="69807"/>
                      </a:cubicBezTo>
                      <a:close/>
                    </a:path>
                  </a:pathLst>
                </a:custGeom>
                <a:solidFill>
                  <a:srgbClr val="70AD47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HeroicExtremeLeftFacing"/>
                  <a:lightRig rig="threePt" dir="t"/>
                </a:scene3d>
                <a:sp3d prstMaterial="flat"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9" name="Csoportba foglalás 428">
                  <a:extLst>
                    <a:ext uri="{FF2B5EF4-FFF2-40B4-BE49-F238E27FC236}">
                      <a16:creationId xmlns:a16="http://schemas.microsoft.com/office/drawing/2014/main" id="{6EC1626A-80B5-489C-82B8-7CDEAE47EA75}"/>
                    </a:ext>
                  </a:extLst>
                </p:cNvPr>
                <p:cNvGrpSpPr/>
                <p:nvPr/>
              </p:nvGrpSpPr>
              <p:grpSpPr>
                <a:xfrm rot="1022947">
                  <a:off x="5187554" y="6026942"/>
                  <a:ext cx="237065" cy="98095"/>
                  <a:chOff x="6440348" y="5100378"/>
                  <a:chExt cx="545714" cy="414158"/>
                </a:xfrm>
              </p:grpSpPr>
              <p:sp>
                <p:nvSpPr>
                  <p:cNvPr id="624" name="Szabadkézi sokszög 179">
                    <a:extLst>
                      <a:ext uri="{FF2B5EF4-FFF2-40B4-BE49-F238E27FC236}">
                        <a16:creationId xmlns:a16="http://schemas.microsoft.com/office/drawing/2014/main" id="{1713E60C-F5E2-4C25-9EAB-A1BA4ECAEFF0}"/>
                      </a:ext>
                    </a:extLst>
                  </p:cNvPr>
                  <p:cNvSpPr/>
                  <p:nvPr/>
                </p:nvSpPr>
                <p:spPr>
                  <a:xfrm rot="5582344" flipH="1">
                    <a:off x="6506126" y="5034600"/>
                    <a:ext cx="414158" cy="545714"/>
                  </a:xfrm>
                  <a:custGeom>
                    <a:avLst/>
                    <a:gdLst>
                      <a:gd name="connsiteX0" fmla="*/ 387364 w 414158"/>
                      <a:gd name="connsiteY0" fmla="*/ 545714 h 545714"/>
                      <a:gd name="connsiteX1" fmla="*/ 323248 w 414158"/>
                      <a:gd name="connsiteY1" fmla="*/ 289248 h 545714"/>
                      <a:gd name="connsiteX2" fmla="*/ 414158 w 414158"/>
                      <a:gd name="connsiteY2" fmla="*/ 41016 h 545714"/>
                      <a:gd name="connsiteX3" fmla="*/ 28972 w 414158"/>
                      <a:gd name="connsiteY3" fmla="*/ 0 h 545714"/>
                      <a:gd name="connsiteX4" fmla="*/ 66544 w 414158"/>
                      <a:gd name="connsiteY4" fmla="*/ 268767 h 545714"/>
                      <a:gd name="connsiteX5" fmla="*/ 194908 w 414158"/>
                      <a:gd name="connsiteY5" fmla="*/ 282436 h 545714"/>
                      <a:gd name="connsiteX6" fmla="*/ 65820 w 414158"/>
                      <a:gd name="connsiteY6" fmla="*/ 282436 h 545714"/>
                      <a:gd name="connsiteX7" fmla="*/ 0 w 414158"/>
                      <a:gd name="connsiteY7" fmla="*/ 545714 h 545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4158" h="545714">
                        <a:moveTo>
                          <a:pt x="387364" y="545714"/>
                        </a:moveTo>
                        <a:lnTo>
                          <a:pt x="323248" y="289248"/>
                        </a:lnTo>
                        <a:lnTo>
                          <a:pt x="414158" y="41016"/>
                        </a:lnTo>
                        <a:lnTo>
                          <a:pt x="28972" y="0"/>
                        </a:lnTo>
                        <a:lnTo>
                          <a:pt x="66544" y="268767"/>
                        </a:lnTo>
                        <a:lnTo>
                          <a:pt x="194908" y="282436"/>
                        </a:lnTo>
                        <a:lnTo>
                          <a:pt x="65820" y="282436"/>
                        </a:lnTo>
                        <a:lnTo>
                          <a:pt x="0" y="545714"/>
                        </a:lnTo>
                        <a:close/>
                      </a:path>
                    </a:pathLst>
                  </a:cu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5" name="Téglalap 624">
                    <a:extLst>
                      <a:ext uri="{FF2B5EF4-FFF2-40B4-BE49-F238E27FC236}">
                        <a16:creationId xmlns:a16="http://schemas.microsoft.com/office/drawing/2014/main" id="{0E8A6CD6-CE12-42BD-A779-010F82D016CD}"/>
                      </a:ext>
                    </a:extLst>
                  </p:cNvPr>
                  <p:cNvSpPr/>
                  <p:nvPr/>
                </p:nvSpPr>
                <p:spPr>
                  <a:xfrm>
                    <a:off x="6622314" y="5132443"/>
                    <a:ext cx="181770" cy="350027"/>
                  </a:xfrm>
                  <a:prstGeom prst="rect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0" name="Csoportba foglalás 429">
                  <a:extLst>
                    <a:ext uri="{FF2B5EF4-FFF2-40B4-BE49-F238E27FC236}">
                      <a16:creationId xmlns:a16="http://schemas.microsoft.com/office/drawing/2014/main" id="{D1F17378-1AD6-4C39-A9C8-1ABAD95AF154}"/>
                    </a:ext>
                  </a:extLst>
                </p:cNvPr>
                <p:cNvGrpSpPr/>
                <p:nvPr/>
              </p:nvGrpSpPr>
              <p:grpSpPr>
                <a:xfrm rot="20778822">
                  <a:off x="5670276" y="6025591"/>
                  <a:ext cx="237065" cy="98095"/>
                  <a:chOff x="6440348" y="5100378"/>
                  <a:chExt cx="545714" cy="414158"/>
                </a:xfrm>
              </p:grpSpPr>
              <p:sp>
                <p:nvSpPr>
                  <p:cNvPr id="622" name="Szabadkézi sokszög 177">
                    <a:extLst>
                      <a:ext uri="{FF2B5EF4-FFF2-40B4-BE49-F238E27FC236}">
                        <a16:creationId xmlns:a16="http://schemas.microsoft.com/office/drawing/2014/main" id="{44877FAB-DF87-4439-87B3-8A405C4B1AAA}"/>
                      </a:ext>
                    </a:extLst>
                  </p:cNvPr>
                  <p:cNvSpPr/>
                  <p:nvPr/>
                </p:nvSpPr>
                <p:spPr>
                  <a:xfrm rot="5582344" flipH="1">
                    <a:off x="6506126" y="5034600"/>
                    <a:ext cx="414158" cy="545714"/>
                  </a:xfrm>
                  <a:custGeom>
                    <a:avLst/>
                    <a:gdLst>
                      <a:gd name="connsiteX0" fmla="*/ 387364 w 414158"/>
                      <a:gd name="connsiteY0" fmla="*/ 545714 h 545714"/>
                      <a:gd name="connsiteX1" fmla="*/ 323248 w 414158"/>
                      <a:gd name="connsiteY1" fmla="*/ 289248 h 545714"/>
                      <a:gd name="connsiteX2" fmla="*/ 414158 w 414158"/>
                      <a:gd name="connsiteY2" fmla="*/ 41016 h 545714"/>
                      <a:gd name="connsiteX3" fmla="*/ 28972 w 414158"/>
                      <a:gd name="connsiteY3" fmla="*/ 0 h 545714"/>
                      <a:gd name="connsiteX4" fmla="*/ 66544 w 414158"/>
                      <a:gd name="connsiteY4" fmla="*/ 268767 h 545714"/>
                      <a:gd name="connsiteX5" fmla="*/ 194908 w 414158"/>
                      <a:gd name="connsiteY5" fmla="*/ 282436 h 545714"/>
                      <a:gd name="connsiteX6" fmla="*/ 65820 w 414158"/>
                      <a:gd name="connsiteY6" fmla="*/ 282436 h 545714"/>
                      <a:gd name="connsiteX7" fmla="*/ 0 w 414158"/>
                      <a:gd name="connsiteY7" fmla="*/ 545714 h 545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4158" h="545714">
                        <a:moveTo>
                          <a:pt x="387364" y="545714"/>
                        </a:moveTo>
                        <a:lnTo>
                          <a:pt x="323248" y="289248"/>
                        </a:lnTo>
                        <a:lnTo>
                          <a:pt x="414158" y="41016"/>
                        </a:lnTo>
                        <a:lnTo>
                          <a:pt x="28972" y="0"/>
                        </a:lnTo>
                        <a:lnTo>
                          <a:pt x="66544" y="268767"/>
                        </a:lnTo>
                        <a:lnTo>
                          <a:pt x="194908" y="282436"/>
                        </a:lnTo>
                        <a:lnTo>
                          <a:pt x="65820" y="282436"/>
                        </a:lnTo>
                        <a:lnTo>
                          <a:pt x="0" y="545714"/>
                        </a:lnTo>
                        <a:close/>
                      </a:path>
                    </a:pathLst>
                  </a:cu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3" name="Téglalap 622">
                    <a:extLst>
                      <a:ext uri="{FF2B5EF4-FFF2-40B4-BE49-F238E27FC236}">
                        <a16:creationId xmlns:a16="http://schemas.microsoft.com/office/drawing/2014/main" id="{6E8E3239-7FAE-4718-8F93-6618564B482D}"/>
                      </a:ext>
                    </a:extLst>
                  </p:cNvPr>
                  <p:cNvSpPr/>
                  <p:nvPr/>
                </p:nvSpPr>
                <p:spPr>
                  <a:xfrm>
                    <a:off x="6622314" y="5132443"/>
                    <a:ext cx="181770" cy="350027"/>
                  </a:xfrm>
                  <a:prstGeom prst="rect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1" name="Csoportba foglalás 430">
                  <a:extLst>
                    <a:ext uri="{FF2B5EF4-FFF2-40B4-BE49-F238E27FC236}">
                      <a16:creationId xmlns:a16="http://schemas.microsoft.com/office/drawing/2014/main" id="{B995693C-86AA-4C18-88CB-E8E7FB5821FC}"/>
                    </a:ext>
                  </a:extLst>
                </p:cNvPr>
                <p:cNvGrpSpPr/>
                <p:nvPr/>
              </p:nvGrpSpPr>
              <p:grpSpPr>
                <a:xfrm>
                  <a:off x="5433842" y="3787208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20" name="Lekerekített téglalap 175">
                    <a:extLst>
                      <a:ext uri="{FF2B5EF4-FFF2-40B4-BE49-F238E27FC236}">
                        <a16:creationId xmlns:a16="http://schemas.microsoft.com/office/drawing/2014/main" id="{43804763-99B1-4FC4-9F0F-B470C3110F3B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1" name="Ellipszis 620">
                    <a:extLst>
                      <a:ext uri="{FF2B5EF4-FFF2-40B4-BE49-F238E27FC236}">
                        <a16:creationId xmlns:a16="http://schemas.microsoft.com/office/drawing/2014/main" id="{233A83A8-5063-42DE-BF92-7AABE15A266A}"/>
                      </a:ext>
                    </a:extLst>
                  </p:cNvPr>
                  <p:cNvSpPr/>
                  <p:nvPr/>
                </p:nvSpPr>
                <p:spPr>
                  <a:xfrm>
                    <a:off x="4832819" y="2775841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0" name="Csoportba foglalás 599">
                  <a:extLst>
                    <a:ext uri="{FF2B5EF4-FFF2-40B4-BE49-F238E27FC236}">
                      <a16:creationId xmlns:a16="http://schemas.microsoft.com/office/drawing/2014/main" id="{045590AD-1B8E-4EE1-96D9-6473814D22BC}"/>
                    </a:ext>
                  </a:extLst>
                </p:cNvPr>
                <p:cNvGrpSpPr/>
                <p:nvPr/>
              </p:nvGrpSpPr>
              <p:grpSpPr>
                <a:xfrm>
                  <a:off x="5430702" y="4007657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18" name="Lekerekített téglalap 173">
                    <a:extLst>
                      <a:ext uri="{FF2B5EF4-FFF2-40B4-BE49-F238E27FC236}">
                        <a16:creationId xmlns:a16="http://schemas.microsoft.com/office/drawing/2014/main" id="{8FCED87D-7FFA-4033-83F3-EAD43AFAF785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9" name="Ellipszis 618">
                    <a:extLst>
                      <a:ext uri="{FF2B5EF4-FFF2-40B4-BE49-F238E27FC236}">
                        <a16:creationId xmlns:a16="http://schemas.microsoft.com/office/drawing/2014/main" id="{CFF1DA1D-5C0C-498F-A8DE-B75CF43F7B7D}"/>
                      </a:ext>
                    </a:extLst>
                  </p:cNvPr>
                  <p:cNvSpPr/>
                  <p:nvPr/>
                </p:nvSpPr>
                <p:spPr>
                  <a:xfrm>
                    <a:off x="4832819" y="2775841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1" name="Csoportba foglalás 600">
                  <a:extLst>
                    <a:ext uri="{FF2B5EF4-FFF2-40B4-BE49-F238E27FC236}">
                      <a16:creationId xmlns:a16="http://schemas.microsoft.com/office/drawing/2014/main" id="{0EA53441-93D7-4E03-9C17-C0E9D3EC0EF1}"/>
                    </a:ext>
                  </a:extLst>
                </p:cNvPr>
                <p:cNvGrpSpPr/>
                <p:nvPr/>
              </p:nvGrpSpPr>
              <p:grpSpPr>
                <a:xfrm>
                  <a:off x="5427564" y="4228107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16" name="Lekerekített téglalap 171">
                    <a:extLst>
                      <a:ext uri="{FF2B5EF4-FFF2-40B4-BE49-F238E27FC236}">
                        <a16:creationId xmlns:a16="http://schemas.microsoft.com/office/drawing/2014/main" id="{EE89EA86-9EDD-45A2-9A84-BAFB4DFB2B64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7" name="Ellipszis 616">
                    <a:extLst>
                      <a:ext uri="{FF2B5EF4-FFF2-40B4-BE49-F238E27FC236}">
                        <a16:creationId xmlns:a16="http://schemas.microsoft.com/office/drawing/2014/main" id="{4198CCC5-96CF-4C32-A046-F47BA7A524B4}"/>
                      </a:ext>
                    </a:extLst>
                  </p:cNvPr>
                  <p:cNvSpPr/>
                  <p:nvPr/>
                </p:nvSpPr>
                <p:spPr>
                  <a:xfrm>
                    <a:off x="4832819" y="2775841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2" name="Csoportba foglalás 601">
                  <a:extLst>
                    <a:ext uri="{FF2B5EF4-FFF2-40B4-BE49-F238E27FC236}">
                      <a16:creationId xmlns:a16="http://schemas.microsoft.com/office/drawing/2014/main" id="{CDFD5452-9E73-49FC-9078-D32C75701ED9}"/>
                    </a:ext>
                  </a:extLst>
                </p:cNvPr>
                <p:cNvGrpSpPr/>
                <p:nvPr/>
              </p:nvGrpSpPr>
              <p:grpSpPr>
                <a:xfrm>
                  <a:off x="5424425" y="4448556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14" name="Lekerekített téglalap 169">
                    <a:extLst>
                      <a:ext uri="{FF2B5EF4-FFF2-40B4-BE49-F238E27FC236}">
                        <a16:creationId xmlns:a16="http://schemas.microsoft.com/office/drawing/2014/main" id="{B6B33F46-929B-4DC0-BEB7-8B12DB46370E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" name="Ellipszis 614">
                    <a:extLst>
                      <a:ext uri="{FF2B5EF4-FFF2-40B4-BE49-F238E27FC236}">
                        <a16:creationId xmlns:a16="http://schemas.microsoft.com/office/drawing/2014/main" id="{C8F7131A-EA80-4728-B5CF-2E1AA65D5129}"/>
                      </a:ext>
                    </a:extLst>
                  </p:cNvPr>
                  <p:cNvSpPr/>
                  <p:nvPr/>
                </p:nvSpPr>
                <p:spPr>
                  <a:xfrm>
                    <a:off x="4832819" y="2775841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3" name="Csoportba foglalás 602">
                  <a:extLst>
                    <a:ext uri="{FF2B5EF4-FFF2-40B4-BE49-F238E27FC236}">
                      <a16:creationId xmlns:a16="http://schemas.microsoft.com/office/drawing/2014/main" id="{801EA17B-E56E-40A7-96C7-A1A176683276}"/>
                    </a:ext>
                  </a:extLst>
                </p:cNvPr>
                <p:cNvGrpSpPr/>
                <p:nvPr/>
              </p:nvGrpSpPr>
              <p:grpSpPr>
                <a:xfrm>
                  <a:off x="5421285" y="4669006"/>
                  <a:ext cx="196459" cy="99322"/>
                  <a:chOff x="4812615" y="2746065"/>
                  <a:chExt cx="190010" cy="111603"/>
                </a:xfrm>
              </p:grpSpPr>
              <p:sp>
                <p:nvSpPr>
                  <p:cNvPr id="612" name="Lekerekített téglalap 167">
                    <a:extLst>
                      <a:ext uri="{FF2B5EF4-FFF2-40B4-BE49-F238E27FC236}">
                        <a16:creationId xmlns:a16="http://schemas.microsoft.com/office/drawing/2014/main" id="{5AD24543-AEA0-4F1E-A9E8-8C2B43AA0153}"/>
                      </a:ext>
                    </a:extLst>
                  </p:cNvPr>
                  <p:cNvSpPr/>
                  <p:nvPr/>
                </p:nvSpPr>
                <p:spPr>
                  <a:xfrm>
                    <a:off x="4812615" y="2746065"/>
                    <a:ext cx="190010" cy="111603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Ellipszis 612">
                    <a:extLst>
                      <a:ext uri="{FF2B5EF4-FFF2-40B4-BE49-F238E27FC236}">
                        <a16:creationId xmlns:a16="http://schemas.microsoft.com/office/drawing/2014/main" id="{54B20FB0-2E0A-4C6D-A478-7EEB178C8958}"/>
                      </a:ext>
                    </a:extLst>
                  </p:cNvPr>
                  <p:cNvSpPr/>
                  <p:nvPr/>
                </p:nvSpPr>
                <p:spPr>
                  <a:xfrm>
                    <a:off x="4832819" y="2775841"/>
                    <a:ext cx="60453" cy="61917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04" name="Szabadkézi sokszög 159">
                  <a:extLst>
                    <a:ext uri="{FF2B5EF4-FFF2-40B4-BE49-F238E27FC236}">
                      <a16:creationId xmlns:a16="http://schemas.microsoft.com/office/drawing/2014/main" id="{467BA4E1-2AF0-4A65-92C1-8EE7A692C82E}"/>
                    </a:ext>
                  </a:extLst>
                </p:cNvPr>
                <p:cNvSpPr/>
                <p:nvPr/>
              </p:nvSpPr>
              <p:spPr>
                <a:xfrm>
                  <a:off x="5106958" y="3389263"/>
                  <a:ext cx="814669" cy="132574"/>
                </a:xfrm>
                <a:custGeom>
                  <a:avLst/>
                  <a:gdLst>
                    <a:gd name="connsiteX0" fmla="*/ 432247 w 809424"/>
                    <a:gd name="connsiteY0" fmla="*/ 71822 h 179645"/>
                    <a:gd name="connsiteX1" fmla="*/ 417214 w 809424"/>
                    <a:gd name="connsiteY1" fmla="*/ 89822 h 179645"/>
                    <a:gd name="connsiteX2" fmla="*/ 432247 w 809424"/>
                    <a:gd name="connsiteY2" fmla="*/ 107822 h 179645"/>
                    <a:gd name="connsiteX3" fmla="*/ 447280 w 809424"/>
                    <a:gd name="connsiteY3" fmla="*/ 89822 h 179645"/>
                    <a:gd name="connsiteX4" fmla="*/ 432247 w 809424"/>
                    <a:gd name="connsiteY4" fmla="*/ 71822 h 179645"/>
                    <a:gd name="connsiteX5" fmla="*/ 249763 w 809424"/>
                    <a:gd name="connsiteY5" fmla="*/ 67428 h 179645"/>
                    <a:gd name="connsiteX6" fmla="*/ 234730 w 809424"/>
                    <a:gd name="connsiteY6" fmla="*/ 85428 h 179645"/>
                    <a:gd name="connsiteX7" fmla="*/ 249763 w 809424"/>
                    <a:gd name="connsiteY7" fmla="*/ 103428 h 179645"/>
                    <a:gd name="connsiteX8" fmla="*/ 264796 w 809424"/>
                    <a:gd name="connsiteY8" fmla="*/ 85428 h 179645"/>
                    <a:gd name="connsiteX9" fmla="*/ 249763 w 809424"/>
                    <a:gd name="connsiteY9" fmla="*/ 67428 h 179645"/>
                    <a:gd name="connsiteX10" fmla="*/ 89998 w 809424"/>
                    <a:gd name="connsiteY10" fmla="*/ 67427 h 179645"/>
                    <a:gd name="connsiteX11" fmla="*/ 74965 w 809424"/>
                    <a:gd name="connsiteY11" fmla="*/ 85427 h 179645"/>
                    <a:gd name="connsiteX12" fmla="*/ 89998 w 809424"/>
                    <a:gd name="connsiteY12" fmla="*/ 103427 h 179645"/>
                    <a:gd name="connsiteX13" fmla="*/ 105031 w 809424"/>
                    <a:gd name="connsiteY13" fmla="*/ 85427 h 179645"/>
                    <a:gd name="connsiteX14" fmla="*/ 89998 w 809424"/>
                    <a:gd name="connsiteY14" fmla="*/ 67427 h 179645"/>
                    <a:gd name="connsiteX15" fmla="*/ 0 w 809424"/>
                    <a:gd name="connsiteY15" fmla="*/ 0 h 179645"/>
                    <a:gd name="connsiteX16" fmla="*/ 809424 w 809424"/>
                    <a:gd name="connsiteY16" fmla="*/ 0 h 179645"/>
                    <a:gd name="connsiteX17" fmla="*/ 809424 w 809424"/>
                    <a:gd name="connsiteY17" fmla="*/ 179645 h 179645"/>
                    <a:gd name="connsiteX18" fmla="*/ 0 w 809424"/>
                    <a:gd name="connsiteY18" fmla="*/ 179645 h 179645"/>
                    <a:gd name="connsiteX0" fmla="*/ 432247 w 850552"/>
                    <a:gd name="connsiteY0" fmla="*/ 81684 h 189507"/>
                    <a:gd name="connsiteX1" fmla="*/ 417214 w 850552"/>
                    <a:gd name="connsiteY1" fmla="*/ 99684 h 189507"/>
                    <a:gd name="connsiteX2" fmla="*/ 432247 w 850552"/>
                    <a:gd name="connsiteY2" fmla="*/ 117684 h 189507"/>
                    <a:gd name="connsiteX3" fmla="*/ 447280 w 850552"/>
                    <a:gd name="connsiteY3" fmla="*/ 99684 h 189507"/>
                    <a:gd name="connsiteX4" fmla="*/ 432247 w 850552"/>
                    <a:gd name="connsiteY4" fmla="*/ 81684 h 189507"/>
                    <a:gd name="connsiteX5" fmla="*/ 249763 w 850552"/>
                    <a:gd name="connsiteY5" fmla="*/ 77290 h 189507"/>
                    <a:gd name="connsiteX6" fmla="*/ 234730 w 850552"/>
                    <a:gd name="connsiteY6" fmla="*/ 95290 h 189507"/>
                    <a:gd name="connsiteX7" fmla="*/ 249763 w 850552"/>
                    <a:gd name="connsiteY7" fmla="*/ 113290 h 189507"/>
                    <a:gd name="connsiteX8" fmla="*/ 264796 w 850552"/>
                    <a:gd name="connsiteY8" fmla="*/ 95290 h 189507"/>
                    <a:gd name="connsiteX9" fmla="*/ 249763 w 850552"/>
                    <a:gd name="connsiteY9" fmla="*/ 77290 h 189507"/>
                    <a:gd name="connsiteX10" fmla="*/ 89998 w 850552"/>
                    <a:gd name="connsiteY10" fmla="*/ 77289 h 189507"/>
                    <a:gd name="connsiteX11" fmla="*/ 74965 w 850552"/>
                    <a:gd name="connsiteY11" fmla="*/ 95289 h 189507"/>
                    <a:gd name="connsiteX12" fmla="*/ 89998 w 850552"/>
                    <a:gd name="connsiteY12" fmla="*/ 113289 h 189507"/>
                    <a:gd name="connsiteX13" fmla="*/ 105031 w 850552"/>
                    <a:gd name="connsiteY13" fmla="*/ 95289 h 189507"/>
                    <a:gd name="connsiteX14" fmla="*/ 89998 w 850552"/>
                    <a:gd name="connsiteY14" fmla="*/ 77289 h 189507"/>
                    <a:gd name="connsiteX15" fmla="*/ 0 w 850552"/>
                    <a:gd name="connsiteY15" fmla="*/ 9862 h 189507"/>
                    <a:gd name="connsiteX16" fmla="*/ 850552 w 850552"/>
                    <a:gd name="connsiteY16" fmla="*/ 0 h 189507"/>
                    <a:gd name="connsiteX17" fmla="*/ 809424 w 850552"/>
                    <a:gd name="connsiteY17" fmla="*/ 189507 h 189507"/>
                    <a:gd name="connsiteX18" fmla="*/ 0 w 850552"/>
                    <a:gd name="connsiteY18" fmla="*/ 189507 h 189507"/>
                    <a:gd name="connsiteX19" fmla="*/ 0 w 850552"/>
                    <a:gd name="connsiteY19" fmla="*/ 9862 h 189507"/>
                    <a:gd name="connsiteX0" fmla="*/ 432247 w 850552"/>
                    <a:gd name="connsiteY0" fmla="*/ 81684 h 192794"/>
                    <a:gd name="connsiteX1" fmla="*/ 417214 w 850552"/>
                    <a:gd name="connsiteY1" fmla="*/ 99684 h 192794"/>
                    <a:gd name="connsiteX2" fmla="*/ 432247 w 850552"/>
                    <a:gd name="connsiteY2" fmla="*/ 117684 h 192794"/>
                    <a:gd name="connsiteX3" fmla="*/ 447280 w 850552"/>
                    <a:gd name="connsiteY3" fmla="*/ 99684 h 192794"/>
                    <a:gd name="connsiteX4" fmla="*/ 432247 w 850552"/>
                    <a:gd name="connsiteY4" fmla="*/ 81684 h 192794"/>
                    <a:gd name="connsiteX5" fmla="*/ 249763 w 850552"/>
                    <a:gd name="connsiteY5" fmla="*/ 77290 h 192794"/>
                    <a:gd name="connsiteX6" fmla="*/ 234730 w 850552"/>
                    <a:gd name="connsiteY6" fmla="*/ 95290 h 192794"/>
                    <a:gd name="connsiteX7" fmla="*/ 249763 w 850552"/>
                    <a:gd name="connsiteY7" fmla="*/ 113290 h 192794"/>
                    <a:gd name="connsiteX8" fmla="*/ 264796 w 850552"/>
                    <a:gd name="connsiteY8" fmla="*/ 95290 h 192794"/>
                    <a:gd name="connsiteX9" fmla="*/ 249763 w 850552"/>
                    <a:gd name="connsiteY9" fmla="*/ 77290 h 192794"/>
                    <a:gd name="connsiteX10" fmla="*/ 89998 w 850552"/>
                    <a:gd name="connsiteY10" fmla="*/ 77289 h 192794"/>
                    <a:gd name="connsiteX11" fmla="*/ 74965 w 850552"/>
                    <a:gd name="connsiteY11" fmla="*/ 95289 h 192794"/>
                    <a:gd name="connsiteX12" fmla="*/ 89998 w 850552"/>
                    <a:gd name="connsiteY12" fmla="*/ 113289 h 192794"/>
                    <a:gd name="connsiteX13" fmla="*/ 105031 w 850552"/>
                    <a:gd name="connsiteY13" fmla="*/ 95289 h 192794"/>
                    <a:gd name="connsiteX14" fmla="*/ 89998 w 850552"/>
                    <a:gd name="connsiteY14" fmla="*/ 77289 h 192794"/>
                    <a:gd name="connsiteX15" fmla="*/ 0 w 850552"/>
                    <a:gd name="connsiteY15" fmla="*/ 9862 h 192794"/>
                    <a:gd name="connsiteX16" fmla="*/ 850552 w 850552"/>
                    <a:gd name="connsiteY16" fmla="*/ 0 h 192794"/>
                    <a:gd name="connsiteX17" fmla="*/ 845068 w 850552"/>
                    <a:gd name="connsiteY17" fmla="*/ 192794 h 192794"/>
                    <a:gd name="connsiteX18" fmla="*/ 0 w 850552"/>
                    <a:gd name="connsiteY18" fmla="*/ 189507 h 192794"/>
                    <a:gd name="connsiteX19" fmla="*/ 0 w 850552"/>
                    <a:gd name="connsiteY19" fmla="*/ 9862 h 19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50552" h="192794">
                      <a:moveTo>
                        <a:pt x="432247" y="81684"/>
                      </a:moveTo>
                      <a:cubicBezTo>
                        <a:pt x="423945" y="81684"/>
                        <a:pt x="417214" y="89743"/>
                        <a:pt x="417214" y="99684"/>
                      </a:cubicBezTo>
                      <a:cubicBezTo>
                        <a:pt x="417214" y="109625"/>
                        <a:pt x="423945" y="117684"/>
                        <a:pt x="432247" y="117684"/>
                      </a:cubicBezTo>
                      <a:cubicBezTo>
                        <a:pt x="440549" y="117684"/>
                        <a:pt x="447280" y="109625"/>
                        <a:pt x="447280" y="99684"/>
                      </a:cubicBezTo>
                      <a:cubicBezTo>
                        <a:pt x="447280" y="89743"/>
                        <a:pt x="440549" y="81684"/>
                        <a:pt x="432247" y="81684"/>
                      </a:cubicBezTo>
                      <a:close/>
                      <a:moveTo>
                        <a:pt x="249763" y="77290"/>
                      </a:moveTo>
                      <a:cubicBezTo>
                        <a:pt x="241461" y="77290"/>
                        <a:pt x="234730" y="85349"/>
                        <a:pt x="234730" y="95290"/>
                      </a:cubicBezTo>
                      <a:cubicBezTo>
                        <a:pt x="234730" y="105231"/>
                        <a:pt x="241461" y="113290"/>
                        <a:pt x="249763" y="113290"/>
                      </a:cubicBezTo>
                      <a:cubicBezTo>
                        <a:pt x="258065" y="113290"/>
                        <a:pt x="264796" y="105231"/>
                        <a:pt x="264796" y="95290"/>
                      </a:cubicBezTo>
                      <a:cubicBezTo>
                        <a:pt x="264796" y="85349"/>
                        <a:pt x="258065" y="77290"/>
                        <a:pt x="249763" y="77290"/>
                      </a:cubicBezTo>
                      <a:close/>
                      <a:moveTo>
                        <a:pt x="89998" y="77289"/>
                      </a:moveTo>
                      <a:cubicBezTo>
                        <a:pt x="81696" y="77289"/>
                        <a:pt x="74965" y="85348"/>
                        <a:pt x="74965" y="95289"/>
                      </a:cubicBezTo>
                      <a:cubicBezTo>
                        <a:pt x="74965" y="105230"/>
                        <a:pt x="81696" y="113289"/>
                        <a:pt x="89998" y="113289"/>
                      </a:cubicBezTo>
                      <a:cubicBezTo>
                        <a:pt x="98300" y="113289"/>
                        <a:pt x="105031" y="105230"/>
                        <a:pt x="105031" y="95289"/>
                      </a:cubicBezTo>
                      <a:cubicBezTo>
                        <a:pt x="105031" y="85348"/>
                        <a:pt x="98300" y="77289"/>
                        <a:pt x="89998" y="77289"/>
                      </a:cubicBezTo>
                      <a:close/>
                      <a:moveTo>
                        <a:pt x="0" y="9862"/>
                      </a:moveTo>
                      <a:lnTo>
                        <a:pt x="850552" y="0"/>
                      </a:lnTo>
                      <a:lnTo>
                        <a:pt x="845068" y="192794"/>
                      </a:lnTo>
                      <a:lnTo>
                        <a:pt x="0" y="189507"/>
                      </a:lnTo>
                      <a:lnTo>
                        <a:pt x="0" y="9862"/>
                      </a:lnTo>
                      <a:close/>
                    </a:path>
                  </a:pathLst>
                </a:custGeom>
                <a:gradFill flip="none" rotWithShape="1">
                  <a:gsLst>
                    <a:gs pos="18000">
                      <a:srgbClr val="5B9BD5">
                        <a:lumMod val="89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Keret 604">
                  <a:extLst>
                    <a:ext uri="{FF2B5EF4-FFF2-40B4-BE49-F238E27FC236}">
                      <a16:creationId xmlns:a16="http://schemas.microsoft.com/office/drawing/2014/main" id="{7FD617EA-A931-4990-A44C-BA940FBFC7A9}"/>
                    </a:ext>
                  </a:extLst>
                </p:cNvPr>
                <p:cNvSpPr/>
                <p:nvPr/>
              </p:nvSpPr>
              <p:spPr>
                <a:xfrm>
                  <a:off x="5388331" y="3371937"/>
                  <a:ext cx="257092" cy="170564"/>
                </a:xfrm>
                <a:prstGeom prst="frame">
                  <a:avLst/>
                </a:prstGeom>
                <a:solidFill>
                  <a:srgbClr val="EED27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Ötszög 161">
                  <a:extLst>
                    <a:ext uri="{FF2B5EF4-FFF2-40B4-BE49-F238E27FC236}">
                      <a16:creationId xmlns:a16="http://schemas.microsoft.com/office/drawing/2014/main" id="{867C36BB-7B60-4EF0-B659-F61FC2F4D194}"/>
                    </a:ext>
                  </a:extLst>
                </p:cNvPr>
                <p:cNvSpPr/>
                <p:nvPr/>
              </p:nvSpPr>
              <p:spPr>
                <a:xfrm rot="10800000">
                  <a:off x="5416348" y="3454188"/>
                  <a:ext cx="111665" cy="16019"/>
                </a:xfrm>
                <a:prstGeom prst="homePlate">
                  <a:avLst/>
                </a:prstGeom>
                <a:solidFill>
                  <a:srgbClr val="EED27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07" name="Csoportba foglalás 606">
                  <a:extLst>
                    <a:ext uri="{FF2B5EF4-FFF2-40B4-BE49-F238E27FC236}">
                      <a16:creationId xmlns:a16="http://schemas.microsoft.com/office/drawing/2014/main" id="{364A5BF4-0386-49F4-BE78-178DB5110D5F}"/>
                    </a:ext>
                  </a:extLst>
                </p:cNvPr>
                <p:cNvGrpSpPr/>
                <p:nvPr/>
              </p:nvGrpSpPr>
              <p:grpSpPr>
                <a:xfrm rot="20571591">
                  <a:off x="4632040" y="2281098"/>
                  <a:ext cx="738837" cy="1727121"/>
                  <a:chOff x="3914294" y="1530585"/>
                  <a:chExt cx="714584" cy="1940680"/>
                </a:xfrm>
              </p:grpSpPr>
              <p:sp>
                <p:nvSpPr>
                  <p:cNvPr id="608" name="Szabadkézi sokszög 163">
                    <a:extLst>
                      <a:ext uri="{FF2B5EF4-FFF2-40B4-BE49-F238E27FC236}">
                        <a16:creationId xmlns:a16="http://schemas.microsoft.com/office/drawing/2014/main" id="{D362B865-FAEE-4F9D-8EC6-CB38DE2A3464}"/>
                      </a:ext>
                    </a:extLst>
                  </p:cNvPr>
                  <p:cNvSpPr/>
                  <p:nvPr/>
                </p:nvSpPr>
                <p:spPr>
                  <a:xfrm rot="17018777" flipH="1">
                    <a:off x="4115893" y="2958281"/>
                    <a:ext cx="538931" cy="487038"/>
                  </a:xfrm>
                  <a:custGeom>
                    <a:avLst/>
                    <a:gdLst>
                      <a:gd name="connsiteX0" fmla="*/ 136730 w 1199201"/>
                      <a:gd name="connsiteY0" fmla="*/ 30640 h 1892590"/>
                      <a:gd name="connsiteX1" fmla="*/ 584676 w 1199201"/>
                      <a:gd name="connsiteY1" fmla="*/ 217978 h 1892590"/>
                      <a:gd name="connsiteX2" fmla="*/ 635949 w 1199201"/>
                      <a:gd name="connsiteY2" fmla="*/ 359167 h 1892590"/>
                      <a:gd name="connsiteX3" fmla="*/ 637703 w 1199201"/>
                      <a:gd name="connsiteY3" fmla="*/ 376384 h 1892590"/>
                      <a:gd name="connsiteX4" fmla="*/ 643383 w 1199201"/>
                      <a:gd name="connsiteY4" fmla="*/ 378062 h 1892590"/>
                      <a:gd name="connsiteX5" fmla="*/ 885701 w 1199201"/>
                      <a:gd name="connsiteY5" fmla="*/ 685567 h 1892590"/>
                      <a:gd name="connsiteX6" fmla="*/ 891201 w 1199201"/>
                      <a:gd name="connsiteY6" fmla="*/ 745235 h 1892590"/>
                      <a:gd name="connsiteX7" fmla="*/ 898623 w 1199201"/>
                      <a:gd name="connsiteY7" fmla="*/ 741118 h 1892590"/>
                      <a:gd name="connsiteX8" fmla="*/ 902544 w 1199201"/>
                      <a:gd name="connsiteY8" fmla="*/ 747073 h 1892590"/>
                      <a:gd name="connsiteX9" fmla="*/ 1006269 w 1199201"/>
                      <a:gd name="connsiteY9" fmla="*/ 920775 h 1892590"/>
                      <a:gd name="connsiteX10" fmla="*/ 1186390 w 1199201"/>
                      <a:gd name="connsiteY10" fmla="*/ 1414924 h 1892590"/>
                      <a:gd name="connsiteX11" fmla="*/ 1138623 w 1199201"/>
                      <a:gd name="connsiteY11" fmla="*/ 1394735 h 1892590"/>
                      <a:gd name="connsiteX12" fmla="*/ 1115215 w 1199201"/>
                      <a:gd name="connsiteY12" fmla="*/ 1371538 h 1892590"/>
                      <a:gd name="connsiteX13" fmla="*/ 1143736 w 1199201"/>
                      <a:gd name="connsiteY13" fmla="*/ 1437679 h 1892590"/>
                      <a:gd name="connsiteX14" fmla="*/ 1185696 w 1199201"/>
                      <a:gd name="connsiteY14" fmla="*/ 1676318 h 1892590"/>
                      <a:gd name="connsiteX15" fmla="*/ 1052946 w 1199201"/>
                      <a:gd name="connsiteY15" fmla="*/ 1575952 h 1892590"/>
                      <a:gd name="connsiteX16" fmla="*/ 1046002 w 1199201"/>
                      <a:gd name="connsiteY16" fmla="*/ 1566944 h 1892590"/>
                      <a:gd name="connsiteX17" fmla="*/ 1044940 w 1199201"/>
                      <a:gd name="connsiteY17" fmla="*/ 1570183 h 1892590"/>
                      <a:gd name="connsiteX18" fmla="*/ 1066478 w 1199201"/>
                      <a:gd name="connsiteY18" fmla="*/ 1620131 h 1892590"/>
                      <a:gd name="connsiteX19" fmla="*/ 1108439 w 1199201"/>
                      <a:gd name="connsiteY19" fmla="*/ 1858770 h 1892590"/>
                      <a:gd name="connsiteX20" fmla="*/ 928217 w 1199201"/>
                      <a:gd name="connsiteY20" fmla="*/ 1696816 h 1892590"/>
                      <a:gd name="connsiteX21" fmla="*/ 894494 w 1199201"/>
                      <a:gd name="connsiteY21" fmla="*/ 1648118 h 1892590"/>
                      <a:gd name="connsiteX22" fmla="*/ 887041 w 1199201"/>
                      <a:gd name="connsiteY22" fmla="*/ 1646821 h 1892590"/>
                      <a:gd name="connsiteX23" fmla="*/ 889089 w 1199201"/>
                      <a:gd name="connsiteY23" fmla="*/ 1651570 h 1892590"/>
                      <a:gd name="connsiteX24" fmla="*/ 931051 w 1199201"/>
                      <a:gd name="connsiteY24" fmla="*/ 1890208 h 1892590"/>
                      <a:gd name="connsiteX25" fmla="*/ 595712 w 1199201"/>
                      <a:gd name="connsiteY25" fmla="*/ 1482149 h 1892590"/>
                      <a:gd name="connsiteX26" fmla="*/ 512057 w 1199201"/>
                      <a:gd name="connsiteY26" fmla="*/ 1317202 h 1892590"/>
                      <a:gd name="connsiteX27" fmla="*/ 498416 w 1199201"/>
                      <a:gd name="connsiteY27" fmla="*/ 1300028 h 1892590"/>
                      <a:gd name="connsiteX28" fmla="*/ 417823 w 1199201"/>
                      <a:gd name="connsiteY28" fmla="*/ 1183616 h 1892590"/>
                      <a:gd name="connsiteX29" fmla="*/ 408983 w 1199201"/>
                      <a:gd name="connsiteY29" fmla="*/ 1168873 h 1892590"/>
                      <a:gd name="connsiteX30" fmla="*/ 404417 w 1199201"/>
                      <a:gd name="connsiteY30" fmla="*/ 1167323 h 1892590"/>
                      <a:gd name="connsiteX31" fmla="*/ 428572 w 1199201"/>
                      <a:gd name="connsiteY31" fmla="*/ 1305834 h 1892590"/>
                      <a:gd name="connsiteX32" fmla="*/ 408701 w 1199201"/>
                      <a:gd name="connsiteY32" fmla="*/ 1634454 h 1892590"/>
                      <a:gd name="connsiteX33" fmla="*/ 207320 w 1199201"/>
                      <a:gd name="connsiteY33" fmla="*/ 1146181 h 1892590"/>
                      <a:gd name="connsiteX34" fmla="*/ 174661 w 1199201"/>
                      <a:gd name="connsiteY34" fmla="*/ 958911 h 1892590"/>
                      <a:gd name="connsiteX35" fmla="*/ 161205 w 1199201"/>
                      <a:gd name="connsiteY35" fmla="*/ 931800 h 1892590"/>
                      <a:gd name="connsiteX36" fmla="*/ 131257 w 1199201"/>
                      <a:gd name="connsiteY36" fmla="*/ 769565 h 1892590"/>
                      <a:gd name="connsiteX37" fmla="*/ 148390 w 1199201"/>
                      <a:gd name="connsiteY37" fmla="*/ 645623 h 1892590"/>
                      <a:gd name="connsiteX38" fmla="*/ 154825 w 1199201"/>
                      <a:gd name="connsiteY38" fmla="*/ 630984 h 1892590"/>
                      <a:gd name="connsiteX39" fmla="*/ 151090 w 1199201"/>
                      <a:gd name="connsiteY39" fmla="*/ 628088 h 1892590"/>
                      <a:gd name="connsiteX40" fmla="*/ 58466 w 1199201"/>
                      <a:gd name="connsiteY40" fmla="*/ 509833 h 1892590"/>
                      <a:gd name="connsiteX41" fmla="*/ 136730 w 1199201"/>
                      <a:gd name="connsiteY41" fmla="*/ 30640 h 1892590"/>
                      <a:gd name="connsiteX0" fmla="*/ 228110 w 1290581"/>
                      <a:gd name="connsiteY0" fmla="*/ 74498 h 1936448"/>
                      <a:gd name="connsiteX1" fmla="*/ 676056 w 1290581"/>
                      <a:gd name="connsiteY1" fmla="*/ 261836 h 1936448"/>
                      <a:gd name="connsiteX2" fmla="*/ 727329 w 1290581"/>
                      <a:gd name="connsiteY2" fmla="*/ 403025 h 1936448"/>
                      <a:gd name="connsiteX3" fmla="*/ 729083 w 1290581"/>
                      <a:gd name="connsiteY3" fmla="*/ 420242 h 1936448"/>
                      <a:gd name="connsiteX4" fmla="*/ 734763 w 1290581"/>
                      <a:gd name="connsiteY4" fmla="*/ 421920 h 1936448"/>
                      <a:gd name="connsiteX5" fmla="*/ 977081 w 1290581"/>
                      <a:gd name="connsiteY5" fmla="*/ 729425 h 1936448"/>
                      <a:gd name="connsiteX6" fmla="*/ 982581 w 1290581"/>
                      <a:gd name="connsiteY6" fmla="*/ 789093 h 1936448"/>
                      <a:gd name="connsiteX7" fmla="*/ 990003 w 1290581"/>
                      <a:gd name="connsiteY7" fmla="*/ 784976 h 1936448"/>
                      <a:gd name="connsiteX8" fmla="*/ 993924 w 1290581"/>
                      <a:gd name="connsiteY8" fmla="*/ 790931 h 1936448"/>
                      <a:gd name="connsiteX9" fmla="*/ 1097649 w 1290581"/>
                      <a:gd name="connsiteY9" fmla="*/ 964633 h 1936448"/>
                      <a:gd name="connsiteX10" fmla="*/ 1277770 w 1290581"/>
                      <a:gd name="connsiteY10" fmla="*/ 1458782 h 1936448"/>
                      <a:gd name="connsiteX11" fmla="*/ 1230003 w 1290581"/>
                      <a:gd name="connsiteY11" fmla="*/ 1438593 h 1936448"/>
                      <a:gd name="connsiteX12" fmla="*/ 1206595 w 1290581"/>
                      <a:gd name="connsiteY12" fmla="*/ 1415396 h 1936448"/>
                      <a:gd name="connsiteX13" fmla="*/ 1235116 w 1290581"/>
                      <a:gd name="connsiteY13" fmla="*/ 1481537 h 1936448"/>
                      <a:gd name="connsiteX14" fmla="*/ 1277076 w 1290581"/>
                      <a:gd name="connsiteY14" fmla="*/ 1720176 h 1936448"/>
                      <a:gd name="connsiteX15" fmla="*/ 1144326 w 1290581"/>
                      <a:gd name="connsiteY15" fmla="*/ 1619810 h 1936448"/>
                      <a:gd name="connsiteX16" fmla="*/ 1137382 w 1290581"/>
                      <a:gd name="connsiteY16" fmla="*/ 1610802 h 1936448"/>
                      <a:gd name="connsiteX17" fmla="*/ 1136320 w 1290581"/>
                      <a:gd name="connsiteY17" fmla="*/ 1614041 h 1936448"/>
                      <a:gd name="connsiteX18" fmla="*/ 1157858 w 1290581"/>
                      <a:gd name="connsiteY18" fmla="*/ 1663989 h 1936448"/>
                      <a:gd name="connsiteX19" fmla="*/ 1199819 w 1290581"/>
                      <a:gd name="connsiteY19" fmla="*/ 1902628 h 1936448"/>
                      <a:gd name="connsiteX20" fmla="*/ 1019597 w 1290581"/>
                      <a:gd name="connsiteY20" fmla="*/ 1740674 h 1936448"/>
                      <a:gd name="connsiteX21" fmla="*/ 985874 w 1290581"/>
                      <a:gd name="connsiteY21" fmla="*/ 1691976 h 1936448"/>
                      <a:gd name="connsiteX22" fmla="*/ 978421 w 1290581"/>
                      <a:gd name="connsiteY22" fmla="*/ 1690679 h 1936448"/>
                      <a:gd name="connsiteX23" fmla="*/ 980469 w 1290581"/>
                      <a:gd name="connsiteY23" fmla="*/ 1695428 h 1936448"/>
                      <a:gd name="connsiteX24" fmla="*/ 1022431 w 1290581"/>
                      <a:gd name="connsiteY24" fmla="*/ 1934066 h 1936448"/>
                      <a:gd name="connsiteX25" fmla="*/ 687092 w 1290581"/>
                      <a:gd name="connsiteY25" fmla="*/ 1526007 h 1936448"/>
                      <a:gd name="connsiteX26" fmla="*/ 603437 w 1290581"/>
                      <a:gd name="connsiteY26" fmla="*/ 1361060 h 1936448"/>
                      <a:gd name="connsiteX27" fmla="*/ 589796 w 1290581"/>
                      <a:gd name="connsiteY27" fmla="*/ 1343886 h 1936448"/>
                      <a:gd name="connsiteX28" fmla="*/ 509203 w 1290581"/>
                      <a:gd name="connsiteY28" fmla="*/ 1227474 h 1936448"/>
                      <a:gd name="connsiteX29" fmla="*/ 500363 w 1290581"/>
                      <a:gd name="connsiteY29" fmla="*/ 1212731 h 1936448"/>
                      <a:gd name="connsiteX30" fmla="*/ 495797 w 1290581"/>
                      <a:gd name="connsiteY30" fmla="*/ 1211181 h 1936448"/>
                      <a:gd name="connsiteX31" fmla="*/ 519952 w 1290581"/>
                      <a:gd name="connsiteY31" fmla="*/ 1349692 h 1936448"/>
                      <a:gd name="connsiteX32" fmla="*/ 500081 w 1290581"/>
                      <a:gd name="connsiteY32" fmla="*/ 1678312 h 1936448"/>
                      <a:gd name="connsiteX33" fmla="*/ 298700 w 1290581"/>
                      <a:gd name="connsiteY33" fmla="*/ 1190039 h 1936448"/>
                      <a:gd name="connsiteX34" fmla="*/ 266041 w 1290581"/>
                      <a:gd name="connsiteY34" fmla="*/ 1002769 h 1936448"/>
                      <a:gd name="connsiteX35" fmla="*/ 252585 w 1290581"/>
                      <a:gd name="connsiteY35" fmla="*/ 975658 h 1936448"/>
                      <a:gd name="connsiteX36" fmla="*/ 222637 w 1290581"/>
                      <a:gd name="connsiteY36" fmla="*/ 813423 h 1936448"/>
                      <a:gd name="connsiteX37" fmla="*/ 239770 w 1290581"/>
                      <a:gd name="connsiteY37" fmla="*/ 689481 h 1936448"/>
                      <a:gd name="connsiteX38" fmla="*/ 246205 w 1290581"/>
                      <a:gd name="connsiteY38" fmla="*/ 674842 h 1936448"/>
                      <a:gd name="connsiteX39" fmla="*/ 242470 w 1290581"/>
                      <a:gd name="connsiteY39" fmla="*/ 671946 h 1936448"/>
                      <a:gd name="connsiteX40" fmla="*/ 149846 w 1290581"/>
                      <a:gd name="connsiteY40" fmla="*/ 553691 h 1936448"/>
                      <a:gd name="connsiteX41" fmla="*/ 228110 w 1290581"/>
                      <a:gd name="connsiteY41" fmla="*/ 74498 h 1936448"/>
                      <a:gd name="connsiteX0" fmla="*/ 343573 w 1199816"/>
                      <a:gd name="connsiteY0" fmla="*/ 116142 h 1701180"/>
                      <a:gd name="connsiteX1" fmla="*/ 585291 w 1199816"/>
                      <a:gd name="connsiteY1" fmla="*/ 26568 h 1701180"/>
                      <a:gd name="connsiteX2" fmla="*/ 636564 w 1199816"/>
                      <a:gd name="connsiteY2" fmla="*/ 167757 h 1701180"/>
                      <a:gd name="connsiteX3" fmla="*/ 638318 w 1199816"/>
                      <a:gd name="connsiteY3" fmla="*/ 184974 h 1701180"/>
                      <a:gd name="connsiteX4" fmla="*/ 643998 w 1199816"/>
                      <a:gd name="connsiteY4" fmla="*/ 186652 h 1701180"/>
                      <a:gd name="connsiteX5" fmla="*/ 886316 w 1199816"/>
                      <a:gd name="connsiteY5" fmla="*/ 494157 h 1701180"/>
                      <a:gd name="connsiteX6" fmla="*/ 891816 w 1199816"/>
                      <a:gd name="connsiteY6" fmla="*/ 553825 h 1701180"/>
                      <a:gd name="connsiteX7" fmla="*/ 899238 w 1199816"/>
                      <a:gd name="connsiteY7" fmla="*/ 549708 h 1701180"/>
                      <a:gd name="connsiteX8" fmla="*/ 903159 w 1199816"/>
                      <a:gd name="connsiteY8" fmla="*/ 555663 h 1701180"/>
                      <a:gd name="connsiteX9" fmla="*/ 1006884 w 1199816"/>
                      <a:gd name="connsiteY9" fmla="*/ 729365 h 1701180"/>
                      <a:gd name="connsiteX10" fmla="*/ 1187005 w 1199816"/>
                      <a:gd name="connsiteY10" fmla="*/ 1223514 h 1701180"/>
                      <a:gd name="connsiteX11" fmla="*/ 1139238 w 1199816"/>
                      <a:gd name="connsiteY11" fmla="*/ 1203325 h 1701180"/>
                      <a:gd name="connsiteX12" fmla="*/ 1115830 w 1199816"/>
                      <a:gd name="connsiteY12" fmla="*/ 1180128 h 1701180"/>
                      <a:gd name="connsiteX13" fmla="*/ 1144351 w 1199816"/>
                      <a:gd name="connsiteY13" fmla="*/ 1246269 h 1701180"/>
                      <a:gd name="connsiteX14" fmla="*/ 1186311 w 1199816"/>
                      <a:gd name="connsiteY14" fmla="*/ 1484908 h 1701180"/>
                      <a:gd name="connsiteX15" fmla="*/ 1053561 w 1199816"/>
                      <a:gd name="connsiteY15" fmla="*/ 1384542 h 1701180"/>
                      <a:gd name="connsiteX16" fmla="*/ 1046617 w 1199816"/>
                      <a:gd name="connsiteY16" fmla="*/ 1375534 h 1701180"/>
                      <a:gd name="connsiteX17" fmla="*/ 1045555 w 1199816"/>
                      <a:gd name="connsiteY17" fmla="*/ 1378773 h 1701180"/>
                      <a:gd name="connsiteX18" fmla="*/ 1067093 w 1199816"/>
                      <a:gd name="connsiteY18" fmla="*/ 1428721 h 1701180"/>
                      <a:gd name="connsiteX19" fmla="*/ 1109054 w 1199816"/>
                      <a:gd name="connsiteY19" fmla="*/ 1667360 h 1701180"/>
                      <a:gd name="connsiteX20" fmla="*/ 928832 w 1199816"/>
                      <a:gd name="connsiteY20" fmla="*/ 1505406 h 1701180"/>
                      <a:gd name="connsiteX21" fmla="*/ 895109 w 1199816"/>
                      <a:gd name="connsiteY21" fmla="*/ 1456708 h 1701180"/>
                      <a:gd name="connsiteX22" fmla="*/ 887656 w 1199816"/>
                      <a:gd name="connsiteY22" fmla="*/ 1455411 h 1701180"/>
                      <a:gd name="connsiteX23" fmla="*/ 889704 w 1199816"/>
                      <a:gd name="connsiteY23" fmla="*/ 1460160 h 1701180"/>
                      <a:gd name="connsiteX24" fmla="*/ 931666 w 1199816"/>
                      <a:gd name="connsiteY24" fmla="*/ 1698798 h 1701180"/>
                      <a:gd name="connsiteX25" fmla="*/ 596327 w 1199816"/>
                      <a:gd name="connsiteY25" fmla="*/ 1290739 h 1701180"/>
                      <a:gd name="connsiteX26" fmla="*/ 512672 w 1199816"/>
                      <a:gd name="connsiteY26" fmla="*/ 1125792 h 1701180"/>
                      <a:gd name="connsiteX27" fmla="*/ 499031 w 1199816"/>
                      <a:gd name="connsiteY27" fmla="*/ 1108618 h 1701180"/>
                      <a:gd name="connsiteX28" fmla="*/ 418438 w 1199816"/>
                      <a:gd name="connsiteY28" fmla="*/ 992206 h 1701180"/>
                      <a:gd name="connsiteX29" fmla="*/ 409598 w 1199816"/>
                      <a:gd name="connsiteY29" fmla="*/ 977463 h 1701180"/>
                      <a:gd name="connsiteX30" fmla="*/ 405032 w 1199816"/>
                      <a:gd name="connsiteY30" fmla="*/ 975913 h 1701180"/>
                      <a:gd name="connsiteX31" fmla="*/ 429187 w 1199816"/>
                      <a:gd name="connsiteY31" fmla="*/ 1114424 h 1701180"/>
                      <a:gd name="connsiteX32" fmla="*/ 409316 w 1199816"/>
                      <a:gd name="connsiteY32" fmla="*/ 1443044 h 1701180"/>
                      <a:gd name="connsiteX33" fmla="*/ 207935 w 1199816"/>
                      <a:gd name="connsiteY33" fmla="*/ 954771 h 1701180"/>
                      <a:gd name="connsiteX34" fmla="*/ 175276 w 1199816"/>
                      <a:gd name="connsiteY34" fmla="*/ 767501 h 1701180"/>
                      <a:gd name="connsiteX35" fmla="*/ 161820 w 1199816"/>
                      <a:gd name="connsiteY35" fmla="*/ 740390 h 1701180"/>
                      <a:gd name="connsiteX36" fmla="*/ 131872 w 1199816"/>
                      <a:gd name="connsiteY36" fmla="*/ 578155 h 1701180"/>
                      <a:gd name="connsiteX37" fmla="*/ 149005 w 1199816"/>
                      <a:gd name="connsiteY37" fmla="*/ 454213 h 1701180"/>
                      <a:gd name="connsiteX38" fmla="*/ 155440 w 1199816"/>
                      <a:gd name="connsiteY38" fmla="*/ 439574 h 1701180"/>
                      <a:gd name="connsiteX39" fmla="*/ 151705 w 1199816"/>
                      <a:gd name="connsiteY39" fmla="*/ 436678 h 1701180"/>
                      <a:gd name="connsiteX40" fmla="*/ 59081 w 1199816"/>
                      <a:gd name="connsiteY40" fmla="*/ 318423 h 1701180"/>
                      <a:gd name="connsiteX41" fmla="*/ 343573 w 1199816"/>
                      <a:gd name="connsiteY41" fmla="*/ 116142 h 1701180"/>
                      <a:gd name="connsiteX0" fmla="*/ 306046 w 1162289"/>
                      <a:gd name="connsiteY0" fmla="*/ 90505 h 1675543"/>
                      <a:gd name="connsiteX1" fmla="*/ 547764 w 1162289"/>
                      <a:gd name="connsiteY1" fmla="*/ 931 h 1675543"/>
                      <a:gd name="connsiteX2" fmla="*/ 599037 w 1162289"/>
                      <a:gd name="connsiteY2" fmla="*/ 142120 h 1675543"/>
                      <a:gd name="connsiteX3" fmla="*/ 600791 w 1162289"/>
                      <a:gd name="connsiteY3" fmla="*/ 159337 h 1675543"/>
                      <a:gd name="connsiteX4" fmla="*/ 606471 w 1162289"/>
                      <a:gd name="connsiteY4" fmla="*/ 161015 h 1675543"/>
                      <a:gd name="connsiteX5" fmla="*/ 848789 w 1162289"/>
                      <a:gd name="connsiteY5" fmla="*/ 468520 h 1675543"/>
                      <a:gd name="connsiteX6" fmla="*/ 854289 w 1162289"/>
                      <a:gd name="connsiteY6" fmla="*/ 528188 h 1675543"/>
                      <a:gd name="connsiteX7" fmla="*/ 861711 w 1162289"/>
                      <a:gd name="connsiteY7" fmla="*/ 524071 h 1675543"/>
                      <a:gd name="connsiteX8" fmla="*/ 865632 w 1162289"/>
                      <a:gd name="connsiteY8" fmla="*/ 530026 h 1675543"/>
                      <a:gd name="connsiteX9" fmla="*/ 969357 w 1162289"/>
                      <a:gd name="connsiteY9" fmla="*/ 703728 h 1675543"/>
                      <a:gd name="connsiteX10" fmla="*/ 1149478 w 1162289"/>
                      <a:gd name="connsiteY10" fmla="*/ 1197877 h 1675543"/>
                      <a:gd name="connsiteX11" fmla="*/ 1101711 w 1162289"/>
                      <a:gd name="connsiteY11" fmla="*/ 1177688 h 1675543"/>
                      <a:gd name="connsiteX12" fmla="*/ 1078303 w 1162289"/>
                      <a:gd name="connsiteY12" fmla="*/ 1154491 h 1675543"/>
                      <a:gd name="connsiteX13" fmla="*/ 1106824 w 1162289"/>
                      <a:gd name="connsiteY13" fmla="*/ 1220632 h 1675543"/>
                      <a:gd name="connsiteX14" fmla="*/ 1148784 w 1162289"/>
                      <a:gd name="connsiteY14" fmla="*/ 1459271 h 1675543"/>
                      <a:gd name="connsiteX15" fmla="*/ 1016034 w 1162289"/>
                      <a:gd name="connsiteY15" fmla="*/ 1358905 h 1675543"/>
                      <a:gd name="connsiteX16" fmla="*/ 1009090 w 1162289"/>
                      <a:gd name="connsiteY16" fmla="*/ 1349897 h 1675543"/>
                      <a:gd name="connsiteX17" fmla="*/ 1008028 w 1162289"/>
                      <a:gd name="connsiteY17" fmla="*/ 1353136 h 1675543"/>
                      <a:gd name="connsiteX18" fmla="*/ 1029566 w 1162289"/>
                      <a:gd name="connsiteY18" fmla="*/ 1403084 h 1675543"/>
                      <a:gd name="connsiteX19" fmla="*/ 1071527 w 1162289"/>
                      <a:gd name="connsiteY19" fmla="*/ 1641723 h 1675543"/>
                      <a:gd name="connsiteX20" fmla="*/ 891305 w 1162289"/>
                      <a:gd name="connsiteY20" fmla="*/ 1479769 h 1675543"/>
                      <a:gd name="connsiteX21" fmla="*/ 857582 w 1162289"/>
                      <a:gd name="connsiteY21" fmla="*/ 1431071 h 1675543"/>
                      <a:gd name="connsiteX22" fmla="*/ 850129 w 1162289"/>
                      <a:gd name="connsiteY22" fmla="*/ 1429774 h 1675543"/>
                      <a:gd name="connsiteX23" fmla="*/ 852177 w 1162289"/>
                      <a:gd name="connsiteY23" fmla="*/ 1434523 h 1675543"/>
                      <a:gd name="connsiteX24" fmla="*/ 894139 w 1162289"/>
                      <a:gd name="connsiteY24" fmla="*/ 1673161 h 1675543"/>
                      <a:gd name="connsiteX25" fmla="*/ 558800 w 1162289"/>
                      <a:gd name="connsiteY25" fmla="*/ 1265102 h 1675543"/>
                      <a:gd name="connsiteX26" fmla="*/ 475145 w 1162289"/>
                      <a:gd name="connsiteY26" fmla="*/ 1100155 h 1675543"/>
                      <a:gd name="connsiteX27" fmla="*/ 461504 w 1162289"/>
                      <a:gd name="connsiteY27" fmla="*/ 1082981 h 1675543"/>
                      <a:gd name="connsiteX28" fmla="*/ 380911 w 1162289"/>
                      <a:gd name="connsiteY28" fmla="*/ 966569 h 1675543"/>
                      <a:gd name="connsiteX29" fmla="*/ 372071 w 1162289"/>
                      <a:gd name="connsiteY29" fmla="*/ 951826 h 1675543"/>
                      <a:gd name="connsiteX30" fmla="*/ 367505 w 1162289"/>
                      <a:gd name="connsiteY30" fmla="*/ 950276 h 1675543"/>
                      <a:gd name="connsiteX31" fmla="*/ 391660 w 1162289"/>
                      <a:gd name="connsiteY31" fmla="*/ 1088787 h 1675543"/>
                      <a:gd name="connsiteX32" fmla="*/ 371789 w 1162289"/>
                      <a:gd name="connsiteY32" fmla="*/ 1417407 h 1675543"/>
                      <a:gd name="connsiteX33" fmla="*/ 170408 w 1162289"/>
                      <a:gd name="connsiteY33" fmla="*/ 929134 h 1675543"/>
                      <a:gd name="connsiteX34" fmla="*/ 137749 w 1162289"/>
                      <a:gd name="connsiteY34" fmla="*/ 741864 h 1675543"/>
                      <a:gd name="connsiteX35" fmla="*/ 124293 w 1162289"/>
                      <a:gd name="connsiteY35" fmla="*/ 714753 h 1675543"/>
                      <a:gd name="connsiteX36" fmla="*/ 94345 w 1162289"/>
                      <a:gd name="connsiteY36" fmla="*/ 552518 h 1675543"/>
                      <a:gd name="connsiteX37" fmla="*/ 111478 w 1162289"/>
                      <a:gd name="connsiteY37" fmla="*/ 428576 h 1675543"/>
                      <a:gd name="connsiteX38" fmla="*/ 117913 w 1162289"/>
                      <a:gd name="connsiteY38" fmla="*/ 413937 h 1675543"/>
                      <a:gd name="connsiteX39" fmla="*/ 114178 w 1162289"/>
                      <a:gd name="connsiteY39" fmla="*/ 411041 h 1675543"/>
                      <a:gd name="connsiteX40" fmla="*/ 21554 w 1162289"/>
                      <a:gd name="connsiteY40" fmla="*/ 292786 h 1675543"/>
                      <a:gd name="connsiteX41" fmla="*/ 306046 w 1162289"/>
                      <a:gd name="connsiteY41" fmla="*/ 90505 h 1675543"/>
                      <a:gd name="connsiteX0" fmla="*/ 325996 w 1161124"/>
                      <a:gd name="connsiteY0" fmla="*/ 33595 h 1690908"/>
                      <a:gd name="connsiteX1" fmla="*/ 546599 w 1161124"/>
                      <a:gd name="connsiteY1" fmla="*/ 16296 h 1690908"/>
                      <a:gd name="connsiteX2" fmla="*/ 597872 w 1161124"/>
                      <a:gd name="connsiteY2" fmla="*/ 157485 h 1690908"/>
                      <a:gd name="connsiteX3" fmla="*/ 599626 w 1161124"/>
                      <a:gd name="connsiteY3" fmla="*/ 174702 h 1690908"/>
                      <a:gd name="connsiteX4" fmla="*/ 605306 w 1161124"/>
                      <a:gd name="connsiteY4" fmla="*/ 176380 h 1690908"/>
                      <a:gd name="connsiteX5" fmla="*/ 847624 w 1161124"/>
                      <a:gd name="connsiteY5" fmla="*/ 483885 h 1690908"/>
                      <a:gd name="connsiteX6" fmla="*/ 853124 w 1161124"/>
                      <a:gd name="connsiteY6" fmla="*/ 543553 h 1690908"/>
                      <a:gd name="connsiteX7" fmla="*/ 860546 w 1161124"/>
                      <a:gd name="connsiteY7" fmla="*/ 539436 h 1690908"/>
                      <a:gd name="connsiteX8" fmla="*/ 864467 w 1161124"/>
                      <a:gd name="connsiteY8" fmla="*/ 545391 h 1690908"/>
                      <a:gd name="connsiteX9" fmla="*/ 968192 w 1161124"/>
                      <a:gd name="connsiteY9" fmla="*/ 719093 h 1690908"/>
                      <a:gd name="connsiteX10" fmla="*/ 1148313 w 1161124"/>
                      <a:gd name="connsiteY10" fmla="*/ 1213242 h 1690908"/>
                      <a:gd name="connsiteX11" fmla="*/ 1100546 w 1161124"/>
                      <a:gd name="connsiteY11" fmla="*/ 1193053 h 1690908"/>
                      <a:gd name="connsiteX12" fmla="*/ 1077138 w 1161124"/>
                      <a:gd name="connsiteY12" fmla="*/ 1169856 h 1690908"/>
                      <a:gd name="connsiteX13" fmla="*/ 1105659 w 1161124"/>
                      <a:gd name="connsiteY13" fmla="*/ 1235997 h 1690908"/>
                      <a:gd name="connsiteX14" fmla="*/ 1147619 w 1161124"/>
                      <a:gd name="connsiteY14" fmla="*/ 1474636 h 1690908"/>
                      <a:gd name="connsiteX15" fmla="*/ 1014869 w 1161124"/>
                      <a:gd name="connsiteY15" fmla="*/ 1374270 h 1690908"/>
                      <a:gd name="connsiteX16" fmla="*/ 1007925 w 1161124"/>
                      <a:gd name="connsiteY16" fmla="*/ 1365262 h 1690908"/>
                      <a:gd name="connsiteX17" fmla="*/ 1006863 w 1161124"/>
                      <a:gd name="connsiteY17" fmla="*/ 1368501 h 1690908"/>
                      <a:gd name="connsiteX18" fmla="*/ 1028401 w 1161124"/>
                      <a:gd name="connsiteY18" fmla="*/ 1418449 h 1690908"/>
                      <a:gd name="connsiteX19" fmla="*/ 1070362 w 1161124"/>
                      <a:gd name="connsiteY19" fmla="*/ 1657088 h 1690908"/>
                      <a:gd name="connsiteX20" fmla="*/ 890140 w 1161124"/>
                      <a:gd name="connsiteY20" fmla="*/ 1495134 h 1690908"/>
                      <a:gd name="connsiteX21" fmla="*/ 856417 w 1161124"/>
                      <a:gd name="connsiteY21" fmla="*/ 1446436 h 1690908"/>
                      <a:gd name="connsiteX22" fmla="*/ 848964 w 1161124"/>
                      <a:gd name="connsiteY22" fmla="*/ 1445139 h 1690908"/>
                      <a:gd name="connsiteX23" fmla="*/ 851012 w 1161124"/>
                      <a:gd name="connsiteY23" fmla="*/ 1449888 h 1690908"/>
                      <a:gd name="connsiteX24" fmla="*/ 892974 w 1161124"/>
                      <a:gd name="connsiteY24" fmla="*/ 1688526 h 1690908"/>
                      <a:gd name="connsiteX25" fmla="*/ 557635 w 1161124"/>
                      <a:gd name="connsiteY25" fmla="*/ 1280467 h 1690908"/>
                      <a:gd name="connsiteX26" fmla="*/ 473980 w 1161124"/>
                      <a:gd name="connsiteY26" fmla="*/ 1115520 h 1690908"/>
                      <a:gd name="connsiteX27" fmla="*/ 460339 w 1161124"/>
                      <a:gd name="connsiteY27" fmla="*/ 1098346 h 1690908"/>
                      <a:gd name="connsiteX28" fmla="*/ 379746 w 1161124"/>
                      <a:gd name="connsiteY28" fmla="*/ 981934 h 1690908"/>
                      <a:gd name="connsiteX29" fmla="*/ 370906 w 1161124"/>
                      <a:gd name="connsiteY29" fmla="*/ 967191 h 1690908"/>
                      <a:gd name="connsiteX30" fmla="*/ 366340 w 1161124"/>
                      <a:gd name="connsiteY30" fmla="*/ 965641 h 1690908"/>
                      <a:gd name="connsiteX31" fmla="*/ 390495 w 1161124"/>
                      <a:gd name="connsiteY31" fmla="*/ 1104152 h 1690908"/>
                      <a:gd name="connsiteX32" fmla="*/ 370624 w 1161124"/>
                      <a:gd name="connsiteY32" fmla="*/ 1432772 h 1690908"/>
                      <a:gd name="connsiteX33" fmla="*/ 169243 w 1161124"/>
                      <a:gd name="connsiteY33" fmla="*/ 944499 h 1690908"/>
                      <a:gd name="connsiteX34" fmla="*/ 136584 w 1161124"/>
                      <a:gd name="connsiteY34" fmla="*/ 757229 h 1690908"/>
                      <a:gd name="connsiteX35" fmla="*/ 123128 w 1161124"/>
                      <a:gd name="connsiteY35" fmla="*/ 730118 h 1690908"/>
                      <a:gd name="connsiteX36" fmla="*/ 93180 w 1161124"/>
                      <a:gd name="connsiteY36" fmla="*/ 567883 h 1690908"/>
                      <a:gd name="connsiteX37" fmla="*/ 110313 w 1161124"/>
                      <a:gd name="connsiteY37" fmla="*/ 443941 h 1690908"/>
                      <a:gd name="connsiteX38" fmla="*/ 116748 w 1161124"/>
                      <a:gd name="connsiteY38" fmla="*/ 429302 h 1690908"/>
                      <a:gd name="connsiteX39" fmla="*/ 113013 w 1161124"/>
                      <a:gd name="connsiteY39" fmla="*/ 426406 h 1690908"/>
                      <a:gd name="connsiteX40" fmla="*/ 20389 w 1161124"/>
                      <a:gd name="connsiteY40" fmla="*/ 308151 h 1690908"/>
                      <a:gd name="connsiteX41" fmla="*/ 325996 w 1161124"/>
                      <a:gd name="connsiteY41" fmla="*/ 33595 h 1690908"/>
                      <a:gd name="connsiteX0" fmla="*/ 329851 w 1164979"/>
                      <a:gd name="connsiteY0" fmla="*/ 47598 h 1704911"/>
                      <a:gd name="connsiteX1" fmla="*/ 550454 w 1164979"/>
                      <a:gd name="connsiteY1" fmla="*/ 30299 h 1704911"/>
                      <a:gd name="connsiteX2" fmla="*/ 601727 w 1164979"/>
                      <a:gd name="connsiteY2" fmla="*/ 171488 h 1704911"/>
                      <a:gd name="connsiteX3" fmla="*/ 603481 w 1164979"/>
                      <a:gd name="connsiteY3" fmla="*/ 188705 h 1704911"/>
                      <a:gd name="connsiteX4" fmla="*/ 609161 w 1164979"/>
                      <a:gd name="connsiteY4" fmla="*/ 190383 h 1704911"/>
                      <a:gd name="connsiteX5" fmla="*/ 851479 w 1164979"/>
                      <a:gd name="connsiteY5" fmla="*/ 497888 h 1704911"/>
                      <a:gd name="connsiteX6" fmla="*/ 856979 w 1164979"/>
                      <a:gd name="connsiteY6" fmla="*/ 557556 h 1704911"/>
                      <a:gd name="connsiteX7" fmla="*/ 864401 w 1164979"/>
                      <a:gd name="connsiteY7" fmla="*/ 553439 h 1704911"/>
                      <a:gd name="connsiteX8" fmla="*/ 868322 w 1164979"/>
                      <a:gd name="connsiteY8" fmla="*/ 559394 h 1704911"/>
                      <a:gd name="connsiteX9" fmla="*/ 972047 w 1164979"/>
                      <a:gd name="connsiteY9" fmla="*/ 733096 h 1704911"/>
                      <a:gd name="connsiteX10" fmla="*/ 1152168 w 1164979"/>
                      <a:gd name="connsiteY10" fmla="*/ 1227245 h 1704911"/>
                      <a:gd name="connsiteX11" fmla="*/ 1104401 w 1164979"/>
                      <a:gd name="connsiteY11" fmla="*/ 1207056 h 1704911"/>
                      <a:gd name="connsiteX12" fmla="*/ 1080993 w 1164979"/>
                      <a:gd name="connsiteY12" fmla="*/ 1183859 h 1704911"/>
                      <a:gd name="connsiteX13" fmla="*/ 1109514 w 1164979"/>
                      <a:gd name="connsiteY13" fmla="*/ 1250000 h 1704911"/>
                      <a:gd name="connsiteX14" fmla="*/ 1151474 w 1164979"/>
                      <a:gd name="connsiteY14" fmla="*/ 1488639 h 1704911"/>
                      <a:gd name="connsiteX15" fmla="*/ 1018724 w 1164979"/>
                      <a:gd name="connsiteY15" fmla="*/ 1388273 h 1704911"/>
                      <a:gd name="connsiteX16" fmla="*/ 1011780 w 1164979"/>
                      <a:gd name="connsiteY16" fmla="*/ 1379265 h 1704911"/>
                      <a:gd name="connsiteX17" fmla="*/ 1010718 w 1164979"/>
                      <a:gd name="connsiteY17" fmla="*/ 1382504 h 1704911"/>
                      <a:gd name="connsiteX18" fmla="*/ 1032256 w 1164979"/>
                      <a:gd name="connsiteY18" fmla="*/ 1432452 h 1704911"/>
                      <a:gd name="connsiteX19" fmla="*/ 1074217 w 1164979"/>
                      <a:gd name="connsiteY19" fmla="*/ 1671091 h 1704911"/>
                      <a:gd name="connsiteX20" fmla="*/ 893995 w 1164979"/>
                      <a:gd name="connsiteY20" fmla="*/ 1509137 h 1704911"/>
                      <a:gd name="connsiteX21" fmla="*/ 860272 w 1164979"/>
                      <a:gd name="connsiteY21" fmla="*/ 1460439 h 1704911"/>
                      <a:gd name="connsiteX22" fmla="*/ 852819 w 1164979"/>
                      <a:gd name="connsiteY22" fmla="*/ 1459142 h 1704911"/>
                      <a:gd name="connsiteX23" fmla="*/ 854867 w 1164979"/>
                      <a:gd name="connsiteY23" fmla="*/ 1463891 h 1704911"/>
                      <a:gd name="connsiteX24" fmla="*/ 896829 w 1164979"/>
                      <a:gd name="connsiteY24" fmla="*/ 1702529 h 1704911"/>
                      <a:gd name="connsiteX25" fmla="*/ 561490 w 1164979"/>
                      <a:gd name="connsiteY25" fmla="*/ 1294470 h 1704911"/>
                      <a:gd name="connsiteX26" fmla="*/ 477835 w 1164979"/>
                      <a:gd name="connsiteY26" fmla="*/ 1129523 h 1704911"/>
                      <a:gd name="connsiteX27" fmla="*/ 464194 w 1164979"/>
                      <a:gd name="connsiteY27" fmla="*/ 1112349 h 1704911"/>
                      <a:gd name="connsiteX28" fmla="*/ 383601 w 1164979"/>
                      <a:gd name="connsiteY28" fmla="*/ 995937 h 1704911"/>
                      <a:gd name="connsiteX29" fmla="*/ 374761 w 1164979"/>
                      <a:gd name="connsiteY29" fmla="*/ 981194 h 1704911"/>
                      <a:gd name="connsiteX30" fmla="*/ 370195 w 1164979"/>
                      <a:gd name="connsiteY30" fmla="*/ 979644 h 1704911"/>
                      <a:gd name="connsiteX31" fmla="*/ 394350 w 1164979"/>
                      <a:gd name="connsiteY31" fmla="*/ 1118155 h 1704911"/>
                      <a:gd name="connsiteX32" fmla="*/ 374479 w 1164979"/>
                      <a:gd name="connsiteY32" fmla="*/ 1446775 h 1704911"/>
                      <a:gd name="connsiteX33" fmla="*/ 173098 w 1164979"/>
                      <a:gd name="connsiteY33" fmla="*/ 958502 h 1704911"/>
                      <a:gd name="connsiteX34" fmla="*/ 140439 w 1164979"/>
                      <a:gd name="connsiteY34" fmla="*/ 771232 h 1704911"/>
                      <a:gd name="connsiteX35" fmla="*/ 126983 w 1164979"/>
                      <a:gd name="connsiteY35" fmla="*/ 744121 h 1704911"/>
                      <a:gd name="connsiteX36" fmla="*/ 97035 w 1164979"/>
                      <a:gd name="connsiteY36" fmla="*/ 581886 h 1704911"/>
                      <a:gd name="connsiteX37" fmla="*/ 114168 w 1164979"/>
                      <a:gd name="connsiteY37" fmla="*/ 457944 h 1704911"/>
                      <a:gd name="connsiteX38" fmla="*/ 120603 w 1164979"/>
                      <a:gd name="connsiteY38" fmla="*/ 443305 h 1704911"/>
                      <a:gd name="connsiteX39" fmla="*/ 116868 w 1164979"/>
                      <a:gd name="connsiteY39" fmla="*/ 440409 h 1704911"/>
                      <a:gd name="connsiteX40" fmla="*/ 24244 w 1164979"/>
                      <a:gd name="connsiteY40" fmla="*/ 322154 h 1704911"/>
                      <a:gd name="connsiteX41" fmla="*/ 329851 w 1164979"/>
                      <a:gd name="connsiteY41" fmla="*/ 47598 h 1704911"/>
                      <a:gd name="connsiteX0" fmla="*/ 316459 w 1151587"/>
                      <a:gd name="connsiteY0" fmla="*/ 47598 h 1704911"/>
                      <a:gd name="connsiteX1" fmla="*/ 537062 w 1151587"/>
                      <a:gd name="connsiteY1" fmla="*/ 30299 h 1704911"/>
                      <a:gd name="connsiteX2" fmla="*/ 588335 w 1151587"/>
                      <a:gd name="connsiteY2" fmla="*/ 171488 h 1704911"/>
                      <a:gd name="connsiteX3" fmla="*/ 590089 w 1151587"/>
                      <a:gd name="connsiteY3" fmla="*/ 188705 h 1704911"/>
                      <a:gd name="connsiteX4" fmla="*/ 595769 w 1151587"/>
                      <a:gd name="connsiteY4" fmla="*/ 190383 h 1704911"/>
                      <a:gd name="connsiteX5" fmla="*/ 838087 w 1151587"/>
                      <a:gd name="connsiteY5" fmla="*/ 497888 h 1704911"/>
                      <a:gd name="connsiteX6" fmla="*/ 843587 w 1151587"/>
                      <a:gd name="connsiteY6" fmla="*/ 557556 h 1704911"/>
                      <a:gd name="connsiteX7" fmla="*/ 851009 w 1151587"/>
                      <a:gd name="connsiteY7" fmla="*/ 553439 h 1704911"/>
                      <a:gd name="connsiteX8" fmla="*/ 854930 w 1151587"/>
                      <a:gd name="connsiteY8" fmla="*/ 559394 h 1704911"/>
                      <a:gd name="connsiteX9" fmla="*/ 958655 w 1151587"/>
                      <a:gd name="connsiteY9" fmla="*/ 733096 h 1704911"/>
                      <a:gd name="connsiteX10" fmla="*/ 1138776 w 1151587"/>
                      <a:gd name="connsiteY10" fmla="*/ 1227245 h 1704911"/>
                      <a:gd name="connsiteX11" fmla="*/ 1091009 w 1151587"/>
                      <a:gd name="connsiteY11" fmla="*/ 1207056 h 1704911"/>
                      <a:gd name="connsiteX12" fmla="*/ 1067601 w 1151587"/>
                      <a:gd name="connsiteY12" fmla="*/ 1183859 h 1704911"/>
                      <a:gd name="connsiteX13" fmla="*/ 1096122 w 1151587"/>
                      <a:gd name="connsiteY13" fmla="*/ 1250000 h 1704911"/>
                      <a:gd name="connsiteX14" fmla="*/ 1138082 w 1151587"/>
                      <a:gd name="connsiteY14" fmla="*/ 1488639 h 1704911"/>
                      <a:gd name="connsiteX15" fmla="*/ 1005332 w 1151587"/>
                      <a:gd name="connsiteY15" fmla="*/ 1388273 h 1704911"/>
                      <a:gd name="connsiteX16" fmla="*/ 998388 w 1151587"/>
                      <a:gd name="connsiteY16" fmla="*/ 1379265 h 1704911"/>
                      <a:gd name="connsiteX17" fmla="*/ 997326 w 1151587"/>
                      <a:gd name="connsiteY17" fmla="*/ 1382504 h 1704911"/>
                      <a:gd name="connsiteX18" fmla="*/ 1018864 w 1151587"/>
                      <a:gd name="connsiteY18" fmla="*/ 1432452 h 1704911"/>
                      <a:gd name="connsiteX19" fmla="*/ 1060825 w 1151587"/>
                      <a:gd name="connsiteY19" fmla="*/ 1671091 h 1704911"/>
                      <a:gd name="connsiteX20" fmla="*/ 880603 w 1151587"/>
                      <a:gd name="connsiteY20" fmla="*/ 1509137 h 1704911"/>
                      <a:gd name="connsiteX21" fmla="*/ 846880 w 1151587"/>
                      <a:gd name="connsiteY21" fmla="*/ 1460439 h 1704911"/>
                      <a:gd name="connsiteX22" fmla="*/ 839427 w 1151587"/>
                      <a:gd name="connsiteY22" fmla="*/ 1459142 h 1704911"/>
                      <a:gd name="connsiteX23" fmla="*/ 841475 w 1151587"/>
                      <a:gd name="connsiteY23" fmla="*/ 1463891 h 1704911"/>
                      <a:gd name="connsiteX24" fmla="*/ 883437 w 1151587"/>
                      <a:gd name="connsiteY24" fmla="*/ 1702529 h 1704911"/>
                      <a:gd name="connsiteX25" fmla="*/ 548098 w 1151587"/>
                      <a:gd name="connsiteY25" fmla="*/ 1294470 h 1704911"/>
                      <a:gd name="connsiteX26" fmla="*/ 464443 w 1151587"/>
                      <a:gd name="connsiteY26" fmla="*/ 1129523 h 1704911"/>
                      <a:gd name="connsiteX27" fmla="*/ 450802 w 1151587"/>
                      <a:gd name="connsiteY27" fmla="*/ 1112349 h 1704911"/>
                      <a:gd name="connsiteX28" fmla="*/ 370209 w 1151587"/>
                      <a:gd name="connsiteY28" fmla="*/ 995937 h 1704911"/>
                      <a:gd name="connsiteX29" fmla="*/ 361369 w 1151587"/>
                      <a:gd name="connsiteY29" fmla="*/ 981194 h 1704911"/>
                      <a:gd name="connsiteX30" fmla="*/ 356803 w 1151587"/>
                      <a:gd name="connsiteY30" fmla="*/ 979644 h 1704911"/>
                      <a:gd name="connsiteX31" fmla="*/ 380958 w 1151587"/>
                      <a:gd name="connsiteY31" fmla="*/ 1118155 h 1704911"/>
                      <a:gd name="connsiteX32" fmla="*/ 361087 w 1151587"/>
                      <a:gd name="connsiteY32" fmla="*/ 1446775 h 1704911"/>
                      <a:gd name="connsiteX33" fmla="*/ 159706 w 1151587"/>
                      <a:gd name="connsiteY33" fmla="*/ 958502 h 1704911"/>
                      <a:gd name="connsiteX34" fmla="*/ 127047 w 1151587"/>
                      <a:gd name="connsiteY34" fmla="*/ 771232 h 1704911"/>
                      <a:gd name="connsiteX35" fmla="*/ 113591 w 1151587"/>
                      <a:gd name="connsiteY35" fmla="*/ 744121 h 1704911"/>
                      <a:gd name="connsiteX36" fmla="*/ 83643 w 1151587"/>
                      <a:gd name="connsiteY36" fmla="*/ 581886 h 1704911"/>
                      <a:gd name="connsiteX37" fmla="*/ 100776 w 1151587"/>
                      <a:gd name="connsiteY37" fmla="*/ 457944 h 1704911"/>
                      <a:gd name="connsiteX38" fmla="*/ 107211 w 1151587"/>
                      <a:gd name="connsiteY38" fmla="*/ 443305 h 1704911"/>
                      <a:gd name="connsiteX39" fmla="*/ 103476 w 1151587"/>
                      <a:gd name="connsiteY39" fmla="*/ 440409 h 1704911"/>
                      <a:gd name="connsiteX40" fmla="*/ 10852 w 1151587"/>
                      <a:gd name="connsiteY40" fmla="*/ 322154 h 1704911"/>
                      <a:gd name="connsiteX41" fmla="*/ 316459 w 1151587"/>
                      <a:gd name="connsiteY41" fmla="*/ 47598 h 1704911"/>
                      <a:gd name="connsiteX0" fmla="*/ 232816 w 1067944"/>
                      <a:gd name="connsiteY0" fmla="*/ 30232 h 1687545"/>
                      <a:gd name="connsiteX1" fmla="*/ 453419 w 1067944"/>
                      <a:gd name="connsiteY1" fmla="*/ 12933 h 1687545"/>
                      <a:gd name="connsiteX2" fmla="*/ 504692 w 1067944"/>
                      <a:gd name="connsiteY2" fmla="*/ 154122 h 1687545"/>
                      <a:gd name="connsiteX3" fmla="*/ 506446 w 1067944"/>
                      <a:gd name="connsiteY3" fmla="*/ 171339 h 1687545"/>
                      <a:gd name="connsiteX4" fmla="*/ 512126 w 1067944"/>
                      <a:gd name="connsiteY4" fmla="*/ 173017 h 1687545"/>
                      <a:gd name="connsiteX5" fmla="*/ 754444 w 1067944"/>
                      <a:gd name="connsiteY5" fmla="*/ 480522 h 1687545"/>
                      <a:gd name="connsiteX6" fmla="*/ 759944 w 1067944"/>
                      <a:gd name="connsiteY6" fmla="*/ 540190 h 1687545"/>
                      <a:gd name="connsiteX7" fmla="*/ 767366 w 1067944"/>
                      <a:gd name="connsiteY7" fmla="*/ 536073 h 1687545"/>
                      <a:gd name="connsiteX8" fmla="*/ 771287 w 1067944"/>
                      <a:gd name="connsiteY8" fmla="*/ 542028 h 1687545"/>
                      <a:gd name="connsiteX9" fmla="*/ 875012 w 1067944"/>
                      <a:gd name="connsiteY9" fmla="*/ 715730 h 1687545"/>
                      <a:gd name="connsiteX10" fmla="*/ 1055133 w 1067944"/>
                      <a:gd name="connsiteY10" fmla="*/ 1209879 h 1687545"/>
                      <a:gd name="connsiteX11" fmla="*/ 1007366 w 1067944"/>
                      <a:gd name="connsiteY11" fmla="*/ 1189690 h 1687545"/>
                      <a:gd name="connsiteX12" fmla="*/ 983958 w 1067944"/>
                      <a:gd name="connsiteY12" fmla="*/ 1166493 h 1687545"/>
                      <a:gd name="connsiteX13" fmla="*/ 1012479 w 1067944"/>
                      <a:gd name="connsiteY13" fmla="*/ 1232634 h 1687545"/>
                      <a:gd name="connsiteX14" fmla="*/ 1054439 w 1067944"/>
                      <a:gd name="connsiteY14" fmla="*/ 1471273 h 1687545"/>
                      <a:gd name="connsiteX15" fmla="*/ 921689 w 1067944"/>
                      <a:gd name="connsiteY15" fmla="*/ 1370907 h 1687545"/>
                      <a:gd name="connsiteX16" fmla="*/ 914745 w 1067944"/>
                      <a:gd name="connsiteY16" fmla="*/ 1361899 h 1687545"/>
                      <a:gd name="connsiteX17" fmla="*/ 913683 w 1067944"/>
                      <a:gd name="connsiteY17" fmla="*/ 1365138 h 1687545"/>
                      <a:gd name="connsiteX18" fmla="*/ 935221 w 1067944"/>
                      <a:gd name="connsiteY18" fmla="*/ 1415086 h 1687545"/>
                      <a:gd name="connsiteX19" fmla="*/ 977182 w 1067944"/>
                      <a:gd name="connsiteY19" fmla="*/ 1653725 h 1687545"/>
                      <a:gd name="connsiteX20" fmla="*/ 796960 w 1067944"/>
                      <a:gd name="connsiteY20" fmla="*/ 1491771 h 1687545"/>
                      <a:gd name="connsiteX21" fmla="*/ 763237 w 1067944"/>
                      <a:gd name="connsiteY21" fmla="*/ 1443073 h 1687545"/>
                      <a:gd name="connsiteX22" fmla="*/ 755784 w 1067944"/>
                      <a:gd name="connsiteY22" fmla="*/ 1441776 h 1687545"/>
                      <a:gd name="connsiteX23" fmla="*/ 757832 w 1067944"/>
                      <a:gd name="connsiteY23" fmla="*/ 1446525 h 1687545"/>
                      <a:gd name="connsiteX24" fmla="*/ 799794 w 1067944"/>
                      <a:gd name="connsiteY24" fmla="*/ 1685163 h 1687545"/>
                      <a:gd name="connsiteX25" fmla="*/ 464455 w 1067944"/>
                      <a:gd name="connsiteY25" fmla="*/ 1277104 h 1687545"/>
                      <a:gd name="connsiteX26" fmla="*/ 380800 w 1067944"/>
                      <a:gd name="connsiteY26" fmla="*/ 1112157 h 1687545"/>
                      <a:gd name="connsiteX27" fmla="*/ 367159 w 1067944"/>
                      <a:gd name="connsiteY27" fmla="*/ 1094983 h 1687545"/>
                      <a:gd name="connsiteX28" fmla="*/ 286566 w 1067944"/>
                      <a:gd name="connsiteY28" fmla="*/ 978571 h 1687545"/>
                      <a:gd name="connsiteX29" fmla="*/ 277726 w 1067944"/>
                      <a:gd name="connsiteY29" fmla="*/ 963828 h 1687545"/>
                      <a:gd name="connsiteX30" fmla="*/ 273160 w 1067944"/>
                      <a:gd name="connsiteY30" fmla="*/ 962278 h 1687545"/>
                      <a:gd name="connsiteX31" fmla="*/ 297315 w 1067944"/>
                      <a:gd name="connsiteY31" fmla="*/ 1100789 h 1687545"/>
                      <a:gd name="connsiteX32" fmla="*/ 277444 w 1067944"/>
                      <a:gd name="connsiteY32" fmla="*/ 1429409 h 1687545"/>
                      <a:gd name="connsiteX33" fmla="*/ 76063 w 1067944"/>
                      <a:gd name="connsiteY33" fmla="*/ 941136 h 1687545"/>
                      <a:gd name="connsiteX34" fmla="*/ 43404 w 1067944"/>
                      <a:gd name="connsiteY34" fmla="*/ 753866 h 1687545"/>
                      <a:gd name="connsiteX35" fmla="*/ 29948 w 1067944"/>
                      <a:gd name="connsiteY35" fmla="*/ 726755 h 1687545"/>
                      <a:gd name="connsiteX36" fmla="*/ 0 w 1067944"/>
                      <a:gd name="connsiteY36" fmla="*/ 564520 h 1687545"/>
                      <a:gd name="connsiteX37" fmla="*/ 17133 w 1067944"/>
                      <a:gd name="connsiteY37" fmla="*/ 440578 h 1687545"/>
                      <a:gd name="connsiteX38" fmla="*/ 23568 w 1067944"/>
                      <a:gd name="connsiteY38" fmla="*/ 425939 h 1687545"/>
                      <a:gd name="connsiteX39" fmla="*/ 19833 w 1067944"/>
                      <a:gd name="connsiteY39" fmla="*/ 423043 h 1687545"/>
                      <a:gd name="connsiteX40" fmla="*/ 54704 w 1067944"/>
                      <a:gd name="connsiteY40" fmla="*/ 223290 h 1687545"/>
                      <a:gd name="connsiteX41" fmla="*/ 232816 w 1067944"/>
                      <a:gd name="connsiteY41" fmla="*/ 30232 h 1687545"/>
                      <a:gd name="connsiteX0" fmla="*/ 232816 w 1067944"/>
                      <a:gd name="connsiteY0" fmla="*/ 7742 h 1665055"/>
                      <a:gd name="connsiteX1" fmla="*/ 349111 w 1067944"/>
                      <a:gd name="connsiteY1" fmla="*/ 47170 h 1665055"/>
                      <a:gd name="connsiteX2" fmla="*/ 504692 w 1067944"/>
                      <a:gd name="connsiteY2" fmla="*/ 131632 h 1665055"/>
                      <a:gd name="connsiteX3" fmla="*/ 506446 w 1067944"/>
                      <a:gd name="connsiteY3" fmla="*/ 148849 h 1665055"/>
                      <a:gd name="connsiteX4" fmla="*/ 512126 w 1067944"/>
                      <a:gd name="connsiteY4" fmla="*/ 150527 h 1665055"/>
                      <a:gd name="connsiteX5" fmla="*/ 754444 w 1067944"/>
                      <a:gd name="connsiteY5" fmla="*/ 458032 h 1665055"/>
                      <a:gd name="connsiteX6" fmla="*/ 759944 w 1067944"/>
                      <a:gd name="connsiteY6" fmla="*/ 517700 h 1665055"/>
                      <a:gd name="connsiteX7" fmla="*/ 767366 w 1067944"/>
                      <a:gd name="connsiteY7" fmla="*/ 513583 h 1665055"/>
                      <a:gd name="connsiteX8" fmla="*/ 771287 w 1067944"/>
                      <a:gd name="connsiteY8" fmla="*/ 519538 h 1665055"/>
                      <a:gd name="connsiteX9" fmla="*/ 875012 w 1067944"/>
                      <a:gd name="connsiteY9" fmla="*/ 693240 h 1665055"/>
                      <a:gd name="connsiteX10" fmla="*/ 1055133 w 1067944"/>
                      <a:gd name="connsiteY10" fmla="*/ 1187389 h 1665055"/>
                      <a:gd name="connsiteX11" fmla="*/ 1007366 w 1067944"/>
                      <a:gd name="connsiteY11" fmla="*/ 1167200 h 1665055"/>
                      <a:gd name="connsiteX12" fmla="*/ 983958 w 1067944"/>
                      <a:gd name="connsiteY12" fmla="*/ 1144003 h 1665055"/>
                      <a:gd name="connsiteX13" fmla="*/ 1012479 w 1067944"/>
                      <a:gd name="connsiteY13" fmla="*/ 1210144 h 1665055"/>
                      <a:gd name="connsiteX14" fmla="*/ 1054439 w 1067944"/>
                      <a:gd name="connsiteY14" fmla="*/ 1448783 h 1665055"/>
                      <a:gd name="connsiteX15" fmla="*/ 921689 w 1067944"/>
                      <a:gd name="connsiteY15" fmla="*/ 1348417 h 1665055"/>
                      <a:gd name="connsiteX16" fmla="*/ 914745 w 1067944"/>
                      <a:gd name="connsiteY16" fmla="*/ 1339409 h 1665055"/>
                      <a:gd name="connsiteX17" fmla="*/ 913683 w 1067944"/>
                      <a:gd name="connsiteY17" fmla="*/ 1342648 h 1665055"/>
                      <a:gd name="connsiteX18" fmla="*/ 935221 w 1067944"/>
                      <a:gd name="connsiteY18" fmla="*/ 1392596 h 1665055"/>
                      <a:gd name="connsiteX19" fmla="*/ 977182 w 1067944"/>
                      <a:gd name="connsiteY19" fmla="*/ 1631235 h 1665055"/>
                      <a:gd name="connsiteX20" fmla="*/ 796960 w 1067944"/>
                      <a:gd name="connsiteY20" fmla="*/ 1469281 h 1665055"/>
                      <a:gd name="connsiteX21" fmla="*/ 763237 w 1067944"/>
                      <a:gd name="connsiteY21" fmla="*/ 1420583 h 1665055"/>
                      <a:gd name="connsiteX22" fmla="*/ 755784 w 1067944"/>
                      <a:gd name="connsiteY22" fmla="*/ 1419286 h 1665055"/>
                      <a:gd name="connsiteX23" fmla="*/ 757832 w 1067944"/>
                      <a:gd name="connsiteY23" fmla="*/ 1424035 h 1665055"/>
                      <a:gd name="connsiteX24" fmla="*/ 799794 w 1067944"/>
                      <a:gd name="connsiteY24" fmla="*/ 1662673 h 1665055"/>
                      <a:gd name="connsiteX25" fmla="*/ 464455 w 1067944"/>
                      <a:gd name="connsiteY25" fmla="*/ 1254614 h 1665055"/>
                      <a:gd name="connsiteX26" fmla="*/ 380800 w 1067944"/>
                      <a:gd name="connsiteY26" fmla="*/ 1089667 h 1665055"/>
                      <a:gd name="connsiteX27" fmla="*/ 367159 w 1067944"/>
                      <a:gd name="connsiteY27" fmla="*/ 1072493 h 1665055"/>
                      <a:gd name="connsiteX28" fmla="*/ 286566 w 1067944"/>
                      <a:gd name="connsiteY28" fmla="*/ 956081 h 1665055"/>
                      <a:gd name="connsiteX29" fmla="*/ 277726 w 1067944"/>
                      <a:gd name="connsiteY29" fmla="*/ 941338 h 1665055"/>
                      <a:gd name="connsiteX30" fmla="*/ 273160 w 1067944"/>
                      <a:gd name="connsiteY30" fmla="*/ 939788 h 1665055"/>
                      <a:gd name="connsiteX31" fmla="*/ 297315 w 1067944"/>
                      <a:gd name="connsiteY31" fmla="*/ 1078299 h 1665055"/>
                      <a:gd name="connsiteX32" fmla="*/ 277444 w 1067944"/>
                      <a:gd name="connsiteY32" fmla="*/ 1406919 h 1665055"/>
                      <a:gd name="connsiteX33" fmla="*/ 76063 w 1067944"/>
                      <a:gd name="connsiteY33" fmla="*/ 918646 h 1665055"/>
                      <a:gd name="connsiteX34" fmla="*/ 43404 w 1067944"/>
                      <a:gd name="connsiteY34" fmla="*/ 731376 h 1665055"/>
                      <a:gd name="connsiteX35" fmla="*/ 29948 w 1067944"/>
                      <a:gd name="connsiteY35" fmla="*/ 704265 h 1665055"/>
                      <a:gd name="connsiteX36" fmla="*/ 0 w 1067944"/>
                      <a:gd name="connsiteY36" fmla="*/ 542030 h 1665055"/>
                      <a:gd name="connsiteX37" fmla="*/ 17133 w 1067944"/>
                      <a:gd name="connsiteY37" fmla="*/ 418088 h 1665055"/>
                      <a:gd name="connsiteX38" fmla="*/ 23568 w 1067944"/>
                      <a:gd name="connsiteY38" fmla="*/ 403449 h 1665055"/>
                      <a:gd name="connsiteX39" fmla="*/ 19833 w 1067944"/>
                      <a:gd name="connsiteY39" fmla="*/ 400553 h 1665055"/>
                      <a:gd name="connsiteX40" fmla="*/ 54704 w 1067944"/>
                      <a:gd name="connsiteY40" fmla="*/ 200800 h 1665055"/>
                      <a:gd name="connsiteX41" fmla="*/ 232816 w 1067944"/>
                      <a:gd name="connsiteY41" fmla="*/ 7742 h 1665055"/>
                      <a:gd name="connsiteX0" fmla="*/ 54704 w 1067944"/>
                      <a:gd name="connsiteY0" fmla="*/ 155343 h 1619598"/>
                      <a:gd name="connsiteX1" fmla="*/ 349111 w 1067944"/>
                      <a:gd name="connsiteY1" fmla="*/ 1713 h 1619598"/>
                      <a:gd name="connsiteX2" fmla="*/ 504692 w 1067944"/>
                      <a:gd name="connsiteY2" fmla="*/ 86175 h 1619598"/>
                      <a:gd name="connsiteX3" fmla="*/ 506446 w 1067944"/>
                      <a:gd name="connsiteY3" fmla="*/ 103392 h 1619598"/>
                      <a:gd name="connsiteX4" fmla="*/ 512126 w 1067944"/>
                      <a:gd name="connsiteY4" fmla="*/ 105070 h 1619598"/>
                      <a:gd name="connsiteX5" fmla="*/ 754444 w 1067944"/>
                      <a:gd name="connsiteY5" fmla="*/ 412575 h 1619598"/>
                      <a:gd name="connsiteX6" fmla="*/ 759944 w 1067944"/>
                      <a:gd name="connsiteY6" fmla="*/ 472243 h 1619598"/>
                      <a:gd name="connsiteX7" fmla="*/ 767366 w 1067944"/>
                      <a:gd name="connsiteY7" fmla="*/ 468126 h 1619598"/>
                      <a:gd name="connsiteX8" fmla="*/ 771287 w 1067944"/>
                      <a:gd name="connsiteY8" fmla="*/ 474081 h 1619598"/>
                      <a:gd name="connsiteX9" fmla="*/ 875012 w 1067944"/>
                      <a:gd name="connsiteY9" fmla="*/ 647783 h 1619598"/>
                      <a:gd name="connsiteX10" fmla="*/ 1055133 w 1067944"/>
                      <a:gd name="connsiteY10" fmla="*/ 1141932 h 1619598"/>
                      <a:gd name="connsiteX11" fmla="*/ 1007366 w 1067944"/>
                      <a:gd name="connsiteY11" fmla="*/ 1121743 h 1619598"/>
                      <a:gd name="connsiteX12" fmla="*/ 983958 w 1067944"/>
                      <a:gd name="connsiteY12" fmla="*/ 1098546 h 1619598"/>
                      <a:gd name="connsiteX13" fmla="*/ 1012479 w 1067944"/>
                      <a:gd name="connsiteY13" fmla="*/ 1164687 h 1619598"/>
                      <a:gd name="connsiteX14" fmla="*/ 1054439 w 1067944"/>
                      <a:gd name="connsiteY14" fmla="*/ 1403326 h 1619598"/>
                      <a:gd name="connsiteX15" fmla="*/ 921689 w 1067944"/>
                      <a:gd name="connsiteY15" fmla="*/ 1302960 h 1619598"/>
                      <a:gd name="connsiteX16" fmla="*/ 914745 w 1067944"/>
                      <a:gd name="connsiteY16" fmla="*/ 1293952 h 1619598"/>
                      <a:gd name="connsiteX17" fmla="*/ 913683 w 1067944"/>
                      <a:gd name="connsiteY17" fmla="*/ 1297191 h 1619598"/>
                      <a:gd name="connsiteX18" fmla="*/ 935221 w 1067944"/>
                      <a:gd name="connsiteY18" fmla="*/ 1347139 h 1619598"/>
                      <a:gd name="connsiteX19" fmla="*/ 977182 w 1067944"/>
                      <a:gd name="connsiteY19" fmla="*/ 1585778 h 1619598"/>
                      <a:gd name="connsiteX20" fmla="*/ 796960 w 1067944"/>
                      <a:gd name="connsiteY20" fmla="*/ 1423824 h 1619598"/>
                      <a:gd name="connsiteX21" fmla="*/ 763237 w 1067944"/>
                      <a:gd name="connsiteY21" fmla="*/ 1375126 h 1619598"/>
                      <a:gd name="connsiteX22" fmla="*/ 755784 w 1067944"/>
                      <a:gd name="connsiteY22" fmla="*/ 1373829 h 1619598"/>
                      <a:gd name="connsiteX23" fmla="*/ 757832 w 1067944"/>
                      <a:gd name="connsiteY23" fmla="*/ 1378578 h 1619598"/>
                      <a:gd name="connsiteX24" fmla="*/ 799794 w 1067944"/>
                      <a:gd name="connsiteY24" fmla="*/ 1617216 h 1619598"/>
                      <a:gd name="connsiteX25" fmla="*/ 464455 w 1067944"/>
                      <a:gd name="connsiteY25" fmla="*/ 1209157 h 1619598"/>
                      <a:gd name="connsiteX26" fmla="*/ 380800 w 1067944"/>
                      <a:gd name="connsiteY26" fmla="*/ 1044210 h 1619598"/>
                      <a:gd name="connsiteX27" fmla="*/ 367159 w 1067944"/>
                      <a:gd name="connsiteY27" fmla="*/ 1027036 h 1619598"/>
                      <a:gd name="connsiteX28" fmla="*/ 286566 w 1067944"/>
                      <a:gd name="connsiteY28" fmla="*/ 910624 h 1619598"/>
                      <a:gd name="connsiteX29" fmla="*/ 277726 w 1067944"/>
                      <a:gd name="connsiteY29" fmla="*/ 895881 h 1619598"/>
                      <a:gd name="connsiteX30" fmla="*/ 273160 w 1067944"/>
                      <a:gd name="connsiteY30" fmla="*/ 894331 h 1619598"/>
                      <a:gd name="connsiteX31" fmla="*/ 297315 w 1067944"/>
                      <a:gd name="connsiteY31" fmla="*/ 1032842 h 1619598"/>
                      <a:gd name="connsiteX32" fmla="*/ 277444 w 1067944"/>
                      <a:gd name="connsiteY32" fmla="*/ 1361462 h 1619598"/>
                      <a:gd name="connsiteX33" fmla="*/ 76063 w 1067944"/>
                      <a:gd name="connsiteY33" fmla="*/ 873189 h 1619598"/>
                      <a:gd name="connsiteX34" fmla="*/ 43404 w 1067944"/>
                      <a:gd name="connsiteY34" fmla="*/ 685919 h 1619598"/>
                      <a:gd name="connsiteX35" fmla="*/ 29948 w 1067944"/>
                      <a:gd name="connsiteY35" fmla="*/ 658808 h 1619598"/>
                      <a:gd name="connsiteX36" fmla="*/ 0 w 1067944"/>
                      <a:gd name="connsiteY36" fmla="*/ 496573 h 1619598"/>
                      <a:gd name="connsiteX37" fmla="*/ 17133 w 1067944"/>
                      <a:gd name="connsiteY37" fmla="*/ 372631 h 1619598"/>
                      <a:gd name="connsiteX38" fmla="*/ 23568 w 1067944"/>
                      <a:gd name="connsiteY38" fmla="*/ 357992 h 1619598"/>
                      <a:gd name="connsiteX39" fmla="*/ 19833 w 1067944"/>
                      <a:gd name="connsiteY39" fmla="*/ 355096 h 1619598"/>
                      <a:gd name="connsiteX40" fmla="*/ 54704 w 1067944"/>
                      <a:gd name="connsiteY40" fmla="*/ 155343 h 1619598"/>
                      <a:gd name="connsiteX0" fmla="*/ 112386 w 1125626"/>
                      <a:gd name="connsiteY0" fmla="*/ 155343 h 1619598"/>
                      <a:gd name="connsiteX1" fmla="*/ 406793 w 1125626"/>
                      <a:gd name="connsiteY1" fmla="*/ 1713 h 1619598"/>
                      <a:gd name="connsiteX2" fmla="*/ 562374 w 1125626"/>
                      <a:gd name="connsiteY2" fmla="*/ 86175 h 1619598"/>
                      <a:gd name="connsiteX3" fmla="*/ 564128 w 1125626"/>
                      <a:gd name="connsiteY3" fmla="*/ 103392 h 1619598"/>
                      <a:gd name="connsiteX4" fmla="*/ 569808 w 1125626"/>
                      <a:gd name="connsiteY4" fmla="*/ 105070 h 1619598"/>
                      <a:gd name="connsiteX5" fmla="*/ 812126 w 1125626"/>
                      <a:gd name="connsiteY5" fmla="*/ 412575 h 1619598"/>
                      <a:gd name="connsiteX6" fmla="*/ 817626 w 1125626"/>
                      <a:gd name="connsiteY6" fmla="*/ 472243 h 1619598"/>
                      <a:gd name="connsiteX7" fmla="*/ 825048 w 1125626"/>
                      <a:gd name="connsiteY7" fmla="*/ 468126 h 1619598"/>
                      <a:gd name="connsiteX8" fmla="*/ 828969 w 1125626"/>
                      <a:gd name="connsiteY8" fmla="*/ 474081 h 1619598"/>
                      <a:gd name="connsiteX9" fmla="*/ 932694 w 1125626"/>
                      <a:gd name="connsiteY9" fmla="*/ 647783 h 1619598"/>
                      <a:gd name="connsiteX10" fmla="*/ 1112815 w 1125626"/>
                      <a:gd name="connsiteY10" fmla="*/ 1141932 h 1619598"/>
                      <a:gd name="connsiteX11" fmla="*/ 1065048 w 1125626"/>
                      <a:gd name="connsiteY11" fmla="*/ 1121743 h 1619598"/>
                      <a:gd name="connsiteX12" fmla="*/ 1041640 w 1125626"/>
                      <a:gd name="connsiteY12" fmla="*/ 1098546 h 1619598"/>
                      <a:gd name="connsiteX13" fmla="*/ 1070161 w 1125626"/>
                      <a:gd name="connsiteY13" fmla="*/ 1164687 h 1619598"/>
                      <a:gd name="connsiteX14" fmla="*/ 1112121 w 1125626"/>
                      <a:gd name="connsiteY14" fmla="*/ 1403326 h 1619598"/>
                      <a:gd name="connsiteX15" fmla="*/ 979371 w 1125626"/>
                      <a:gd name="connsiteY15" fmla="*/ 1302960 h 1619598"/>
                      <a:gd name="connsiteX16" fmla="*/ 972427 w 1125626"/>
                      <a:gd name="connsiteY16" fmla="*/ 1293952 h 1619598"/>
                      <a:gd name="connsiteX17" fmla="*/ 971365 w 1125626"/>
                      <a:gd name="connsiteY17" fmla="*/ 1297191 h 1619598"/>
                      <a:gd name="connsiteX18" fmla="*/ 992903 w 1125626"/>
                      <a:gd name="connsiteY18" fmla="*/ 1347139 h 1619598"/>
                      <a:gd name="connsiteX19" fmla="*/ 1034864 w 1125626"/>
                      <a:gd name="connsiteY19" fmla="*/ 1585778 h 1619598"/>
                      <a:gd name="connsiteX20" fmla="*/ 854642 w 1125626"/>
                      <a:gd name="connsiteY20" fmla="*/ 1423824 h 1619598"/>
                      <a:gd name="connsiteX21" fmla="*/ 820919 w 1125626"/>
                      <a:gd name="connsiteY21" fmla="*/ 1375126 h 1619598"/>
                      <a:gd name="connsiteX22" fmla="*/ 813466 w 1125626"/>
                      <a:gd name="connsiteY22" fmla="*/ 1373829 h 1619598"/>
                      <a:gd name="connsiteX23" fmla="*/ 815514 w 1125626"/>
                      <a:gd name="connsiteY23" fmla="*/ 1378578 h 1619598"/>
                      <a:gd name="connsiteX24" fmla="*/ 857476 w 1125626"/>
                      <a:gd name="connsiteY24" fmla="*/ 1617216 h 1619598"/>
                      <a:gd name="connsiteX25" fmla="*/ 522137 w 1125626"/>
                      <a:gd name="connsiteY25" fmla="*/ 1209157 h 1619598"/>
                      <a:gd name="connsiteX26" fmla="*/ 438482 w 1125626"/>
                      <a:gd name="connsiteY26" fmla="*/ 1044210 h 1619598"/>
                      <a:gd name="connsiteX27" fmla="*/ 424841 w 1125626"/>
                      <a:gd name="connsiteY27" fmla="*/ 1027036 h 1619598"/>
                      <a:gd name="connsiteX28" fmla="*/ 344248 w 1125626"/>
                      <a:gd name="connsiteY28" fmla="*/ 910624 h 1619598"/>
                      <a:gd name="connsiteX29" fmla="*/ 335408 w 1125626"/>
                      <a:gd name="connsiteY29" fmla="*/ 895881 h 1619598"/>
                      <a:gd name="connsiteX30" fmla="*/ 330842 w 1125626"/>
                      <a:gd name="connsiteY30" fmla="*/ 894331 h 1619598"/>
                      <a:gd name="connsiteX31" fmla="*/ 354997 w 1125626"/>
                      <a:gd name="connsiteY31" fmla="*/ 1032842 h 1619598"/>
                      <a:gd name="connsiteX32" fmla="*/ 335126 w 1125626"/>
                      <a:gd name="connsiteY32" fmla="*/ 1361462 h 1619598"/>
                      <a:gd name="connsiteX33" fmla="*/ 133745 w 1125626"/>
                      <a:gd name="connsiteY33" fmla="*/ 873189 h 1619598"/>
                      <a:gd name="connsiteX34" fmla="*/ 101086 w 1125626"/>
                      <a:gd name="connsiteY34" fmla="*/ 685919 h 1619598"/>
                      <a:gd name="connsiteX35" fmla="*/ 87630 w 1125626"/>
                      <a:gd name="connsiteY35" fmla="*/ 658808 h 1619598"/>
                      <a:gd name="connsiteX36" fmla="*/ 57682 w 1125626"/>
                      <a:gd name="connsiteY36" fmla="*/ 496573 h 1619598"/>
                      <a:gd name="connsiteX37" fmla="*/ 74815 w 1125626"/>
                      <a:gd name="connsiteY37" fmla="*/ 372631 h 1619598"/>
                      <a:gd name="connsiteX38" fmla="*/ 81250 w 1125626"/>
                      <a:gd name="connsiteY38" fmla="*/ 357992 h 1619598"/>
                      <a:gd name="connsiteX39" fmla="*/ 4919 w 1125626"/>
                      <a:gd name="connsiteY39" fmla="*/ 248675 h 1619598"/>
                      <a:gd name="connsiteX40" fmla="*/ 112386 w 1125626"/>
                      <a:gd name="connsiteY40" fmla="*/ 155343 h 1619598"/>
                      <a:gd name="connsiteX0" fmla="*/ 0 w 1120707"/>
                      <a:gd name="connsiteY0" fmla="*/ 253392 h 1624315"/>
                      <a:gd name="connsiteX1" fmla="*/ 401874 w 1120707"/>
                      <a:gd name="connsiteY1" fmla="*/ 6430 h 1624315"/>
                      <a:gd name="connsiteX2" fmla="*/ 557455 w 1120707"/>
                      <a:gd name="connsiteY2" fmla="*/ 90892 h 1624315"/>
                      <a:gd name="connsiteX3" fmla="*/ 559209 w 1120707"/>
                      <a:gd name="connsiteY3" fmla="*/ 108109 h 1624315"/>
                      <a:gd name="connsiteX4" fmla="*/ 564889 w 1120707"/>
                      <a:gd name="connsiteY4" fmla="*/ 109787 h 1624315"/>
                      <a:gd name="connsiteX5" fmla="*/ 807207 w 1120707"/>
                      <a:gd name="connsiteY5" fmla="*/ 417292 h 1624315"/>
                      <a:gd name="connsiteX6" fmla="*/ 812707 w 1120707"/>
                      <a:gd name="connsiteY6" fmla="*/ 476960 h 1624315"/>
                      <a:gd name="connsiteX7" fmla="*/ 820129 w 1120707"/>
                      <a:gd name="connsiteY7" fmla="*/ 472843 h 1624315"/>
                      <a:gd name="connsiteX8" fmla="*/ 824050 w 1120707"/>
                      <a:gd name="connsiteY8" fmla="*/ 478798 h 1624315"/>
                      <a:gd name="connsiteX9" fmla="*/ 927775 w 1120707"/>
                      <a:gd name="connsiteY9" fmla="*/ 652500 h 1624315"/>
                      <a:gd name="connsiteX10" fmla="*/ 1107896 w 1120707"/>
                      <a:gd name="connsiteY10" fmla="*/ 1146649 h 1624315"/>
                      <a:gd name="connsiteX11" fmla="*/ 1060129 w 1120707"/>
                      <a:gd name="connsiteY11" fmla="*/ 1126460 h 1624315"/>
                      <a:gd name="connsiteX12" fmla="*/ 1036721 w 1120707"/>
                      <a:gd name="connsiteY12" fmla="*/ 1103263 h 1624315"/>
                      <a:gd name="connsiteX13" fmla="*/ 1065242 w 1120707"/>
                      <a:gd name="connsiteY13" fmla="*/ 1169404 h 1624315"/>
                      <a:gd name="connsiteX14" fmla="*/ 1107202 w 1120707"/>
                      <a:gd name="connsiteY14" fmla="*/ 1408043 h 1624315"/>
                      <a:gd name="connsiteX15" fmla="*/ 974452 w 1120707"/>
                      <a:gd name="connsiteY15" fmla="*/ 1307677 h 1624315"/>
                      <a:gd name="connsiteX16" fmla="*/ 967508 w 1120707"/>
                      <a:gd name="connsiteY16" fmla="*/ 1298669 h 1624315"/>
                      <a:gd name="connsiteX17" fmla="*/ 966446 w 1120707"/>
                      <a:gd name="connsiteY17" fmla="*/ 1301908 h 1624315"/>
                      <a:gd name="connsiteX18" fmla="*/ 987984 w 1120707"/>
                      <a:gd name="connsiteY18" fmla="*/ 1351856 h 1624315"/>
                      <a:gd name="connsiteX19" fmla="*/ 1029945 w 1120707"/>
                      <a:gd name="connsiteY19" fmla="*/ 1590495 h 1624315"/>
                      <a:gd name="connsiteX20" fmla="*/ 849723 w 1120707"/>
                      <a:gd name="connsiteY20" fmla="*/ 1428541 h 1624315"/>
                      <a:gd name="connsiteX21" fmla="*/ 816000 w 1120707"/>
                      <a:gd name="connsiteY21" fmla="*/ 1379843 h 1624315"/>
                      <a:gd name="connsiteX22" fmla="*/ 808547 w 1120707"/>
                      <a:gd name="connsiteY22" fmla="*/ 1378546 h 1624315"/>
                      <a:gd name="connsiteX23" fmla="*/ 810595 w 1120707"/>
                      <a:gd name="connsiteY23" fmla="*/ 1383295 h 1624315"/>
                      <a:gd name="connsiteX24" fmla="*/ 852557 w 1120707"/>
                      <a:gd name="connsiteY24" fmla="*/ 1621933 h 1624315"/>
                      <a:gd name="connsiteX25" fmla="*/ 517218 w 1120707"/>
                      <a:gd name="connsiteY25" fmla="*/ 1213874 h 1624315"/>
                      <a:gd name="connsiteX26" fmla="*/ 433563 w 1120707"/>
                      <a:gd name="connsiteY26" fmla="*/ 1048927 h 1624315"/>
                      <a:gd name="connsiteX27" fmla="*/ 419922 w 1120707"/>
                      <a:gd name="connsiteY27" fmla="*/ 1031753 h 1624315"/>
                      <a:gd name="connsiteX28" fmla="*/ 339329 w 1120707"/>
                      <a:gd name="connsiteY28" fmla="*/ 915341 h 1624315"/>
                      <a:gd name="connsiteX29" fmla="*/ 330489 w 1120707"/>
                      <a:gd name="connsiteY29" fmla="*/ 900598 h 1624315"/>
                      <a:gd name="connsiteX30" fmla="*/ 325923 w 1120707"/>
                      <a:gd name="connsiteY30" fmla="*/ 899048 h 1624315"/>
                      <a:gd name="connsiteX31" fmla="*/ 350078 w 1120707"/>
                      <a:gd name="connsiteY31" fmla="*/ 1037559 h 1624315"/>
                      <a:gd name="connsiteX32" fmla="*/ 330207 w 1120707"/>
                      <a:gd name="connsiteY32" fmla="*/ 1366179 h 1624315"/>
                      <a:gd name="connsiteX33" fmla="*/ 128826 w 1120707"/>
                      <a:gd name="connsiteY33" fmla="*/ 877906 h 1624315"/>
                      <a:gd name="connsiteX34" fmla="*/ 96167 w 1120707"/>
                      <a:gd name="connsiteY34" fmla="*/ 690636 h 1624315"/>
                      <a:gd name="connsiteX35" fmla="*/ 82711 w 1120707"/>
                      <a:gd name="connsiteY35" fmla="*/ 663525 h 1624315"/>
                      <a:gd name="connsiteX36" fmla="*/ 52763 w 1120707"/>
                      <a:gd name="connsiteY36" fmla="*/ 501290 h 1624315"/>
                      <a:gd name="connsiteX37" fmla="*/ 69896 w 1120707"/>
                      <a:gd name="connsiteY37" fmla="*/ 377348 h 1624315"/>
                      <a:gd name="connsiteX38" fmla="*/ 76331 w 1120707"/>
                      <a:gd name="connsiteY38" fmla="*/ 362709 h 1624315"/>
                      <a:gd name="connsiteX39" fmla="*/ 0 w 1120707"/>
                      <a:gd name="connsiteY39" fmla="*/ 253392 h 1624315"/>
                      <a:gd name="connsiteX0" fmla="*/ 0 w 1120707"/>
                      <a:gd name="connsiteY0" fmla="*/ 162500 h 1533423"/>
                      <a:gd name="connsiteX1" fmla="*/ 557455 w 1120707"/>
                      <a:gd name="connsiteY1" fmla="*/ 0 h 1533423"/>
                      <a:gd name="connsiteX2" fmla="*/ 559209 w 1120707"/>
                      <a:gd name="connsiteY2" fmla="*/ 17217 h 1533423"/>
                      <a:gd name="connsiteX3" fmla="*/ 564889 w 1120707"/>
                      <a:gd name="connsiteY3" fmla="*/ 18895 h 1533423"/>
                      <a:gd name="connsiteX4" fmla="*/ 807207 w 1120707"/>
                      <a:gd name="connsiteY4" fmla="*/ 326400 h 1533423"/>
                      <a:gd name="connsiteX5" fmla="*/ 812707 w 1120707"/>
                      <a:gd name="connsiteY5" fmla="*/ 386068 h 1533423"/>
                      <a:gd name="connsiteX6" fmla="*/ 820129 w 1120707"/>
                      <a:gd name="connsiteY6" fmla="*/ 381951 h 1533423"/>
                      <a:gd name="connsiteX7" fmla="*/ 824050 w 1120707"/>
                      <a:gd name="connsiteY7" fmla="*/ 387906 h 1533423"/>
                      <a:gd name="connsiteX8" fmla="*/ 927775 w 1120707"/>
                      <a:gd name="connsiteY8" fmla="*/ 561608 h 1533423"/>
                      <a:gd name="connsiteX9" fmla="*/ 1107896 w 1120707"/>
                      <a:gd name="connsiteY9" fmla="*/ 1055757 h 1533423"/>
                      <a:gd name="connsiteX10" fmla="*/ 1060129 w 1120707"/>
                      <a:gd name="connsiteY10" fmla="*/ 1035568 h 1533423"/>
                      <a:gd name="connsiteX11" fmla="*/ 1036721 w 1120707"/>
                      <a:gd name="connsiteY11" fmla="*/ 1012371 h 1533423"/>
                      <a:gd name="connsiteX12" fmla="*/ 1065242 w 1120707"/>
                      <a:gd name="connsiteY12" fmla="*/ 1078512 h 1533423"/>
                      <a:gd name="connsiteX13" fmla="*/ 1107202 w 1120707"/>
                      <a:gd name="connsiteY13" fmla="*/ 1317151 h 1533423"/>
                      <a:gd name="connsiteX14" fmla="*/ 974452 w 1120707"/>
                      <a:gd name="connsiteY14" fmla="*/ 1216785 h 1533423"/>
                      <a:gd name="connsiteX15" fmla="*/ 967508 w 1120707"/>
                      <a:gd name="connsiteY15" fmla="*/ 1207777 h 1533423"/>
                      <a:gd name="connsiteX16" fmla="*/ 966446 w 1120707"/>
                      <a:gd name="connsiteY16" fmla="*/ 1211016 h 1533423"/>
                      <a:gd name="connsiteX17" fmla="*/ 987984 w 1120707"/>
                      <a:gd name="connsiteY17" fmla="*/ 1260964 h 1533423"/>
                      <a:gd name="connsiteX18" fmla="*/ 1029945 w 1120707"/>
                      <a:gd name="connsiteY18" fmla="*/ 1499603 h 1533423"/>
                      <a:gd name="connsiteX19" fmla="*/ 849723 w 1120707"/>
                      <a:gd name="connsiteY19" fmla="*/ 1337649 h 1533423"/>
                      <a:gd name="connsiteX20" fmla="*/ 816000 w 1120707"/>
                      <a:gd name="connsiteY20" fmla="*/ 1288951 h 1533423"/>
                      <a:gd name="connsiteX21" fmla="*/ 808547 w 1120707"/>
                      <a:gd name="connsiteY21" fmla="*/ 1287654 h 1533423"/>
                      <a:gd name="connsiteX22" fmla="*/ 810595 w 1120707"/>
                      <a:gd name="connsiteY22" fmla="*/ 1292403 h 1533423"/>
                      <a:gd name="connsiteX23" fmla="*/ 852557 w 1120707"/>
                      <a:gd name="connsiteY23" fmla="*/ 1531041 h 1533423"/>
                      <a:gd name="connsiteX24" fmla="*/ 517218 w 1120707"/>
                      <a:gd name="connsiteY24" fmla="*/ 1122982 h 1533423"/>
                      <a:gd name="connsiteX25" fmla="*/ 433563 w 1120707"/>
                      <a:gd name="connsiteY25" fmla="*/ 958035 h 1533423"/>
                      <a:gd name="connsiteX26" fmla="*/ 419922 w 1120707"/>
                      <a:gd name="connsiteY26" fmla="*/ 940861 h 1533423"/>
                      <a:gd name="connsiteX27" fmla="*/ 339329 w 1120707"/>
                      <a:gd name="connsiteY27" fmla="*/ 824449 h 1533423"/>
                      <a:gd name="connsiteX28" fmla="*/ 330489 w 1120707"/>
                      <a:gd name="connsiteY28" fmla="*/ 809706 h 1533423"/>
                      <a:gd name="connsiteX29" fmla="*/ 325923 w 1120707"/>
                      <a:gd name="connsiteY29" fmla="*/ 808156 h 1533423"/>
                      <a:gd name="connsiteX30" fmla="*/ 350078 w 1120707"/>
                      <a:gd name="connsiteY30" fmla="*/ 946667 h 1533423"/>
                      <a:gd name="connsiteX31" fmla="*/ 330207 w 1120707"/>
                      <a:gd name="connsiteY31" fmla="*/ 1275287 h 1533423"/>
                      <a:gd name="connsiteX32" fmla="*/ 128826 w 1120707"/>
                      <a:gd name="connsiteY32" fmla="*/ 787014 h 1533423"/>
                      <a:gd name="connsiteX33" fmla="*/ 96167 w 1120707"/>
                      <a:gd name="connsiteY33" fmla="*/ 599744 h 1533423"/>
                      <a:gd name="connsiteX34" fmla="*/ 82711 w 1120707"/>
                      <a:gd name="connsiteY34" fmla="*/ 572633 h 1533423"/>
                      <a:gd name="connsiteX35" fmla="*/ 52763 w 1120707"/>
                      <a:gd name="connsiteY35" fmla="*/ 410398 h 1533423"/>
                      <a:gd name="connsiteX36" fmla="*/ 69896 w 1120707"/>
                      <a:gd name="connsiteY36" fmla="*/ 286456 h 1533423"/>
                      <a:gd name="connsiteX37" fmla="*/ 76331 w 1120707"/>
                      <a:gd name="connsiteY37" fmla="*/ 271817 h 1533423"/>
                      <a:gd name="connsiteX38" fmla="*/ 0 w 1120707"/>
                      <a:gd name="connsiteY38" fmla="*/ 162500 h 1533423"/>
                      <a:gd name="connsiteX0" fmla="*/ 23568 w 1067944"/>
                      <a:gd name="connsiteY0" fmla="*/ 271817 h 1533423"/>
                      <a:gd name="connsiteX1" fmla="*/ 504692 w 1067944"/>
                      <a:gd name="connsiteY1" fmla="*/ 0 h 1533423"/>
                      <a:gd name="connsiteX2" fmla="*/ 506446 w 1067944"/>
                      <a:gd name="connsiteY2" fmla="*/ 17217 h 1533423"/>
                      <a:gd name="connsiteX3" fmla="*/ 512126 w 1067944"/>
                      <a:gd name="connsiteY3" fmla="*/ 18895 h 1533423"/>
                      <a:gd name="connsiteX4" fmla="*/ 754444 w 1067944"/>
                      <a:gd name="connsiteY4" fmla="*/ 326400 h 1533423"/>
                      <a:gd name="connsiteX5" fmla="*/ 759944 w 1067944"/>
                      <a:gd name="connsiteY5" fmla="*/ 386068 h 1533423"/>
                      <a:gd name="connsiteX6" fmla="*/ 767366 w 1067944"/>
                      <a:gd name="connsiteY6" fmla="*/ 381951 h 1533423"/>
                      <a:gd name="connsiteX7" fmla="*/ 771287 w 1067944"/>
                      <a:gd name="connsiteY7" fmla="*/ 387906 h 1533423"/>
                      <a:gd name="connsiteX8" fmla="*/ 875012 w 1067944"/>
                      <a:gd name="connsiteY8" fmla="*/ 561608 h 1533423"/>
                      <a:gd name="connsiteX9" fmla="*/ 1055133 w 1067944"/>
                      <a:gd name="connsiteY9" fmla="*/ 1055757 h 1533423"/>
                      <a:gd name="connsiteX10" fmla="*/ 1007366 w 1067944"/>
                      <a:gd name="connsiteY10" fmla="*/ 1035568 h 1533423"/>
                      <a:gd name="connsiteX11" fmla="*/ 983958 w 1067944"/>
                      <a:gd name="connsiteY11" fmla="*/ 1012371 h 1533423"/>
                      <a:gd name="connsiteX12" fmla="*/ 1012479 w 1067944"/>
                      <a:gd name="connsiteY12" fmla="*/ 1078512 h 1533423"/>
                      <a:gd name="connsiteX13" fmla="*/ 1054439 w 1067944"/>
                      <a:gd name="connsiteY13" fmla="*/ 1317151 h 1533423"/>
                      <a:gd name="connsiteX14" fmla="*/ 921689 w 1067944"/>
                      <a:gd name="connsiteY14" fmla="*/ 1216785 h 1533423"/>
                      <a:gd name="connsiteX15" fmla="*/ 914745 w 1067944"/>
                      <a:gd name="connsiteY15" fmla="*/ 1207777 h 1533423"/>
                      <a:gd name="connsiteX16" fmla="*/ 913683 w 1067944"/>
                      <a:gd name="connsiteY16" fmla="*/ 1211016 h 1533423"/>
                      <a:gd name="connsiteX17" fmla="*/ 935221 w 1067944"/>
                      <a:gd name="connsiteY17" fmla="*/ 1260964 h 1533423"/>
                      <a:gd name="connsiteX18" fmla="*/ 977182 w 1067944"/>
                      <a:gd name="connsiteY18" fmla="*/ 1499603 h 1533423"/>
                      <a:gd name="connsiteX19" fmla="*/ 796960 w 1067944"/>
                      <a:gd name="connsiteY19" fmla="*/ 1337649 h 1533423"/>
                      <a:gd name="connsiteX20" fmla="*/ 763237 w 1067944"/>
                      <a:gd name="connsiteY20" fmla="*/ 1288951 h 1533423"/>
                      <a:gd name="connsiteX21" fmla="*/ 755784 w 1067944"/>
                      <a:gd name="connsiteY21" fmla="*/ 1287654 h 1533423"/>
                      <a:gd name="connsiteX22" fmla="*/ 757832 w 1067944"/>
                      <a:gd name="connsiteY22" fmla="*/ 1292403 h 1533423"/>
                      <a:gd name="connsiteX23" fmla="*/ 799794 w 1067944"/>
                      <a:gd name="connsiteY23" fmla="*/ 1531041 h 1533423"/>
                      <a:gd name="connsiteX24" fmla="*/ 464455 w 1067944"/>
                      <a:gd name="connsiteY24" fmla="*/ 1122982 h 1533423"/>
                      <a:gd name="connsiteX25" fmla="*/ 380800 w 1067944"/>
                      <a:gd name="connsiteY25" fmla="*/ 958035 h 1533423"/>
                      <a:gd name="connsiteX26" fmla="*/ 367159 w 1067944"/>
                      <a:gd name="connsiteY26" fmla="*/ 940861 h 1533423"/>
                      <a:gd name="connsiteX27" fmla="*/ 286566 w 1067944"/>
                      <a:gd name="connsiteY27" fmla="*/ 824449 h 1533423"/>
                      <a:gd name="connsiteX28" fmla="*/ 277726 w 1067944"/>
                      <a:gd name="connsiteY28" fmla="*/ 809706 h 1533423"/>
                      <a:gd name="connsiteX29" fmla="*/ 273160 w 1067944"/>
                      <a:gd name="connsiteY29" fmla="*/ 808156 h 1533423"/>
                      <a:gd name="connsiteX30" fmla="*/ 297315 w 1067944"/>
                      <a:gd name="connsiteY30" fmla="*/ 946667 h 1533423"/>
                      <a:gd name="connsiteX31" fmla="*/ 277444 w 1067944"/>
                      <a:gd name="connsiteY31" fmla="*/ 1275287 h 1533423"/>
                      <a:gd name="connsiteX32" fmla="*/ 76063 w 1067944"/>
                      <a:gd name="connsiteY32" fmla="*/ 787014 h 1533423"/>
                      <a:gd name="connsiteX33" fmla="*/ 43404 w 1067944"/>
                      <a:gd name="connsiteY33" fmla="*/ 599744 h 1533423"/>
                      <a:gd name="connsiteX34" fmla="*/ 29948 w 1067944"/>
                      <a:gd name="connsiteY34" fmla="*/ 572633 h 1533423"/>
                      <a:gd name="connsiteX35" fmla="*/ 0 w 1067944"/>
                      <a:gd name="connsiteY35" fmla="*/ 410398 h 1533423"/>
                      <a:gd name="connsiteX36" fmla="*/ 17133 w 1067944"/>
                      <a:gd name="connsiteY36" fmla="*/ 286456 h 1533423"/>
                      <a:gd name="connsiteX37" fmla="*/ 23568 w 1067944"/>
                      <a:gd name="connsiteY37" fmla="*/ 271817 h 1533423"/>
                      <a:gd name="connsiteX0" fmla="*/ 23568 w 1067944"/>
                      <a:gd name="connsiteY0" fmla="*/ 271817 h 1533423"/>
                      <a:gd name="connsiteX1" fmla="*/ 205745 w 1067944"/>
                      <a:gd name="connsiteY1" fmla="*/ 16411 h 1533423"/>
                      <a:gd name="connsiteX2" fmla="*/ 504692 w 1067944"/>
                      <a:gd name="connsiteY2" fmla="*/ 0 h 1533423"/>
                      <a:gd name="connsiteX3" fmla="*/ 506446 w 1067944"/>
                      <a:gd name="connsiteY3" fmla="*/ 17217 h 1533423"/>
                      <a:gd name="connsiteX4" fmla="*/ 512126 w 1067944"/>
                      <a:gd name="connsiteY4" fmla="*/ 18895 h 1533423"/>
                      <a:gd name="connsiteX5" fmla="*/ 754444 w 1067944"/>
                      <a:gd name="connsiteY5" fmla="*/ 326400 h 1533423"/>
                      <a:gd name="connsiteX6" fmla="*/ 759944 w 1067944"/>
                      <a:gd name="connsiteY6" fmla="*/ 386068 h 1533423"/>
                      <a:gd name="connsiteX7" fmla="*/ 767366 w 1067944"/>
                      <a:gd name="connsiteY7" fmla="*/ 381951 h 1533423"/>
                      <a:gd name="connsiteX8" fmla="*/ 771287 w 1067944"/>
                      <a:gd name="connsiteY8" fmla="*/ 387906 h 1533423"/>
                      <a:gd name="connsiteX9" fmla="*/ 875012 w 1067944"/>
                      <a:gd name="connsiteY9" fmla="*/ 561608 h 1533423"/>
                      <a:gd name="connsiteX10" fmla="*/ 1055133 w 1067944"/>
                      <a:gd name="connsiteY10" fmla="*/ 1055757 h 1533423"/>
                      <a:gd name="connsiteX11" fmla="*/ 1007366 w 1067944"/>
                      <a:gd name="connsiteY11" fmla="*/ 1035568 h 1533423"/>
                      <a:gd name="connsiteX12" fmla="*/ 983958 w 1067944"/>
                      <a:gd name="connsiteY12" fmla="*/ 1012371 h 1533423"/>
                      <a:gd name="connsiteX13" fmla="*/ 1012479 w 1067944"/>
                      <a:gd name="connsiteY13" fmla="*/ 1078512 h 1533423"/>
                      <a:gd name="connsiteX14" fmla="*/ 1054439 w 1067944"/>
                      <a:gd name="connsiteY14" fmla="*/ 1317151 h 1533423"/>
                      <a:gd name="connsiteX15" fmla="*/ 921689 w 1067944"/>
                      <a:gd name="connsiteY15" fmla="*/ 1216785 h 1533423"/>
                      <a:gd name="connsiteX16" fmla="*/ 914745 w 1067944"/>
                      <a:gd name="connsiteY16" fmla="*/ 1207777 h 1533423"/>
                      <a:gd name="connsiteX17" fmla="*/ 913683 w 1067944"/>
                      <a:gd name="connsiteY17" fmla="*/ 1211016 h 1533423"/>
                      <a:gd name="connsiteX18" fmla="*/ 935221 w 1067944"/>
                      <a:gd name="connsiteY18" fmla="*/ 1260964 h 1533423"/>
                      <a:gd name="connsiteX19" fmla="*/ 977182 w 1067944"/>
                      <a:gd name="connsiteY19" fmla="*/ 1499603 h 1533423"/>
                      <a:gd name="connsiteX20" fmla="*/ 796960 w 1067944"/>
                      <a:gd name="connsiteY20" fmla="*/ 1337649 h 1533423"/>
                      <a:gd name="connsiteX21" fmla="*/ 763237 w 1067944"/>
                      <a:gd name="connsiteY21" fmla="*/ 1288951 h 1533423"/>
                      <a:gd name="connsiteX22" fmla="*/ 755784 w 1067944"/>
                      <a:gd name="connsiteY22" fmla="*/ 1287654 h 1533423"/>
                      <a:gd name="connsiteX23" fmla="*/ 757832 w 1067944"/>
                      <a:gd name="connsiteY23" fmla="*/ 1292403 h 1533423"/>
                      <a:gd name="connsiteX24" fmla="*/ 799794 w 1067944"/>
                      <a:gd name="connsiteY24" fmla="*/ 1531041 h 1533423"/>
                      <a:gd name="connsiteX25" fmla="*/ 464455 w 1067944"/>
                      <a:gd name="connsiteY25" fmla="*/ 1122982 h 1533423"/>
                      <a:gd name="connsiteX26" fmla="*/ 380800 w 1067944"/>
                      <a:gd name="connsiteY26" fmla="*/ 958035 h 1533423"/>
                      <a:gd name="connsiteX27" fmla="*/ 367159 w 1067944"/>
                      <a:gd name="connsiteY27" fmla="*/ 940861 h 1533423"/>
                      <a:gd name="connsiteX28" fmla="*/ 286566 w 1067944"/>
                      <a:gd name="connsiteY28" fmla="*/ 824449 h 1533423"/>
                      <a:gd name="connsiteX29" fmla="*/ 277726 w 1067944"/>
                      <a:gd name="connsiteY29" fmla="*/ 809706 h 1533423"/>
                      <a:gd name="connsiteX30" fmla="*/ 273160 w 1067944"/>
                      <a:gd name="connsiteY30" fmla="*/ 808156 h 1533423"/>
                      <a:gd name="connsiteX31" fmla="*/ 297315 w 1067944"/>
                      <a:gd name="connsiteY31" fmla="*/ 946667 h 1533423"/>
                      <a:gd name="connsiteX32" fmla="*/ 277444 w 1067944"/>
                      <a:gd name="connsiteY32" fmla="*/ 1275287 h 1533423"/>
                      <a:gd name="connsiteX33" fmla="*/ 76063 w 1067944"/>
                      <a:gd name="connsiteY33" fmla="*/ 787014 h 1533423"/>
                      <a:gd name="connsiteX34" fmla="*/ 43404 w 1067944"/>
                      <a:gd name="connsiteY34" fmla="*/ 599744 h 1533423"/>
                      <a:gd name="connsiteX35" fmla="*/ 29948 w 1067944"/>
                      <a:gd name="connsiteY35" fmla="*/ 572633 h 1533423"/>
                      <a:gd name="connsiteX36" fmla="*/ 0 w 1067944"/>
                      <a:gd name="connsiteY36" fmla="*/ 410398 h 1533423"/>
                      <a:gd name="connsiteX37" fmla="*/ 17133 w 1067944"/>
                      <a:gd name="connsiteY37" fmla="*/ 286456 h 1533423"/>
                      <a:gd name="connsiteX38" fmla="*/ 23568 w 1067944"/>
                      <a:gd name="connsiteY38" fmla="*/ 271817 h 1533423"/>
                      <a:gd name="connsiteX0" fmla="*/ 23568 w 1067944"/>
                      <a:gd name="connsiteY0" fmla="*/ 271817 h 1533423"/>
                      <a:gd name="connsiteX1" fmla="*/ 205745 w 1067944"/>
                      <a:gd name="connsiteY1" fmla="*/ 16411 h 1533423"/>
                      <a:gd name="connsiteX2" fmla="*/ 504692 w 1067944"/>
                      <a:gd name="connsiteY2" fmla="*/ 0 h 1533423"/>
                      <a:gd name="connsiteX3" fmla="*/ 506446 w 1067944"/>
                      <a:gd name="connsiteY3" fmla="*/ 17217 h 1533423"/>
                      <a:gd name="connsiteX4" fmla="*/ 512126 w 1067944"/>
                      <a:gd name="connsiteY4" fmla="*/ 18895 h 1533423"/>
                      <a:gd name="connsiteX5" fmla="*/ 754444 w 1067944"/>
                      <a:gd name="connsiteY5" fmla="*/ 326400 h 1533423"/>
                      <a:gd name="connsiteX6" fmla="*/ 759944 w 1067944"/>
                      <a:gd name="connsiteY6" fmla="*/ 386068 h 1533423"/>
                      <a:gd name="connsiteX7" fmla="*/ 767366 w 1067944"/>
                      <a:gd name="connsiteY7" fmla="*/ 381951 h 1533423"/>
                      <a:gd name="connsiteX8" fmla="*/ 771287 w 1067944"/>
                      <a:gd name="connsiteY8" fmla="*/ 387906 h 1533423"/>
                      <a:gd name="connsiteX9" fmla="*/ 875012 w 1067944"/>
                      <a:gd name="connsiteY9" fmla="*/ 561608 h 1533423"/>
                      <a:gd name="connsiteX10" fmla="*/ 1055133 w 1067944"/>
                      <a:gd name="connsiteY10" fmla="*/ 1055757 h 1533423"/>
                      <a:gd name="connsiteX11" fmla="*/ 1007366 w 1067944"/>
                      <a:gd name="connsiteY11" fmla="*/ 1035568 h 1533423"/>
                      <a:gd name="connsiteX12" fmla="*/ 983958 w 1067944"/>
                      <a:gd name="connsiteY12" fmla="*/ 1012371 h 1533423"/>
                      <a:gd name="connsiteX13" fmla="*/ 1012479 w 1067944"/>
                      <a:gd name="connsiteY13" fmla="*/ 1078512 h 1533423"/>
                      <a:gd name="connsiteX14" fmla="*/ 1054439 w 1067944"/>
                      <a:gd name="connsiteY14" fmla="*/ 1317151 h 1533423"/>
                      <a:gd name="connsiteX15" fmla="*/ 921689 w 1067944"/>
                      <a:gd name="connsiteY15" fmla="*/ 1216785 h 1533423"/>
                      <a:gd name="connsiteX16" fmla="*/ 914745 w 1067944"/>
                      <a:gd name="connsiteY16" fmla="*/ 1207777 h 1533423"/>
                      <a:gd name="connsiteX17" fmla="*/ 913683 w 1067944"/>
                      <a:gd name="connsiteY17" fmla="*/ 1211016 h 1533423"/>
                      <a:gd name="connsiteX18" fmla="*/ 935221 w 1067944"/>
                      <a:gd name="connsiteY18" fmla="*/ 1260964 h 1533423"/>
                      <a:gd name="connsiteX19" fmla="*/ 977182 w 1067944"/>
                      <a:gd name="connsiteY19" fmla="*/ 1499603 h 1533423"/>
                      <a:gd name="connsiteX20" fmla="*/ 796960 w 1067944"/>
                      <a:gd name="connsiteY20" fmla="*/ 1337649 h 1533423"/>
                      <a:gd name="connsiteX21" fmla="*/ 763237 w 1067944"/>
                      <a:gd name="connsiteY21" fmla="*/ 1288951 h 1533423"/>
                      <a:gd name="connsiteX22" fmla="*/ 755784 w 1067944"/>
                      <a:gd name="connsiteY22" fmla="*/ 1287654 h 1533423"/>
                      <a:gd name="connsiteX23" fmla="*/ 757832 w 1067944"/>
                      <a:gd name="connsiteY23" fmla="*/ 1292403 h 1533423"/>
                      <a:gd name="connsiteX24" fmla="*/ 799794 w 1067944"/>
                      <a:gd name="connsiteY24" fmla="*/ 1531041 h 1533423"/>
                      <a:gd name="connsiteX25" fmla="*/ 464455 w 1067944"/>
                      <a:gd name="connsiteY25" fmla="*/ 1122982 h 1533423"/>
                      <a:gd name="connsiteX26" fmla="*/ 380800 w 1067944"/>
                      <a:gd name="connsiteY26" fmla="*/ 958035 h 1533423"/>
                      <a:gd name="connsiteX27" fmla="*/ 367159 w 1067944"/>
                      <a:gd name="connsiteY27" fmla="*/ 940861 h 1533423"/>
                      <a:gd name="connsiteX28" fmla="*/ 286566 w 1067944"/>
                      <a:gd name="connsiteY28" fmla="*/ 824449 h 1533423"/>
                      <a:gd name="connsiteX29" fmla="*/ 277726 w 1067944"/>
                      <a:gd name="connsiteY29" fmla="*/ 809706 h 1533423"/>
                      <a:gd name="connsiteX30" fmla="*/ 273160 w 1067944"/>
                      <a:gd name="connsiteY30" fmla="*/ 808156 h 1533423"/>
                      <a:gd name="connsiteX31" fmla="*/ 297315 w 1067944"/>
                      <a:gd name="connsiteY31" fmla="*/ 946667 h 1533423"/>
                      <a:gd name="connsiteX32" fmla="*/ 277444 w 1067944"/>
                      <a:gd name="connsiteY32" fmla="*/ 1275287 h 1533423"/>
                      <a:gd name="connsiteX33" fmla="*/ 76063 w 1067944"/>
                      <a:gd name="connsiteY33" fmla="*/ 787014 h 1533423"/>
                      <a:gd name="connsiteX34" fmla="*/ 43404 w 1067944"/>
                      <a:gd name="connsiteY34" fmla="*/ 599744 h 1533423"/>
                      <a:gd name="connsiteX35" fmla="*/ 29948 w 1067944"/>
                      <a:gd name="connsiteY35" fmla="*/ 572633 h 1533423"/>
                      <a:gd name="connsiteX36" fmla="*/ 0 w 1067944"/>
                      <a:gd name="connsiteY36" fmla="*/ 410398 h 1533423"/>
                      <a:gd name="connsiteX37" fmla="*/ 17133 w 1067944"/>
                      <a:gd name="connsiteY37" fmla="*/ 286456 h 1533423"/>
                      <a:gd name="connsiteX38" fmla="*/ 23568 w 1067944"/>
                      <a:gd name="connsiteY38" fmla="*/ 271817 h 1533423"/>
                      <a:gd name="connsiteX0" fmla="*/ 23568 w 1067944"/>
                      <a:gd name="connsiteY0" fmla="*/ 324795 h 1586401"/>
                      <a:gd name="connsiteX1" fmla="*/ 205745 w 1067944"/>
                      <a:gd name="connsiteY1" fmla="*/ 69389 h 1586401"/>
                      <a:gd name="connsiteX2" fmla="*/ 504692 w 1067944"/>
                      <a:gd name="connsiteY2" fmla="*/ 52978 h 1586401"/>
                      <a:gd name="connsiteX3" fmla="*/ 506446 w 1067944"/>
                      <a:gd name="connsiteY3" fmla="*/ 70195 h 1586401"/>
                      <a:gd name="connsiteX4" fmla="*/ 512126 w 1067944"/>
                      <a:gd name="connsiteY4" fmla="*/ 71873 h 1586401"/>
                      <a:gd name="connsiteX5" fmla="*/ 754444 w 1067944"/>
                      <a:gd name="connsiteY5" fmla="*/ 379378 h 1586401"/>
                      <a:gd name="connsiteX6" fmla="*/ 759944 w 1067944"/>
                      <a:gd name="connsiteY6" fmla="*/ 439046 h 1586401"/>
                      <a:gd name="connsiteX7" fmla="*/ 767366 w 1067944"/>
                      <a:gd name="connsiteY7" fmla="*/ 434929 h 1586401"/>
                      <a:gd name="connsiteX8" fmla="*/ 771287 w 1067944"/>
                      <a:gd name="connsiteY8" fmla="*/ 440884 h 1586401"/>
                      <a:gd name="connsiteX9" fmla="*/ 875012 w 1067944"/>
                      <a:gd name="connsiteY9" fmla="*/ 614586 h 1586401"/>
                      <a:gd name="connsiteX10" fmla="*/ 1055133 w 1067944"/>
                      <a:gd name="connsiteY10" fmla="*/ 1108735 h 1586401"/>
                      <a:gd name="connsiteX11" fmla="*/ 1007366 w 1067944"/>
                      <a:gd name="connsiteY11" fmla="*/ 1088546 h 1586401"/>
                      <a:gd name="connsiteX12" fmla="*/ 983958 w 1067944"/>
                      <a:gd name="connsiteY12" fmla="*/ 1065349 h 1586401"/>
                      <a:gd name="connsiteX13" fmla="*/ 1012479 w 1067944"/>
                      <a:gd name="connsiteY13" fmla="*/ 1131490 h 1586401"/>
                      <a:gd name="connsiteX14" fmla="*/ 1054439 w 1067944"/>
                      <a:gd name="connsiteY14" fmla="*/ 1370129 h 1586401"/>
                      <a:gd name="connsiteX15" fmla="*/ 921689 w 1067944"/>
                      <a:gd name="connsiteY15" fmla="*/ 1269763 h 1586401"/>
                      <a:gd name="connsiteX16" fmla="*/ 914745 w 1067944"/>
                      <a:gd name="connsiteY16" fmla="*/ 1260755 h 1586401"/>
                      <a:gd name="connsiteX17" fmla="*/ 913683 w 1067944"/>
                      <a:gd name="connsiteY17" fmla="*/ 1263994 h 1586401"/>
                      <a:gd name="connsiteX18" fmla="*/ 935221 w 1067944"/>
                      <a:gd name="connsiteY18" fmla="*/ 1313942 h 1586401"/>
                      <a:gd name="connsiteX19" fmla="*/ 977182 w 1067944"/>
                      <a:gd name="connsiteY19" fmla="*/ 1552581 h 1586401"/>
                      <a:gd name="connsiteX20" fmla="*/ 796960 w 1067944"/>
                      <a:gd name="connsiteY20" fmla="*/ 1390627 h 1586401"/>
                      <a:gd name="connsiteX21" fmla="*/ 763237 w 1067944"/>
                      <a:gd name="connsiteY21" fmla="*/ 1341929 h 1586401"/>
                      <a:gd name="connsiteX22" fmla="*/ 755784 w 1067944"/>
                      <a:gd name="connsiteY22" fmla="*/ 1340632 h 1586401"/>
                      <a:gd name="connsiteX23" fmla="*/ 757832 w 1067944"/>
                      <a:gd name="connsiteY23" fmla="*/ 1345381 h 1586401"/>
                      <a:gd name="connsiteX24" fmla="*/ 799794 w 1067944"/>
                      <a:gd name="connsiteY24" fmla="*/ 1584019 h 1586401"/>
                      <a:gd name="connsiteX25" fmla="*/ 464455 w 1067944"/>
                      <a:gd name="connsiteY25" fmla="*/ 1175960 h 1586401"/>
                      <a:gd name="connsiteX26" fmla="*/ 380800 w 1067944"/>
                      <a:gd name="connsiteY26" fmla="*/ 1011013 h 1586401"/>
                      <a:gd name="connsiteX27" fmla="*/ 367159 w 1067944"/>
                      <a:gd name="connsiteY27" fmla="*/ 993839 h 1586401"/>
                      <a:gd name="connsiteX28" fmla="*/ 286566 w 1067944"/>
                      <a:gd name="connsiteY28" fmla="*/ 877427 h 1586401"/>
                      <a:gd name="connsiteX29" fmla="*/ 277726 w 1067944"/>
                      <a:gd name="connsiteY29" fmla="*/ 862684 h 1586401"/>
                      <a:gd name="connsiteX30" fmla="*/ 273160 w 1067944"/>
                      <a:gd name="connsiteY30" fmla="*/ 861134 h 1586401"/>
                      <a:gd name="connsiteX31" fmla="*/ 297315 w 1067944"/>
                      <a:gd name="connsiteY31" fmla="*/ 999645 h 1586401"/>
                      <a:gd name="connsiteX32" fmla="*/ 277444 w 1067944"/>
                      <a:gd name="connsiteY32" fmla="*/ 1328265 h 1586401"/>
                      <a:gd name="connsiteX33" fmla="*/ 76063 w 1067944"/>
                      <a:gd name="connsiteY33" fmla="*/ 839992 h 1586401"/>
                      <a:gd name="connsiteX34" fmla="*/ 43404 w 1067944"/>
                      <a:gd name="connsiteY34" fmla="*/ 652722 h 1586401"/>
                      <a:gd name="connsiteX35" fmla="*/ 29948 w 1067944"/>
                      <a:gd name="connsiteY35" fmla="*/ 625611 h 1586401"/>
                      <a:gd name="connsiteX36" fmla="*/ 0 w 1067944"/>
                      <a:gd name="connsiteY36" fmla="*/ 463376 h 1586401"/>
                      <a:gd name="connsiteX37" fmla="*/ 17133 w 1067944"/>
                      <a:gd name="connsiteY37" fmla="*/ 339434 h 1586401"/>
                      <a:gd name="connsiteX38" fmla="*/ 23568 w 1067944"/>
                      <a:gd name="connsiteY38" fmla="*/ 324795 h 1586401"/>
                      <a:gd name="connsiteX0" fmla="*/ 33076 w 1077452"/>
                      <a:gd name="connsiteY0" fmla="*/ 324795 h 1586401"/>
                      <a:gd name="connsiteX1" fmla="*/ 215253 w 1077452"/>
                      <a:gd name="connsiteY1" fmla="*/ 69389 h 1586401"/>
                      <a:gd name="connsiteX2" fmla="*/ 514200 w 1077452"/>
                      <a:gd name="connsiteY2" fmla="*/ 52978 h 1586401"/>
                      <a:gd name="connsiteX3" fmla="*/ 515954 w 1077452"/>
                      <a:gd name="connsiteY3" fmla="*/ 70195 h 1586401"/>
                      <a:gd name="connsiteX4" fmla="*/ 521634 w 1077452"/>
                      <a:gd name="connsiteY4" fmla="*/ 71873 h 1586401"/>
                      <a:gd name="connsiteX5" fmla="*/ 763952 w 1077452"/>
                      <a:gd name="connsiteY5" fmla="*/ 379378 h 1586401"/>
                      <a:gd name="connsiteX6" fmla="*/ 769452 w 1077452"/>
                      <a:gd name="connsiteY6" fmla="*/ 439046 h 1586401"/>
                      <a:gd name="connsiteX7" fmla="*/ 776874 w 1077452"/>
                      <a:gd name="connsiteY7" fmla="*/ 434929 h 1586401"/>
                      <a:gd name="connsiteX8" fmla="*/ 780795 w 1077452"/>
                      <a:gd name="connsiteY8" fmla="*/ 440884 h 1586401"/>
                      <a:gd name="connsiteX9" fmla="*/ 884520 w 1077452"/>
                      <a:gd name="connsiteY9" fmla="*/ 614586 h 1586401"/>
                      <a:gd name="connsiteX10" fmla="*/ 1064641 w 1077452"/>
                      <a:gd name="connsiteY10" fmla="*/ 1108735 h 1586401"/>
                      <a:gd name="connsiteX11" fmla="*/ 1016874 w 1077452"/>
                      <a:gd name="connsiteY11" fmla="*/ 1088546 h 1586401"/>
                      <a:gd name="connsiteX12" fmla="*/ 993466 w 1077452"/>
                      <a:gd name="connsiteY12" fmla="*/ 1065349 h 1586401"/>
                      <a:gd name="connsiteX13" fmla="*/ 1021987 w 1077452"/>
                      <a:gd name="connsiteY13" fmla="*/ 1131490 h 1586401"/>
                      <a:gd name="connsiteX14" fmla="*/ 1063947 w 1077452"/>
                      <a:gd name="connsiteY14" fmla="*/ 1370129 h 1586401"/>
                      <a:gd name="connsiteX15" fmla="*/ 931197 w 1077452"/>
                      <a:gd name="connsiteY15" fmla="*/ 1269763 h 1586401"/>
                      <a:gd name="connsiteX16" fmla="*/ 924253 w 1077452"/>
                      <a:gd name="connsiteY16" fmla="*/ 1260755 h 1586401"/>
                      <a:gd name="connsiteX17" fmla="*/ 923191 w 1077452"/>
                      <a:gd name="connsiteY17" fmla="*/ 1263994 h 1586401"/>
                      <a:gd name="connsiteX18" fmla="*/ 944729 w 1077452"/>
                      <a:gd name="connsiteY18" fmla="*/ 1313942 h 1586401"/>
                      <a:gd name="connsiteX19" fmla="*/ 986690 w 1077452"/>
                      <a:gd name="connsiteY19" fmla="*/ 1552581 h 1586401"/>
                      <a:gd name="connsiteX20" fmla="*/ 806468 w 1077452"/>
                      <a:gd name="connsiteY20" fmla="*/ 1390627 h 1586401"/>
                      <a:gd name="connsiteX21" fmla="*/ 772745 w 1077452"/>
                      <a:gd name="connsiteY21" fmla="*/ 1341929 h 1586401"/>
                      <a:gd name="connsiteX22" fmla="*/ 765292 w 1077452"/>
                      <a:gd name="connsiteY22" fmla="*/ 1340632 h 1586401"/>
                      <a:gd name="connsiteX23" fmla="*/ 767340 w 1077452"/>
                      <a:gd name="connsiteY23" fmla="*/ 1345381 h 1586401"/>
                      <a:gd name="connsiteX24" fmla="*/ 809302 w 1077452"/>
                      <a:gd name="connsiteY24" fmla="*/ 1584019 h 1586401"/>
                      <a:gd name="connsiteX25" fmla="*/ 473963 w 1077452"/>
                      <a:gd name="connsiteY25" fmla="*/ 1175960 h 1586401"/>
                      <a:gd name="connsiteX26" fmla="*/ 390308 w 1077452"/>
                      <a:gd name="connsiteY26" fmla="*/ 1011013 h 1586401"/>
                      <a:gd name="connsiteX27" fmla="*/ 376667 w 1077452"/>
                      <a:gd name="connsiteY27" fmla="*/ 993839 h 1586401"/>
                      <a:gd name="connsiteX28" fmla="*/ 296074 w 1077452"/>
                      <a:gd name="connsiteY28" fmla="*/ 877427 h 1586401"/>
                      <a:gd name="connsiteX29" fmla="*/ 287234 w 1077452"/>
                      <a:gd name="connsiteY29" fmla="*/ 862684 h 1586401"/>
                      <a:gd name="connsiteX30" fmla="*/ 282668 w 1077452"/>
                      <a:gd name="connsiteY30" fmla="*/ 861134 h 1586401"/>
                      <a:gd name="connsiteX31" fmla="*/ 306823 w 1077452"/>
                      <a:gd name="connsiteY31" fmla="*/ 999645 h 1586401"/>
                      <a:gd name="connsiteX32" fmla="*/ 286952 w 1077452"/>
                      <a:gd name="connsiteY32" fmla="*/ 1328265 h 1586401"/>
                      <a:gd name="connsiteX33" fmla="*/ 85571 w 1077452"/>
                      <a:gd name="connsiteY33" fmla="*/ 839992 h 1586401"/>
                      <a:gd name="connsiteX34" fmla="*/ 52912 w 1077452"/>
                      <a:gd name="connsiteY34" fmla="*/ 652722 h 1586401"/>
                      <a:gd name="connsiteX35" fmla="*/ 39456 w 1077452"/>
                      <a:gd name="connsiteY35" fmla="*/ 625611 h 1586401"/>
                      <a:gd name="connsiteX36" fmla="*/ 9508 w 1077452"/>
                      <a:gd name="connsiteY36" fmla="*/ 463376 h 1586401"/>
                      <a:gd name="connsiteX37" fmla="*/ 26641 w 1077452"/>
                      <a:gd name="connsiteY37" fmla="*/ 339434 h 1586401"/>
                      <a:gd name="connsiteX38" fmla="*/ 33076 w 1077452"/>
                      <a:gd name="connsiteY38" fmla="*/ 324795 h 1586401"/>
                      <a:gd name="connsiteX0" fmla="*/ 23569 w 1067945"/>
                      <a:gd name="connsiteY0" fmla="*/ 324795 h 1586401"/>
                      <a:gd name="connsiteX1" fmla="*/ 66097 w 1067945"/>
                      <a:gd name="connsiteY1" fmla="*/ 140029 h 1586401"/>
                      <a:gd name="connsiteX2" fmla="*/ 205746 w 1067945"/>
                      <a:gd name="connsiteY2" fmla="*/ 69389 h 1586401"/>
                      <a:gd name="connsiteX3" fmla="*/ 504693 w 1067945"/>
                      <a:gd name="connsiteY3" fmla="*/ 52978 h 1586401"/>
                      <a:gd name="connsiteX4" fmla="*/ 506447 w 1067945"/>
                      <a:gd name="connsiteY4" fmla="*/ 70195 h 1586401"/>
                      <a:gd name="connsiteX5" fmla="*/ 512127 w 1067945"/>
                      <a:gd name="connsiteY5" fmla="*/ 71873 h 1586401"/>
                      <a:gd name="connsiteX6" fmla="*/ 754445 w 1067945"/>
                      <a:gd name="connsiteY6" fmla="*/ 379378 h 1586401"/>
                      <a:gd name="connsiteX7" fmla="*/ 759945 w 1067945"/>
                      <a:gd name="connsiteY7" fmla="*/ 439046 h 1586401"/>
                      <a:gd name="connsiteX8" fmla="*/ 767367 w 1067945"/>
                      <a:gd name="connsiteY8" fmla="*/ 434929 h 1586401"/>
                      <a:gd name="connsiteX9" fmla="*/ 771288 w 1067945"/>
                      <a:gd name="connsiteY9" fmla="*/ 440884 h 1586401"/>
                      <a:gd name="connsiteX10" fmla="*/ 875013 w 1067945"/>
                      <a:gd name="connsiteY10" fmla="*/ 614586 h 1586401"/>
                      <a:gd name="connsiteX11" fmla="*/ 1055134 w 1067945"/>
                      <a:gd name="connsiteY11" fmla="*/ 1108735 h 1586401"/>
                      <a:gd name="connsiteX12" fmla="*/ 1007367 w 1067945"/>
                      <a:gd name="connsiteY12" fmla="*/ 1088546 h 1586401"/>
                      <a:gd name="connsiteX13" fmla="*/ 983959 w 1067945"/>
                      <a:gd name="connsiteY13" fmla="*/ 1065349 h 1586401"/>
                      <a:gd name="connsiteX14" fmla="*/ 1012480 w 1067945"/>
                      <a:gd name="connsiteY14" fmla="*/ 1131490 h 1586401"/>
                      <a:gd name="connsiteX15" fmla="*/ 1054440 w 1067945"/>
                      <a:gd name="connsiteY15" fmla="*/ 1370129 h 1586401"/>
                      <a:gd name="connsiteX16" fmla="*/ 921690 w 1067945"/>
                      <a:gd name="connsiteY16" fmla="*/ 1269763 h 1586401"/>
                      <a:gd name="connsiteX17" fmla="*/ 914746 w 1067945"/>
                      <a:gd name="connsiteY17" fmla="*/ 1260755 h 1586401"/>
                      <a:gd name="connsiteX18" fmla="*/ 913684 w 1067945"/>
                      <a:gd name="connsiteY18" fmla="*/ 1263994 h 1586401"/>
                      <a:gd name="connsiteX19" fmla="*/ 935222 w 1067945"/>
                      <a:gd name="connsiteY19" fmla="*/ 1313942 h 1586401"/>
                      <a:gd name="connsiteX20" fmla="*/ 977183 w 1067945"/>
                      <a:gd name="connsiteY20" fmla="*/ 1552581 h 1586401"/>
                      <a:gd name="connsiteX21" fmla="*/ 796961 w 1067945"/>
                      <a:gd name="connsiteY21" fmla="*/ 1390627 h 1586401"/>
                      <a:gd name="connsiteX22" fmla="*/ 763238 w 1067945"/>
                      <a:gd name="connsiteY22" fmla="*/ 1341929 h 1586401"/>
                      <a:gd name="connsiteX23" fmla="*/ 755785 w 1067945"/>
                      <a:gd name="connsiteY23" fmla="*/ 1340632 h 1586401"/>
                      <a:gd name="connsiteX24" fmla="*/ 757833 w 1067945"/>
                      <a:gd name="connsiteY24" fmla="*/ 1345381 h 1586401"/>
                      <a:gd name="connsiteX25" fmla="*/ 799795 w 1067945"/>
                      <a:gd name="connsiteY25" fmla="*/ 1584019 h 1586401"/>
                      <a:gd name="connsiteX26" fmla="*/ 464456 w 1067945"/>
                      <a:gd name="connsiteY26" fmla="*/ 1175960 h 1586401"/>
                      <a:gd name="connsiteX27" fmla="*/ 380801 w 1067945"/>
                      <a:gd name="connsiteY27" fmla="*/ 1011013 h 1586401"/>
                      <a:gd name="connsiteX28" fmla="*/ 367160 w 1067945"/>
                      <a:gd name="connsiteY28" fmla="*/ 993839 h 1586401"/>
                      <a:gd name="connsiteX29" fmla="*/ 286567 w 1067945"/>
                      <a:gd name="connsiteY29" fmla="*/ 877427 h 1586401"/>
                      <a:gd name="connsiteX30" fmla="*/ 277727 w 1067945"/>
                      <a:gd name="connsiteY30" fmla="*/ 862684 h 1586401"/>
                      <a:gd name="connsiteX31" fmla="*/ 273161 w 1067945"/>
                      <a:gd name="connsiteY31" fmla="*/ 861134 h 1586401"/>
                      <a:gd name="connsiteX32" fmla="*/ 297316 w 1067945"/>
                      <a:gd name="connsiteY32" fmla="*/ 999645 h 1586401"/>
                      <a:gd name="connsiteX33" fmla="*/ 277445 w 1067945"/>
                      <a:gd name="connsiteY33" fmla="*/ 1328265 h 1586401"/>
                      <a:gd name="connsiteX34" fmla="*/ 76064 w 1067945"/>
                      <a:gd name="connsiteY34" fmla="*/ 839992 h 1586401"/>
                      <a:gd name="connsiteX35" fmla="*/ 43405 w 1067945"/>
                      <a:gd name="connsiteY35" fmla="*/ 652722 h 1586401"/>
                      <a:gd name="connsiteX36" fmla="*/ 29949 w 1067945"/>
                      <a:gd name="connsiteY36" fmla="*/ 625611 h 1586401"/>
                      <a:gd name="connsiteX37" fmla="*/ 1 w 1067945"/>
                      <a:gd name="connsiteY37" fmla="*/ 463376 h 1586401"/>
                      <a:gd name="connsiteX38" fmla="*/ 17134 w 1067945"/>
                      <a:gd name="connsiteY38" fmla="*/ 339434 h 1586401"/>
                      <a:gd name="connsiteX39" fmla="*/ 23569 w 1067945"/>
                      <a:gd name="connsiteY39" fmla="*/ 324795 h 1586401"/>
                      <a:gd name="connsiteX0" fmla="*/ 23567 w 1067943"/>
                      <a:gd name="connsiteY0" fmla="*/ 271817 h 1533423"/>
                      <a:gd name="connsiteX1" fmla="*/ 66095 w 1067943"/>
                      <a:gd name="connsiteY1" fmla="*/ 87051 h 1533423"/>
                      <a:gd name="connsiteX2" fmla="*/ 504691 w 1067943"/>
                      <a:gd name="connsiteY2" fmla="*/ 0 h 1533423"/>
                      <a:gd name="connsiteX3" fmla="*/ 506445 w 1067943"/>
                      <a:gd name="connsiteY3" fmla="*/ 17217 h 1533423"/>
                      <a:gd name="connsiteX4" fmla="*/ 512125 w 1067943"/>
                      <a:gd name="connsiteY4" fmla="*/ 18895 h 1533423"/>
                      <a:gd name="connsiteX5" fmla="*/ 754443 w 1067943"/>
                      <a:gd name="connsiteY5" fmla="*/ 326400 h 1533423"/>
                      <a:gd name="connsiteX6" fmla="*/ 759943 w 1067943"/>
                      <a:gd name="connsiteY6" fmla="*/ 386068 h 1533423"/>
                      <a:gd name="connsiteX7" fmla="*/ 767365 w 1067943"/>
                      <a:gd name="connsiteY7" fmla="*/ 381951 h 1533423"/>
                      <a:gd name="connsiteX8" fmla="*/ 771286 w 1067943"/>
                      <a:gd name="connsiteY8" fmla="*/ 387906 h 1533423"/>
                      <a:gd name="connsiteX9" fmla="*/ 875011 w 1067943"/>
                      <a:gd name="connsiteY9" fmla="*/ 561608 h 1533423"/>
                      <a:gd name="connsiteX10" fmla="*/ 1055132 w 1067943"/>
                      <a:gd name="connsiteY10" fmla="*/ 1055757 h 1533423"/>
                      <a:gd name="connsiteX11" fmla="*/ 1007365 w 1067943"/>
                      <a:gd name="connsiteY11" fmla="*/ 1035568 h 1533423"/>
                      <a:gd name="connsiteX12" fmla="*/ 983957 w 1067943"/>
                      <a:gd name="connsiteY12" fmla="*/ 1012371 h 1533423"/>
                      <a:gd name="connsiteX13" fmla="*/ 1012478 w 1067943"/>
                      <a:gd name="connsiteY13" fmla="*/ 1078512 h 1533423"/>
                      <a:gd name="connsiteX14" fmla="*/ 1054438 w 1067943"/>
                      <a:gd name="connsiteY14" fmla="*/ 1317151 h 1533423"/>
                      <a:gd name="connsiteX15" fmla="*/ 921688 w 1067943"/>
                      <a:gd name="connsiteY15" fmla="*/ 1216785 h 1533423"/>
                      <a:gd name="connsiteX16" fmla="*/ 914744 w 1067943"/>
                      <a:gd name="connsiteY16" fmla="*/ 1207777 h 1533423"/>
                      <a:gd name="connsiteX17" fmla="*/ 913682 w 1067943"/>
                      <a:gd name="connsiteY17" fmla="*/ 1211016 h 1533423"/>
                      <a:gd name="connsiteX18" fmla="*/ 935220 w 1067943"/>
                      <a:gd name="connsiteY18" fmla="*/ 1260964 h 1533423"/>
                      <a:gd name="connsiteX19" fmla="*/ 977181 w 1067943"/>
                      <a:gd name="connsiteY19" fmla="*/ 1499603 h 1533423"/>
                      <a:gd name="connsiteX20" fmla="*/ 796959 w 1067943"/>
                      <a:gd name="connsiteY20" fmla="*/ 1337649 h 1533423"/>
                      <a:gd name="connsiteX21" fmla="*/ 763236 w 1067943"/>
                      <a:gd name="connsiteY21" fmla="*/ 1288951 h 1533423"/>
                      <a:gd name="connsiteX22" fmla="*/ 755783 w 1067943"/>
                      <a:gd name="connsiteY22" fmla="*/ 1287654 h 1533423"/>
                      <a:gd name="connsiteX23" fmla="*/ 757831 w 1067943"/>
                      <a:gd name="connsiteY23" fmla="*/ 1292403 h 1533423"/>
                      <a:gd name="connsiteX24" fmla="*/ 799793 w 1067943"/>
                      <a:gd name="connsiteY24" fmla="*/ 1531041 h 1533423"/>
                      <a:gd name="connsiteX25" fmla="*/ 464454 w 1067943"/>
                      <a:gd name="connsiteY25" fmla="*/ 1122982 h 1533423"/>
                      <a:gd name="connsiteX26" fmla="*/ 380799 w 1067943"/>
                      <a:gd name="connsiteY26" fmla="*/ 958035 h 1533423"/>
                      <a:gd name="connsiteX27" fmla="*/ 367158 w 1067943"/>
                      <a:gd name="connsiteY27" fmla="*/ 940861 h 1533423"/>
                      <a:gd name="connsiteX28" fmla="*/ 286565 w 1067943"/>
                      <a:gd name="connsiteY28" fmla="*/ 824449 h 1533423"/>
                      <a:gd name="connsiteX29" fmla="*/ 277725 w 1067943"/>
                      <a:gd name="connsiteY29" fmla="*/ 809706 h 1533423"/>
                      <a:gd name="connsiteX30" fmla="*/ 273159 w 1067943"/>
                      <a:gd name="connsiteY30" fmla="*/ 808156 h 1533423"/>
                      <a:gd name="connsiteX31" fmla="*/ 297314 w 1067943"/>
                      <a:gd name="connsiteY31" fmla="*/ 946667 h 1533423"/>
                      <a:gd name="connsiteX32" fmla="*/ 277443 w 1067943"/>
                      <a:gd name="connsiteY32" fmla="*/ 1275287 h 1533423"/>
                      <a:gd name="connsiteX33" fmla="*/ 76062 w 1067943"/>
                      <a:gd name="connsiteY33" fmla="*/ 787014 h 1533423"/>
                      <a:gd name="connsiteX34" fmla="*/ 43403 w 1067943"/>
                      <a:gd name="connsiteY34" fmla="*/ 599744 h 1533423"/>
                      <a:gd name="connsiteX35" fmla="*/ 29947 w 1067943"/>
                      <a:gd name="connsiteY35" fmla="*/ 572633 h 1533423"/>
                      <a:gd name="connsiteX36" fmla="*/ -1 w 1067943"/>
                      <a:gd name="connsiteY36" fmla="*/ 410398 h 1533423"/>
                      <a:gd name="connsiteX37" fmla="*/ 17132 w 1067943"/>
                      <a:gd name="connsiteY37" fmla="*/ 286456 h 1533423"/>
                      <a:gd name="connsiteX38" fmla="*/ 23567 w 1067943"/>
                      <a:gd name="connsiteY38" fmla="*/ 271817 h 1533423"/>
                      <a:gd name="connsiteX0" fmla="*/ 23569 w 1067945"/>
                      <a:gd name="connsiteY0" fmla="*/ 514138 h 1775744"/>
                      <a:gd name="connsiteX1" fmla="*/ 66097 w 1067945"/>
                      <a:gd name="connsiteY1" fmla="*/ 329372 h 1775744"/>
                      <a:gd name="connsiteX2" fmla="*/ 504693 w 1067945"/>
                      <a:gd name="connsiteY2" fmla="*/ 242321 h 1775744"/>
                      <a:gd name="connsiteX3" fmla="*/ 506447 w 1067945"/>
                      <a:gd name="connsiteY3" fmla="*/ 259538 h 1775744"/>
                      <a:gd name="connsiteX4" fmla="*/ 453132 w 1067945"/>
                      <a:gd name="connsiteY4" fmla="*/ -1 h 1775744"/>
                      <a:gd name="connsiteX5" fmla="*/ 754445 w 1067945"/>
                      <a:gd name="connsiteY5" fmla="*/ 568721 h 1775744"/>
                      <a:gd name="connsiteX6" fmla="*/ 759945 w 1067945"/>
                      <a:gd name="connsiteY6" fmla="*/ 628389 h 1775744"/>
                      <a:gd name="connsiteX7" fmla="*/ 767367 w 1067945"/>
                      <a:gd name="connsiteY7" fmla="*/ 624272 h 1775744"/>
                      <a:gd name="connsiteX8" fmla="*/ 771288 w 1067945"/>
                      <a:gd name="connsiteY8" fmla="*/ 630227 h 1775744"/>
                      <a:gd name="connsiteX9" fmla="*/ 875013 w 1067945"/>
                      <a:gd name="connsiteY9" fmla="*/ 803929 h 1775744"/>
                      <a:gd name="connsiteX10" fmla="*/ 1055134 w 1067945"/>
                      <a:gd name="connsiteY10" fmla="*/ 1298078 h 1775744"/>
                      <a:gd name="connsiteX11" fmla="*/ 1007367 w 1067945"/>
                      <a:gd name="connsiteY11" fmla="*/ 1277889 h 1775744"/>
                      <a:gd name="connsiteX12" fmla="*/ 983959 w 1067945"/>
                      <a:gd name="connsiteY12" fmla="*/ 1254692 h 1775744"/>
                      <a:gd name="connsiteX13" fmla="*/ 1012480 w 1067945"/>
                      <a:gd name="connsiteY13" fmla="*/ 1320833 h 1775744"/>
                      <a:gd name="connsiteX14" fmla="*/ 1054440 w 1067945"/>
                      <a:gd name="connsiteY14" fmla="*/ 1559472 h 1775744"/>
                      <a:gd name="connsiteX15" fmla="*/ 921690 w 1067945"/>
                      <a:gd name="connsiteY15" fmla="*/ 1459106 h 1775744"/>
                      <a:gd name="connsiteX16" fmla="*/ 914746 w 1067945"/>
                      <a:gd name="connsiteY16" fmla="*/ 1450098 h 1775744"/>
                      <a:gd name="connsiteX17" fmla="*/ 913684 w 1067945"/>
                      <a:gd name="connsiteY17" fmla="*/ 1453337 h 1775744"/>
                      <a:gd name="connsiteX18" fmla="*/ 935222 w 1067945"/>
                      <a:gd name="connsiteY18" fmla="*/ 1503285 h 1775744"/>
                      <a:gd name="connsiteX19" fmla="*/ 977183 w 1067945"/>
                      <a:gd name="connsiteY19" fmla="*/ 1741924 h 1775744"/>
                      <a:gd name="connsiteX20" fmla="*/ 796961 w 1067945"/>
                      <a:gd name="connsiteY20" fmla="*/ 1579970 h 1775744"/>
                      <a:gd name="connsiteX21" fmla="*/ 763238 w 1067945"/>
                      <a:gd name="connsiteY21" fmla="*/ 1531272 h 1775744"/>
                      <a:gd name="connsiteX22" fmla="*/ 755785 w 1067945"/>
                      <a:gd name="connsiteY22" fmla="*/ 1529975 h 1775744"/>
                      <a:gd name="connsiteX23" fmla="*/ 757833 w 1067945"/>
                      <a:gd name="connsiteY23" fmla="*/ 1534724 h 1775744"/>
                      <a:gd name="connsiteX24" fmla="*/ 799795 w 1067945"/>
                      <a:gd name="connsiteY24" fmla="*/ 1773362 h 1775744"/>
                      <a:gd name="connsiteX25" fmla="*/ 464456 w 1067945"/>
                      <a:gd name="connsiteY25" fmla="*/ 1365303 h 1775744"/>
                      <a:gd name="connsiteX26" fmla="*/ 380801 w 1067945"/>
                      <a:gd name="connsiteY26" fmla="*/ 1200356 h 1775744"/>
                      <a:gd name="connsiteX27" fmla="*/ 367160 w 1067945"/>
                      <a:gd name="connsiteY27" fmla="*/ 1183182 h 1775744"/>
                      <a:gd name="connsiteX28" fmla="*/ 286567 w 1067945"/>
                      <a:gd name="connsiteY28" fmla="*/ 1066770 h 1775744"/>
                      <a:gd name="connsiteX29" fmla="*/ 277727 w 1067945"/>
                      <a:gd name="connsiteY29" fmla="*/ 1052027 h 1775744"/>
                      <a:gd name="connsiteX30" fmla="*/ 273161 w 1067945"/>
                      <a:gd name="connsiteY30" fmla="*/ 1050477 h 1775744"/>
                      <a:gd name="connsiteX31" fmla="*/ 297316 w 1067945"/>
                      <a:gd name="connsiteY31" fmla="*/ 1188988 h 1775744"/>
                      <a:gd name="connsiteX32" fmla="*/ 277445 w 1067945"/>
                      <a:gd name="connsiteY32" fmla="*/ 1517608 h 1775744"/>
                      <a:gd name="connsiteX33" fmla="*/ 76064 w 1067945"/>
                      <a:gd name="connsiteY33" fmla="*/ 1029335 h 1775744"/>
                      <a:gd name="connsiteX34" fmla="*/ 43405 w 1067945"/>
                      <a:gd name="connsiteY34" fmla="*/ 842065 h 1775744"/>
                      <a:gd name="connsiteX35" fmla="*/ 29949 w 1067945"/>
                      <a:gd name="connsiteY35" fmla="*/ 814954 h 1775744"/>
                      <a:gd name="connsiteX36" fmla="*/ 1 w 1067945"/>
                      <a:gd name="connsiteY36" fmla="*/ 652719 h 1775744"/>
                      <a:gd name="connsiteX37" fmla="*/ 17134 w 1067945"/>
                      <a:gd name="connsiteY37" fmla="*/ 528777 h 1775744"/>
                      <a:gd name="connsiteX38" fmla="*/ 23569 w 1067945"/>
                      <a:gd name="connsiteY38" fmla="*/ 514138 h 1775744"/>
                      <a:gd name="connsiteX0" fmla="*/ 23567 w 1067943"/>
                      <a:gd name="connsiteY0" fmla="*/ 514138 h 1775744"/>
                      <a:gd name="connsiteX1" fmla="*/ 66095 w 1067943"/>
                      <a:gd name="connsiteY1" fmla="*/ 329372 h 1775744"/>
                      <a:gd name="connsiteX2" fmla="*/ 504691 w 1067943"/>
                      <a:gd name="connsiteY2" fmla="*/ 242321 h 1775744"/>
                      <a:gd name="connsiteX3" fmla="*/ 453130 w 1067943"/>
                      <a:gd name="connsiteY3" fmla="*/ -1 h 1775744"/>
                      <a:gd name="connsiteX4" fmla="*/ 754443 w 1067943"/>
                      <a:gd name="connsiteY4" fmla="*/ 568721 h 1775744"/>
                      <a:gd name="connsiteX5" fmla="*/ 759943 w 1067943"/>
                      <a:gd name="connsiteY5" fmla="*/ 628389 h 1775744"/>
                      <a:gd name="connsiteX6" fmla="*/ 767365 w 1067943"/>
                      <a:gd name="connsiteY6" fmla="*/ 624272 h 1775744"/>
                      <a:gd name="connsiteX7" fmla="*/ 771286 w 1067943"/>
                      <a:gd name="connsiteY7" fmla="*/ 630227 h 1775744"/>
                      <a:gd name="connsiteX8" fmla="*/ 875011 w 1067943"/>
                      <a:gd name="connsiteY8" fmla="*/ 803929 h 1775744"/>
                      <a:gd name="connsiteX9" fmla="*/ 1055132 w 1067943"/>
                      <a:gd name="connsiteY9" fmla="*/ 1298078 h 1775744"/>
                      <a:gd name="connsiteX10" fmla="*/ 1007365 w 1067943"/>
                      <a:gd name="connsiteY10" fmla="*/ 1277889 h 1775744"/>
                      <a:gd name="connsiteX11" fmla="*/ 983957 w 1067943"/>
                      <a:gd name="connsiteY11" fmla="*/ 1254692 h 1775744"/>
                      <a:gd name="connsiteX12" fmla="*/ 1012478 w 1067943"/>
                      <a:gd name="connsiteY12" fmla="*/ 1320833 h 1775744"/>
                      <a:gd name="connsiteX13" fmla="*/ 1054438 w 1067943"/>
                      <a:gd name="connsiteY13" fmla="*/ 1559472 h 1775744"/>
                      <a:gd name="connsiteX14" fmla="*/ 921688 w 1067943"/>
                      <a:gd name="connsiteY14" fmla="*/ 1459106 h 1775744"/>
                      <a:gd name="connsiteX15" fmla="*/ 914744 w 1067943"/>
                      <a:gd name="connsiteY15" fmla="*/ 1450098 h 1775744"/>
                      <a:gd name="connsiteX16" fmla="*/ 913682 w 1067943"/>
                      <a:gd name="connsiteY16" fmla="*/ 1453337 h 1775744"/>
                      <a:gd name="connsiteX17" fmla="*/ 935220 w 1067943"/>
                      <a:gd name="connsiteY17" fmla="*/ 1503285 h 1775744"/>
                      <a:gd name="connsiteX18" fmla="*/ 977181 w 1067943"/>
                      <a:gd name="connsiteY18" fmla="*/ 1741924 h 1775744"/>
                      <a:gd name="connsiteX19" fmla="*/ 796959 w 1067943"/>
                      <a:gd name="connsiteY19" fmla="*/ 1579970 h 1775744"/>
                      <a:gd name="connsiteX20" fmla="*/ 763236 w 1067943"/>
                      <a:gd name="connsiteY20" fmla="*/ 1531272 h 1775744"/>
                      <a:gd name="connsiteX21" fmla="*/ 755783 w 1067943"/>
                      <a:gd name="connsiteY21" fmla="*/ 1529975 h 1775744"/>
                      <a:gd name="connsiteX22" fmla="*/ 757831 w 1067943"/>
                      <a:gd name="connsiteY22" fmla="*/ 1534724 h 1775744"/>
                      <a:gd name="connsiteX23" fmla="*/ 799793 w 1067943"/>
                      <a:gd name="connsiteY23" fmla="*/ 1773362 h 1775744"/>
                      <a:gd name="connsiteX24" fmla="*/ 464454 w 1067943"/>
                      <a:gd name="connsiteY24" fmla="*/ 1365303 h 1775744"/>
                      <a:gd name="connsiteX25" fmla="*/ 380799 w 1067943"/>
                      <a:gd name="connsiteY25" fmla="*/ 1200356 h 1775744"/>
                      <a:gd name="connsiteX26" fmla="*/ 367158 w 1067943"/>
                      <a:gd name="connsiteY26" fmla="*/ 1183182 h 1775744"/>
                      <a:gd name="connsiteX27" fmla="*/ 286565 w 1067943"/>
                      <a:gd name="connsiteY27" fmla="*/ 1066770 h 1775744"/>
                      <a:gd name="connsiteX28" fmla="*/ 277725 w 1067943"/>
                      <a:gd name="connsiteY28" fmla="*/ 1052027 h 1775744"/>
                      <a:gd name="connsiteX29" fmla="*/ 273159 w 1067943"/>
                      <a:gd name="connsiteY29" fmla="*/ 1050477 h 1775744"/>
                      <a:gd name="connsiteX30" fmla="*/ 297314 w 1067943"/>
                      <a:gd name="connsiteY30" fmla="*/ 1188988 h 1775744"/>
                      <a:gd name="connsiteX31" fmla="*/ 277443 w 1067943"/>
                      <a:gd name="connsiteY31" fmla="*/ 1517608 h 1775744"/>
                      <a:gd name="connsiteX32" fmla="*/ 76062 w 1067943"/>
                      <a:gd name="connsiteY32" fmla="*/ 1029335 h 1775744"/>
                      <a:gd name="connsiteX33" fmla="*/ 43403 w 1067943"/>
                      <a:gd name="connsiteY33" fmla="*/ 842065 h 1775744"/>
                      <a:gd name="connsiteX34" fmla="*/ 29947 w 1067943"/>
                      <a:gd name="connsiteY34" fmla="*/ 814954 h 1775744"/>
                      <a:gd name="connsiteX35" fmla="*/ -1 w 1067943"/>
                      <a:gd name="connsiteY35" fmla="*/ 652719 h 1775744"/>
                      <a:gd name="connsiteX36" fmla="*/ 17132 w 1067943"/>
                      <a:gd name="connsiteY36" fmla="*/ 528777 h 1775744"/>
                      <a:gd name="connsiteX37" fmla="*/ 23567 w 1067943"/>
                      <a:gd name="connsiteY37" fmla="*/ 514138 h 1775744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754445 w 1067945"/>
                      <a:gd name="connsiteY3" fmla="*/ 572544 h 1779567"/>
                      <a:gd name="connsiteX4" fmla="*/ 759945 w 1067945"/>
                      <a:gd name="connsiteY4" fmla="*/ 632212 h 1779567"/>
                      <a:gd name="connsiteX5" fmla="*/ 767367 w 1067945"/>
                      <a:gd name="connsiteY5" fmla="*/ 628095 h 1779567"/>
                      <a:gd name="connsiteX6" fmla="*/ 771288 w 1067945"/>
                      <a:gd name="connsiteY6" fmla="*/ 634050 h 1779567"/>
                      <a:gd name="connsiteX7" fmla="*/ 875013 w 1067945"/>
                      <a:gd name="connsiteY7" fmla="*/ 807752 h 1779567"/>
                      <a:gd name="connsiteX8" fmla="*/ 1055134 w 1067945"/>
                      <a:gd name="connsiteY8" fmla="*/ 1301901 h 1779567"/>
                      <a:gd name="connsiteX9" fmla="*/ 1007367 w 1067945"/>
                      <a:gd name="connsiteY9" fmla="*/ 1281712 h 1779567"/>
                      <a:gd name="connsiteX10" fmla="*/ 983959 w 1067945"/>
                      <a:gd name="connsiteY10" fmla="*/ 1258515 h 1779567"/>
                      <a:gd name="connsiteX11" fmla="*/ 1012480 w 1067945"/>
                      <a:gd name="connsiteY11" fmla="*/ 1324656 h 1779567"/>
                      <a:gd name="connsiteX12" fmla="*/ 1054440 w 1067945"/>
                      <a:gd name="connsiteY12" fmla="*/ 1563295 h 1779567"/>
                      <a:gd name="connsiteX13" fmla="*/ 921690 w 1067945"/>
                      <a:gd name="connsiteY13" fmla="*/ 1462929 h 1779567"/>
                      <a:gd name="connsiteX14" fmla="*/ 914746 w 1067945"/>
                      <a:gd name="connsiteY14" fmla="*/ 1453921 h 1779567"/>
                      <a:gd name="connsiteX15" fmla="*/ 913684 w 1067945"/>
                      <a:gd name="connsiteY15" fmla="*/ 1457160 h 1779567"/>
                      <a:gd name="connsiteX16" fmla="*/ 935222 w 1067945"/>
                      <a:gd name="connsiteY16" fmla="*/ 1507108 h 1779567"/>
                      <a:gd name="connsiteX17" fmla="*/ 977183 w 1067945"/>
                      <a:gd name="connsiteY17" fmla="*/ 1745747 h 1779567"/>
                      <a:gd name="connsiteX18" fmla="*/ 796961 w 1067945"/>
                      <a:gd name="connsiteY18" fmla="*/ 1583793 h 1779567"/>
                      <a:gd name="connsiteX19" fmla="*/ 763238 w 1067945"/>
                      <a:gd name="connsiteY19" fmla="*/ 1535095 h 1779567"/>
                      <a:gd name="connsiteX20" fmla="*/ 755785 w 1067945"/>
                      <a:gd name="connsiteY20" fmla="*/ 1533798 h 1779567"/>
                      <a:gd name="connsiteX21" fmla="*/ 757833 w 1067945"/>
                      <a:gd name="connsiteY21" fmla="*/ 1538547 h 1779567"/>
                      <a:gd name="connsiteX22" fmla="*/ 799795 w 1067945"/>
                      <a:gd name="connsiteY22" fmla="*/ 1777185 h 1779567"/>
                      <a:gd name="connsiteX23" fmla="*/ 464456 w 1067945"/>
                      <a:gd name="connsiteY23" fmla="*/ 1369126 h 1779567"/>
                      <a:gd name="connsiteX24" fmla="*/ 380801 w 1067945"/>
                      <a:gd name="connsiteY24" fmla="*/ 1204179 h 1779567"/>
                      <a:gd name="connsiteX25" fmla="*/ 367160 w 1067945"/>
                      <a:gd name="connsiteY25" fmla="*/ 1187005 h 1779567"/>
                      <a:gd name="connsiteX26" fmla="*/ 286567 w 1067945"/>
                      <a:gd name="connsiteY26" fmla="*/ 1070593 h 1779567"/>
                      <a:gd name="connsiteX27" fmla="*/ 277727 w 1067945"/>
                      <a:gd name="connsiteY27" fmla="*/ 1055850 h 1779567"/>
                      <a:gd name="connsiteX28" fmla="*/ 273161 w 1067945"/>
                      <a:gd name="connsiteY28" fmla="*/ 1054300 h 1779567"/>
                      <a:gd name="connsiteX29" fmla="*/ 297316 w 1067945"/>
                      <a:gd name="connsiteY29" fmla="*/ 1192811 h 1779567"/>
                      <a:gd name="connsiteX30" fmla="*/ 277445 w 1067945"/>
                      <a:gd name="connsiteY30" fmla="*/ 1521431 h 1779567"/>
                      <a:gd name="connsiteX31" fmla="*/ 76064 w 1067945"/>
                      <a:gd name="connsiteY31" fmla="*/ 1033158 h 1779567"/>
                      <a:gd name="connsiteX32" fmla="*/ 43405 w 1067945"/>
                      <a:gd name="connsiteY32" fmla="*/ 845888 h 1779567"/>
                      <a:gd name="connsiteX33" fmla="*/ 29949 w 1067945"/>
                      <a:gd name="connsiteY33" fmla="*/ 818777 h 1779567"/>
                      <a:gd name="connsiteX34" fmla="*/ 1 w 1067945"/>
                      <a:gd name="connsiteY34" fmla="*/ 656542 h 1779567"/>
                      <a:gd name="connsiteX35" fmla="*/ 17134 w 1067945"/>
                      <a:gd name="connsiteY35" fmla="*/ 532600 h 1779567"/>
                      <a:gd name="connsiteX36" fmla="*/ 23569 w 1067945"/>
                      <a:gd name="connsiteY36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754443 w 1067943"/>
                      <a:gd name="connsiteY3" fmla="*/ 572544 h 1779567"/>
                      <a:gd name="connsiteX4" fmla="*/ 759943 w 1067943"/>
                      <a:gd name="connsiteY4" fmla="*/ 632212 h 1779567"/>
                      <a:gd name="connsiteX5" fmla="*/ 767365 w 1067943"/>
                      <a:gd name="connsiteY5" fmla="*/ 628095 h 1779567"/>
                      <a:gd name="connsiteX6" fmla="*/ 875011 w 1067943"/>
                      <a:gd name="connsiteY6" fmla="*/ 807752 h 1779567"/>
                      <a:gd name="connsiteX7" fmla="*/ 1055132 w 1067943"/>
                      <a:gd name="connsiteY7" fmla="*/ 1301901 h 1779567"/>
                      <a:gd name="connsiteX8" fmla="*/ 1007365 w 1067943"/>
                      <a:gd name="connsiteY8" fmla="*/ 1281712 h 1779567"/>
                      <a:gd name="connsiteX9" fmla="*/ 983957 w 1067943"/>
                      <a:gd name="connsiteY9" fmla="*/ 1258515 h 1779567"/>
                      <a:gd name="connsiteX10" fmla="*/ 1012478 w 1067943"/>
                      <a:gd name="connsiteY10" fmla="*/ 1324656 h 1779567"/>
                      <a:gd name="connsiteX11" fmla="*/ 1054438 w 1067943"/>
                      <a:gd name="connsiteY11" fmla="*/ 1563295 h 1779567"/>
                      <a:gd name="connsiteX12" fmla="*/ 921688 w 1067943"/>
                      <a:gd name="connsiteY12" fmla="*/ 1462929 h 1779567"/>
                      <a:gd name="connsiteX13" fmla="*/ 914744 w 1067943"/>
                      <a:gd name="connsiteY13" fmla="*/ 1453921 h 1779567"/>
                      <a:gd name="connsiteX14" fmla="*/ 913682 w 1067943"/>
                      <a:gd name="connsiteY14" fmla="*/ 1457160 h 1779567"/>
                      <a:gd name="connsiteX15" fmla="*/ 935220 w 1067943"/>
                      <a:gd name="connsiteY15" fmla="*/ 1507108 h 1779567"/>
                      <a:gd name="connsiteX16" fmla="*/ 977181 w 1067943"/>
                      <a:gd name="connsiteY16" fmla="*/ 1745747 h 1779567"/>
                      <a:gd name="connsiteX17" fmla="*/ 796959 w 1067943"/>
                      <a:gd name="connsiteY17" fmla="*/ 1583793 h 1779567"/>
                      <a:gd name="connsiteX18" fmla="*/ 763236 w 1067943"/>
                      <a:gd name="connsiteY18" fmla="*/ 1535095 h 1779567"/>
                      <a:gd name="connsiteX19" fmla="*/ 755783 w 1067943"/>
                      <a:gd name="connsiteY19" fmla="*/ 1533798 h 1779567"/>
                      <a:gd name="connsiteX20" fmla="*/ 757831 w 1067943"/>
                      <a:gd name="connsiteY20" fmla="*/ 1538547 h 1779567"/>
                      <a:gd name="connsiteX21" fmla="*/ 799793 w 1067943"/>
                      <a:gd name="connsiteY21" fmla="*/ 1777185 h 1779567"/>
                      <a:gd name="connsiteX22" fmla="*/ 464454 w 1067943"/>
                      <a:gd name="connsiteY22" fmla="*/ 1369126 h 1779567"/>
                      <a:gd name="connsiteX23" fmla="*/ 380799 w 1067943"/>
                      <a:gd name="connsiteY23" fmla="*/ 1204179 h 1779567"/>
                      <a:gd name="connsiteX24" fmla="*/ 367158 w 1067943"/>
                      <a:gd name="connsiteY24" fmla="*/ 1187005 h 1779567"/>
                      <a:gd name="connsiteX25" fmla="*/ 286565 w 1067943"/>
                      <a:gd name="connsiteY25" fmla="*/ 1070593 h 1779567"/>
                      <a:gd name="connsiteX26" fmla="*/ 277725 w 1067943"/>
                      <a:gd name="connsiteY26" fmla="*/ 1055850 h 1779567"/>
                      <a:gd name="connsiteX27" fmla="*/ 273159 w 1067943"/>
                      <a:gd name="connsiteY27" fmla="*/ 1054300 h 1779567"/>
                      <a:gd name="connsiteX28" fmla="*/ 297314 w 1067943"/>
                      <a:gd name="connsiteY28" fmla="*/ 1192811 h 1779567"/>
                      <a:gd name="connsiteX29" fmla="*/ 277443 w 1067943"/>
                      <a:gd name="connsiteY29" fmla="*/ 1521431 h 1779567"/>
                      <a:gd name="connsiteX30" fmla="*/ 76062 w 1067943"/>
                      <a:gd name="connsiteY30" fmla="*/ 1033158 h 1779567"/>
                      <a:gd name="connsiteX31" fmla="*/ 43403 w 1067943"/>
                      <a:gd name="connsiteY31" fmla="*/ 845888 h 1779567"/>
                      <a:gd name="connsiteX32" fmla="*/ 29947 w 1067943"/>
                      <a:gd name="connsiteY32" fmla="*/ 818777 h 1779567"/>
                      <a:gd name="connsiteX33" fmla="*/ -1 w 1067943"/>
                      <a:gd name="connsiteY33" fmla="*/ 656542 h 1779567"/>
                      <a:gd name="connsiteX34" fmla="*/ 17132 w 1067943"/>
                      <a:gd name="connsiteY34" fmla="*/ 532600 h 1779567"/>
                      <a:gd name="connsiteX35" fmla="*/ 23567 w 1067943"/>
                      <a:gd name="connsiteY35" fmla="*/ 517961 h 1779567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754445 w 1067945"/>
                      <a:gd name="connsiteY3" fmla="*/ 572544 h 1779567"/>
                      <a:gd name="connsiteX4" fmla="*/ 759945 w 1067945"/>
                      <a:gd name="connsiteY4" fmla="*/ 632212 h 1779567"/>
                      <a:gd name="connsiteX5" fmla="*/ 875013 w 1067945"/>
                      <a:gd name="connsiteY5" fmla="*/ 807752 h 1779567"/>
                      <a:gd name="connsiteX6" fmla="*/ 1055134 w 1067945"/>
                      <a:gd name="connsiteY6" fmla="*/ 1301901 h 1779567"/>
                      <a:gd name="connsiteX7" fmla="*/ 1007367 w 1067945"/>
                      <a:gd name="connsiteY7" fmla="*/ 1281712 h 1779567"/>
                      <a:gd name="connsiteX8" fmla="*/ 983959 w 1067945"/>
                      <a:gd name="connsiteY8" fmla="*/ 1258515 h 1779567"/>
                      <a:gd name="connsiteX9" fmla="*/ 1012480 w 1067945"/>
                      <a:gd name="connsiteY9" fmla="*/ 1324656 h 1779567"/>
                      <a:gd name="connsiteX10" fmla="*/ 1054440 w 1067945"/>
                      <a:gd name="connsiteY10" fmla="*/ 1563295 h 1779567"/>
                      <a:gd name="connsiteX11" fmla="*/ 921690 w 1067945"/>
                      <a:gd name="connsiteY11" fmla="*/ 1462929 h 1779567"/>
                      <a:gd name="connsiteX12" fmla="*/ 914746 w 1067945"/>
                      <a:gd name="connsiteY12" fmla="*/ 1453921 h 1779567"/>
                      <a:gd name="connsiteX13" fmla="*/ 913684 w 1067945"/>
                      <a:gd name="connsiteY13" fmla="*/ 1457160 h 1779567"/>
                      <a:gd name="connsiteX14" fmla="*/ 935222 w 1067945"/>
                      <a:gd name="connsiteY14" fmla="*/ 1507108 h 1779567"/>
                      <a:gd name="connsiteX15" fmla="*/ 977183 w 1067945"/>
                      <a:gd name="connsiteY15" fmla="*/ 1745747 h 1779567"/>
                      <a:gd name="connsiteX16" fmla="*/ 796961 w 1067945"/>
                      <a:gd name="connsiteY16" fmla="*/ 1583793 h 1779567"/>
                      <a:gd name="connsiteX17" fmla="*/ 763238 w 1067945"/>
                      <a:gd name="connsiteY17" fmla="*/ 1535095 h 1779567"/>
                      <a:gd name="connsiteX18" fmla="*/ 755785 w 1067945"/>
                      <a:gd name="connsiteY18" fmla="*/ 1533798 h 1779567"/>
                      <a:gd name="connsiteX19" fmla="*/ 757833 w 1067945"/>
                      <a:gd name="connsiteY19" fmla="*/ 1538547 h 1779567"/>
                      <a:gd name="connsiteX20" fmla="*/ 799795 w 1067945"/>
                      <a:gd name="connsiteY20" fmla="*/ 1777185 h 1779567"/>
                      <a:gd name="connsiteX21" fmla="*/ 464456 w 1067945"/>
                      <a:gd name="connsiteY21" fmla="*/ 1369126 h 1779567"/>
                      <a:gd name="connsiteX22" fmla="*/ 380801 w 1067945"/>
                      <a:gd name="connsiteY22" fmla="*/ 1204179 h 1779567"/>
                      <a:gd name="connsiteX23" fmla="*/ 367160 w 1067945"/>
                      <a:gd name="connsiteY23" fmla="*/ 1187005 h 1779567"/>
                      <a:gd name="connsiteX24" fmla="*/ 286567 w 1067945"/>
                      <a:gd name="connsiteY24" fmla="*/ 1070593 h 1779567"/>
                      <a:gd name="connsiteX25" fmla="*/ 277727 w 1067945"/>
                      <a:gd name="connsiteY25" fmla="*/ 1055850 h 1779567"/>
                      <a:gd name="connsiteX26" fmla="*/ 273161 w 1067945"/>
                      <a:gd name="connsiteY26" fmla="*/ 1054300 h 1779567"/>
                      <a:gd name="connsiteX27" fmla="*/ 297316 w 1067945"/>
                      <a:gd name="connsiteY27" fmla="*/ 1192811 h 1779567"/>
                      <a:gd name="connsiteX28" fmla="*/ 277445 w 1067945"/>
                      <a:gd name="connsiteY28" fmla="*/ 1521431 h 1779567"/>
                      <a:gd name="connsiteX29" fmla="*/ 76064 w 1067945"/>
                      <a:gd name="connsiteY29" fmla="*/ 1033158 h 1779567"/>
                      <a:gd name="connsiteX30" fmla="*/ 43405 w 1067945"/>
                      <a:gd name="connsiteY30" fmla="*/ 845888 h 1779567"/>
                      <a:gd name="connsiteX31" fmla="*/ 29949 w 1067945"/>
                      <a:gd name="connsiteY31" fmla="*/ 818777 h 1779567"/>
                      <a:gd name="connsiteX32" fmla="*/ 1 w 1067945"/>
                      <a:gd name="connsiteY32" fmla="*/ 656542 h 1779567"/>
                      <a:gd name="connsiteX33" fmla="*/ 17134 w 1067945"/>
                      <a:gd name="connsiteY33" fmla="*/ 532600 h 1779567"/>
                      <a:gd name="connsiteX34" fmla="*/ 23569 w 1067945"/>
                      <a:gd name="connsiteY34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754443 w 1067943"/>
                      <a:gd name="connsiteY3" fmla="*/ 572544 h 1779567"/>
                      <a:gd name="connsiteX4" fmla="*/ 875011 w 1067943"/>
                      <a:gd name="connsiteY4" fmla="*/ 807752 h 1779567"/>
                      <a:gd name="connsiteX5" fmla="*/ 1055132 w 1067943"/>
                      <a:gd name="connsiteY5" fmla="*/ 1301901 h 1779567"/>
                      <a:gd name="connsiteX6" fmla="*/ 1007365 w 1067943"/>
                      <a:gd name="connsiteY6" fmla="*/ 1281712 h 1779567"/>
                      <a:gd name="connsiteX7" fmla="*/ 983957 w 1067943"/>
                      <a:gd name="connsiteY7" fmla="*/ 1258515 h 1779567"/>
                      <a:gd name="connsiteX8" fmla="*/ 1012478 w 1067943"/>
                      <a:gd name="connsiteY8" fmla="*/ 1324656 h 1779567"/>
                      <a:gd name="connsiteX9" fmla="*/ 1054438 w 1067943"/>
                      <a:gd name="connsiteY9" fmla="*/ 1563295 h 1779567"/>
                      <a:gd name="connsiteX10" fmla="*/ 921688 w 1067943"/>
                      <a:gd name="connsiteY10" fmla="*/ 1462929 h 1779567"/>
                      <a:gd name="connsiteX11" fmla="*/ 914744 w 1067943"/>
                      <a:gd name="connsiteY11" fmla="*/ 1453921 h 1779567"/>
                      <a:gd name="connsiteX12" fmla="*/ 913682 w 1067943"/>
                      <a:gd name="connsiteY12" fmla="*/ 1457160 h 1779567"/>
                      <a:gd name="connsiteX13" fmla="*/ 935220 w 1067943"/>
                      <a:gd name="connsiteY13" fmla="*/ 1507108 h 1779567"/>
                      <a:gd name="connsiteX14" fmla="*/ 977181 w 1067943"/>
                      <a:gd name="connsiteY14" fmla="*/ 1745747 h 1779567"/>
                      <a:gd name="connsiteX15" fmla="*/ 796959 w 1067943"/>
                      <a:gd name="connsiteY15" fmla="*/ 1583793 h 1779567"/>
                      <a:gd name="connsiteX16" fmla="*/ 763236 w 1067943"/>
                      <a:gd name="connsiteY16" fmla="*/ 1535095 h 1779567"/>
                      <a:gd name="connsiteX17" fmla="*/ 755783 w 1067943"/>
                      <a:gd name="connsiteY17" fmla="*/ 1533798 h 1779567"/>
                      <a:gd name="connsiteX18" fmla="*/ 757831 w 1067943"/>
                      <a:gd name="connsiteY18" fmla="*/ 1538547 h 1779567"/>
                      <a:gd name="connsiteX19" fmla="*/ 799793 w 1067943"/>
                      <a:gd name="connsiteY19" fmla="*/ 1777185 h 1779567"/>
                      <a:gd name="connsiteX20" fmla="*/ 464454 w 1067943"/>
                      <a:gd name="connsiteY20" fmla="*/ 1369126 h 1779567"/>
                      <a:gd name="connsiteX21" fmla="*/ 380799 w 1067943"/>
                      <a:gd name="connsiteY21" fmla="*/ 1204179 h 1779567"/>
                      <a:gd name="connsiteX22" fmla="*/ 367158 w 1067943"/>
                      <a:gd name="connsiteY22" fmla="*/ 1187005 h 1779567"/>
                      <a:gd name="connsiteX23" fmla="*/ 286565 w 1067943"/>
                      <a:gd name="connsiteY23" fmla="*/ 1070593 h 1779567"/>
                      <a:gd name="connsiteX24" fmla="*/ 277725 w 1067943"/>
                      <a:gd name="connsiteY24" fmla="*/ 1055850 h 1779567"/>
                      <a:gd name="connsiteX25" fmla="*/ 273159 w 1067943"/>
                      <a:gd name="connsiteY25" fmla="*/ 1054300 h 1779567"/>
                      <a:gd name="connsiteX26" fmla="*/ 297314 w 1067943"/>
                      <a:gd name="connsiteY26" fmla="*/ 1192811 h 1779567"/>
                      <a:gd name="connsiteX27" fmla="*/ 277443 w 1067943"/>
                      <a:gd name="connsiteY27" fmla="*/ 1521431 h 1779567"/>
                      <a:gd name="connsiteX28" fmla="*/ 76062 w 1067943"/>
                      <a:gd name="connsiteY28" fmla="*/ 1033158 h 1779567"/>
                      <a:gd name="connsiteX29" fmla="*/ 43403 w 1067943"/>
                      <a:gd name="connsiteY29" fmla="*/ 845888 h 1779567"/>
                      <a:gd name="connsiteX30" fmla="*/ 29947 w 1067943"/>
                      <a:gd name="connsiteY30" fmla="*/ 818777 h 1779567"/>
                      <a:gd name="connsiteX31" fmla="*/ -1 w 1067943"/>
                      <a:gd name="connsiteY31" fmla="*/ 656542 h 1779567"/>
                      <a:gd name="connsiteX32" fmla="*/ 17132 w 1067943"/>
                      <a:gd name="connsiteY32" fmla="*/ 532600 h 1779567"/>
                      <a:gd name="connsiteX33" fmla="*/ 23567 w 1067943"/>
                      <a:gd name="connsiteY33" fmla="*/ 517961 h 1779567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875013 w 1067945"/>
                      <a:gd name="connsiteY3" fmla="*/ 807752 h 1779567"/>
                      <a:gd name="connsiteX4" fmla="*/ 1055134 w 1067945"/>
                      <a:gd name="connsiteY4" fmla="*/ 1301901 h 1779567"/>
                      <a:gd name="connsiteX5" fmla="*/ 1007367 w 1067945"/>
                      <a:gd name="connsiteY5" fmla="*/ 1281712 h 1779567"/>
                      <a:gd name="connsiteX6" fmla="*/ 983959 w 1067945"/>
                      <a:gd name="connsiteY6" fmla="*/ 1258515 h 1779567"/>
                      <a:gd name="connsiteX7" fmla="*/ 1012480 w 1067945"/>
                      <a:gd name="connsiteY7" fmla="*/ 1324656 h 1779567"/>
                      <a:gd name="connsiteX8" fmla="*/ 1054440 w 1067945"/>
                      <a:gd name="connsiteY8" fmla="*/ 1563295 h 1779567"/>
                      <a:gd name="connsiteX9" fmla="*/ 921690 w 1067945"/>
                      <a:gd name="connsiteY9" fmla="*/ 1462929 h 1779567"/>
                      <a:gd name="connsiteX10" fmla="*/ 914746 w 1067945"/>
                      <a:gd name="connsiteY10" fmla="*/ 1453921 h 1779567"/>
                      <a:gd name="connsiteX11" fmla="*/ 913684 w 1067945"/>
                      <a:gd name="connsiteY11" fmla="*/ 1457160 h 1779567"/>
                      <a:gd name="connsiteX12" fmla="*/ 935222 w 1067945"/>
                      <a:gd name="connsiteY12" fmla="*/ 1507108 h 1779567"/>
                      <a:gd name="connsiteX13" fmla="*/ 977183 w 1067945"/>
                      <a:gd name="connsiteY13" fmla="*/ 1745747 h 1779567"/>
                      <a:gd name="connsiteX14" fmla="*/ 796961 w 1067945"/>
                      <a:gd name="connsiteY14" fmla="*/ 1583793 h 1779567"/>
                      <a:gd name="connsiteX15" fmla="*/ 763238 w 1067945"/>
                      <a:gd name="connsiteY15" fmla="*/ 1535095 h 1779567"/>
                      <a:gd name="connsiteX16" fmla="*/ 755785 w 1067945"/>
                      <a:gd name="connsiteY16" fmla="*/ 1533798 h 1779567"/>
                      <a:gd name="connsiteX17" fmla="*/ 757833 w 1067945"/>
                      <a:gd name="connsiteY17" fmla="*/ 1538547 h 1779567"/>
                      <a:gd name="connsiteX18" fmla="*/ 799795 w 1067945"/>
                      <a:gd name="connsiteY18" fmla="*/ 1777185 h 1779567"/>
                      <a:gd name="connsiteX19" fmla="*/ 464456 w 1067945"/>
                      <a:gd name="connsiteY19" fmla="*/ 1369126 h 1779567"/>
                      <a:gd name="connsiteX20" fmla="*/ 380801 w 1067945"/>
                      <a:gd name="connsiteY20" fmla="*/ 1204179 h 1779567"/>
                      <a:gd name="connsiteX21" fmla="*/ 367160 w 1067945"/>
                      <a:gd name="connsiteY21" fmla="*/ 1187005 h 1779567"/>
                      <a:gd name="connsiteX22" fmla="*/ 286567 w 1067945"/>
                      <a:gd name="connsiteY22" fmla="*/ 1070593 h 1779567"/>
                      <a:gd name="connsiteX23" fmla="*/ 277727 w 1067945"/>
                      <a:gd name="connsiteY23" fmla="*/ 1055850 h 1779567"/>
                      <a:gd name="connsiteX24" fmla="*/ 273161 w 1067945"/>
                      <a:gd name="connsiteY24" fmla="*/ 1054300 h 1779567"/>
                      <a:gd name="connsiteX25" fmla="*/ 297316 w 1067945"/>
                      <a:gd name="connsiteY25" fmla="*/ 1192811 h 1779567"/>
                      <a:gd name="connsiteX26" fmla="*/ 277445 w 1067945"/>
                      <a:gd name="connsiteY26" fmla="*/ 1521431 h 1779567"/>
                      <a:gd name="connsiteX27" fmla="*/ 76064 w 1067945"/>
                      <a:gd name="connsiteY27" fmla="*/ 1033158 h 1779567"/>
                      <a:gd name="connsiteX28" fmla="*/ 43405 w 1067945"/>
                      <a:gd name="connsiteY28" fmla="*/ 845888 h 1779567"/>
                      <a:gd name="connsiteX29" fmla="*/ 29949 w 1067945"/>
                      <a:gd name="connsiteY29" fmla="*/ 818777 h 1779567"/>
                      <a:gd name="connsiteX30" fmla="*/ 1 w 1067945"/>
                      <a:gd name="connsiteY30" fmla="*/ 656542 h 1779567"/>
                      <a:gd name="connsiteX31" fmla="*/ 17134 w 1067945"/>
                      <a:gd name="connsiteY31" fmla="*/ 532600 h 1779567"/>
                      <a:gd name="connsiteX32" fmla="*/ 23569 w 1067945"/>
                      <a:gd name="connsiteY32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892225 w 1067943"/>
                      <a:gd name="connsiteY3" fmla="*/ 751818 h 1779567"/>
                      <a:gd name="connsiteX4" fmla="*/ 1055132 w 1067943"/>
                      <a:gd name="connsiteY4" fmla="*/ 1301901 h 1779567"/>
                      <a:gd name="connsiteX5" fmla="*/ 1007365 w 1067943"/>
                      <a:gd name="connsiteY5" fmla="*/ 1281712 h 1779567"/>
                      <a:gd name="connsiteX6" fmla="*/ 983957 w 1067943"/>
                      <a:gd name="connsiteY6" fmla="*/ 1258515 h 1779567"/>
                      <a:gd name="connsiteX7" fmla="*/ 1012478 w 1067943"/>
                      <a:gd name="connsiteY7" fmla="*/ 1324656 h 1779567"/>
                      <a:gd name="connsiteX8" fmla="*/ 1054438 w 1067943"/>
                      <a:gd name="connsiteY8" fmla="*/ 1563295 h 1779567"/>
                      <a:gd name="connsiteX9" fmla="*/ 921688 w 1067943"/>
                      <a:gd name="connsiteY9" fmla="*/ 1462929 h 1779567"/>
                      <a:gd name="connsiteX10" fmla="*/ 914744 w 1067943"/>
                      <a:gd name="connsiteY10" fmla="*/ 1453921 h 1779567"/>
                      <a:gd name="connsiteX11" fmla="*/ 913682 w 1067943"/>
                      <a:gd name="connsiteY11" fmla="*/ 1457160 h 1779567"/>
                      <a:gd name="connsiteX12" fmla="*/ 935220 w 1067943"/>
                      <a:gd name="connsiteY12" fmla="*/ 1507108 h 1779567"/>
                      <a:gd name="connsiteX13" fmla="*/ 977181 w 1067943"/>
                      <a:gd name="connsiteY13" fmla="*/ 1745747 h 1779567"/>
                      <a:gd name="connsiteX14" fmla="*/ 796959 w 1067943"/>
                      <a:gd name="connsiteY14" fmla="*/ 1583793 h 1779567"/>
                      <a:gd name="connsiteX15" fmla="*/ 763236 w 1067943"/>
                      <a:gd name="connsiteY15" fmla="*/ 1535095 h 1779567"/>
                      <a:gd name="connsiteX16" fmla="*/ 755783 w 1067943"/>
                      <a:gd name="connsiteY16" fmla="*/ 1533798 h 1779567"/>
                      <a:gd name="connsiteX17" fmla="*/ 757831 w 1067943"/>
                      <a:gd name="connsiteY17" fmla="*/ 1538547 h 1779567"/>
                      <a:gd name="connsiteX18" fmla="*/ 799793 w 1067943"/>
                      <a:gd name="connsiteY18" fmla="*/ 1777185 h 1779567"/>
                      <a:gd name="connsiteX19" fmla="*/ 464454 w 1067943"/>
                      <a:gd name="connsiteY19" fmla="*/ 1369126 h 1779567"/>
                      <a:gd name="connsiteX20" fmla="*/ 380799 w 1067943"/>
                      <a:gd name="connsiteY20" fmla="*/ 1204179 h 1779567"/>
                      <a:gd name="connsiteX21" fmla="*/ 367158 w 1067943"/>
                      <a:gd name="connsiteY21" fmla="*/ 1187005 h 1779567"/>
                      <a:gd name="connsiteX22" fmla="*/ 286565 w 1067943"/>
                      <a:gd name="connsiteY22" fmla="*/ 1070593 h 1779567"/>
                      <a:gd name="connsiteX23" fmla="*/ 277725 w 1067943"/>
                      <a:gd name="connsiteY23" fmla="*/ 1055850 h 1779567"/>
                      <a:gd name="connsiteX24" fmla="*/ 273159 w 1067943"/>
                      <a:gd name="connsiteY24" fmla="*/ 1054300 h 1779567"/>
                      <a:gd name="connsiteX25" fmla="*/ 297314 w 1067943"/>
                      <a:gd name="connsiteY25" fmla="*/ 1192811 h 1779567"/>
                      <a:gd name="connsiteX26" fmla="*/ 277443 w 1067943"/>
                      <a:gd name="connsiteY26" fmla="*/ 1521431 h 1779567"/>
                      <a:gd name="connsiteX27" fmla="*/ 76062 w 1067943"/>
                      <a:gd name="connsiteY27" fmla="*/ 1033158 h 1779567"/>
                      <a:gd name="connsiteX28" fmla="*/ 43403 w 1067943"/>
                      <a:gd name="connsiteY28" fmla="*/ 845888 h 1779567"/>
                      <a:gd name="connsiteX29" fmla="*/ 29947 w 1067943"/>
                      <a:gd name="connsiteY29" fmla="*/ 818777 h 1779567"/>
                      <a:gd name="connsiteX30" fmla="*/ -1 w 1067943"/>
                      <a:gd name="connsiteY30" fmla="*/ 656542 h 1779567"/>
                      <a:gd name="connsiteX31" fmla="*/ 17132 w 1067943"/>
                      <a:gd name="connsiteY31" fmla="*/ 532600 h 1779567"/>
                      <a:gd name="connsiteX32" fmla="*/ 23567 w 1067943"/>
                      <a:gd name="connsiteY32" fmla="*/ 517961 h 1779567"/>
                      <a:gd name="connsiteX0" fmla="*/ 324009 w 1368385"/>
                      <a:gd name="connsiteY0" fmla="*/ 924215 h 2185821"/>
                      <a:gd name="connsiteX1" fmla="*/ 8678 w 1368385"/>
                      <a:gd name="connsiteY1" fmla="*/ 10933 h 2185821"/>
                      <a:gd name="connsiteX2" fmla="*/ 753572 w 1368385"/>
                      <a:gd name="connsiteY2" fmla="*/ 410076 h 2185821"/>
                      <a:gd name="connsiteX3" fmla="*/ 1192667 w 1368385"/>
                      <a:gd name="connsiteY3" fmla="*/ 1158072 h 2185821"/>
                      <a:gd name="connsiteX4" fmla="*/ 1355574 w 1368385"/>
                      <a:gd name="connsiteY4" fmla="*/ 1708155 h 2185821"/>
                      <a:gd name="connsiteX5" fmla="*/ 1307807 w 1368385"/>
                      <a:gd name="connsiteY5" fmla="*/ 1687966 h 2185821"/>
                      <a:gd name="connsiteX6" fmla="*/ 1284399 w 1368385"/>
                      <a:gd name="connsiteY6" fmla="*/ 1664769 h 2185821"/>
                      <a:gd name="connsiteX7" fmla="*/ 1312920 w 1368385"/>
                      <a:gd name="connsiteY7" fmla="*/ 1730910 h 2185821"/>
                      <a:gd name="connsiteX8" fmla="*/ 1354880 w 1368385"/>
                      <a:gd name="connsiteY8" fmla="*/ 1969549 h 2185821"/>
                      <a:gd name="connsiteX9" fmla="*/ 1222130 w 1368385"/>
                      <a:gd name="connsiteY9" fmla="*/ 1869183 h 2185821"/>
                      <a:gd name="connsiteX10" fmla="*/ 1215186 w 1368385"/>
                      <a:gd name="connsiteY10" fmla="*/ 1860175 h 2185821"/>
                      <a:gd name="connsiteX11" fmla="*/ 1214124 w 1368385"/>
                      <a:gd name="connsiteY11" fmla="*/ 1863414 h 2185821"/>
                      <a:gd name="connsiteX12" fmla="*/ 1235662 w 1368385"/>
                      <a:gd name="connsiteY12" fmla="*/ 1913362 h 2185821"/>
                      <a:gd name="connsiteX13" fmla="*/ 1277623 w 1368385"/>
                      <a:gd name="connsiteY13" fmla="*/ 2152001 h 2185821"/>
                      <a:gd name="connsiteX14" fmla="*/ 1097401 w 1368385"/>
                      <a:gd name="connsiteY14" fmla="*/ 1990047 h 2185821"/>
                      <a:gd name="connsiteX15" fmla="*/ 1063678 w 1368385"/>
                      <a:gd name="connsiteY15" fmla="*/ 1941349 h 2185821"/>
                      <a:gd name="connsiteX16" fmla="*/ 1056225 w 1368385"/>
                      <a:gd name="connsiteY16" fmla="*/ 1940052 h 2185821"/>
                      <a:gd name="connsiteX17" fmla="*/ 1058273 w 1368385"/>
                      <a:gd name="connsiteY17" fmla="*/ 1944801 h 2185821"/>
                      <a:gd name="connsiteX18" fmla="*/ 1100235 w 1368385"/>
                      <a:gd name="connsiteY18" fmla="*/ 2183439 h 2185821"/>
                      <a:gd name="connsiteX19" fmla="*/ 764896 w 1368385"/>
                      <a:gd name="connsiteY19" fmla="*/ 1775380 h 2185821"/>
                      <a:gd name="connsiteX20" fmla="*/ 681241 w 1368385"/>
                      <a:gd name="connsiteY20" fmla="*/ 1610433 h 2185821"/>
                      <a:gd name="connsiteX21" fmla="*/ 667600 w 1368385"/>
                      <a:gd name="connsiteY21" fmla="*/ 1593259 h 2185821"/>
                      <a:gd name="connsiteX22" fmla="*/ 587007 w 1368385"/>
                      <a:gd name="connsiteY22" fmla="*/ 1476847 h 2185821"/>
                      <a:gd name="connsiteX23" fmla="*/ 578167 w 1368385"/>
                      <a:gd name="connsiteY23" fmla="*/ 1462104 h 2185821"/>
                      <a:gd name="connsiteX24" fmla="*/ 573601 w 1368385"/>
                      <a:gd name="connsiteY24" fmla="*/ 1460554 h 2185821"/>
                      <a:gd name="connsiteX25" fmla="*/ 597756 w 1368385"/>
                      <a:gd name="connsiteY25" fmla="*/ 1599065 h 2185821"/>
                      <a:gd name="connsiteX26" fmla="*/ 577885 w 1368385"/>
                      <a:gd name="connsiteY26" fmla="*/ 1927685 h 2185821"/>
                      <a:gd name="connsiteX27" fmla="*/ 376504 w 1368385"/>
                      <a:gd name="connsiteY27" fmla="*/ 1439412 h 2185821"/>
                      <a:gd name="connsiteX28" fmla="*/ 343845 w 1368385"/>
                      <a:gd name="connsiteY28" fmla="*/ 1252142 h 2185821"/>
                      <a:gd name="connsiteX29" fmla="*/ 330389 w 1368385"/>
                      <a:gd name="connsiteY29" fmla="*/ 1225031 h 2185821"/>
                      <a:gd name="connsiteX30" fmla="*/ 300441 w 1368385"/>
                      <a:gd name="connsiteY30" fmla="*/ 1062796 h 2185821"/>
                      <a:gd name="connsiteX31" fmla="*/ 317574 w 1368385"/>
                      <a:gd name="connsiteY31" fmla="*/ 938854 h 2185821"/>
                      <a:gd name="connsiteX32" fmla="*/ 324009 w 1368385"/>
                      <a:gd name="connsiteY32" fmla="*/ 924215 h 2185821"/>
                      <a:gd name="connsiteX0" fmla="*/ 324009 w 1368385"/>
                      <a:gd name="connsiteY0" fmla="*/ 936912 h 2198518"/>
                      <a:gd name="connsiteX1" fmla="*/ 8678 w 1368385"/>
                      <a:gd name="connsiteY1" fmla="*/ 23630 h 2198518"/>
                      <a:gd name="connsiteX2" fmla="*/ 560048 w 1368385"/>
                      <a:gd name="connsiteY2" fmla="*/ 281818 h 2198518"/>
                      <a:gd name="connsiteX3" fmla="*/ 753572 w 1368385"/>
                      <a:gd name="connsiteY3" fmla="*/ 422773 h 2198518"/>
                      <a:gd name="connsiteX4" fmla="*/ 1192667 w 1368385"/>
                      <a:gd name="connsiteY4" fmla="*/ 1170769 h 2198518"/>
                      <a:gd name="connsiteX5" fmla="*/ 1355574 w 1368385"/>
                      <a:gd name="connsiteY5" fmla="*/ 1720852 h 2198518"/>
                      <a:gd name="connsiteX6" fmla="*/ 1307807 w 1368385"/>
                      <a:gd name="connsiteY6" fmla="*/ 1700663 h 2198518"/>
                      <a:gd name="connsiteX7" fmla="*/ 1284399 w 1368385"/>
                      <a:gd name="connsiteY7" fmla="*/ 1677466 h 2198518"/>
                      <a:gd name="connsiteX8" fmla="*/ 1312920 w 1368385"/>
                      <a:gd name="connsiteY8" fmla="*/ 1743607 h 2198518"/>
                      <a:gd name="connsiteX9" fmla="*/ 1354880 w 1368385"/>
                      <a:gd name="connsiteY9" fmla="*/ 1982246 h 2198518"/>
                      <a:gd name="connsiteX10" fmla="*/ 1222130 w 1368385"/>
                      <a:gd name="connsiteY10" fmla="*/ 1881880 h 2198518"/>
                      <a:gd name="connsiteX11" fmla="*/ 1215186 w 1368385"/>
                      <a:gd name="connsiteY11" fmla="*/ 1872872 h 2198518"/>
                      <a:gd name="connsiteX12" fmla="*/ 1214124 w 1368385"/>
                      <a:gd name="connsiteY12" fmla="*/ 1876111 h 2198518"/>
                      <a:gd name="connsiteX13" fmla="*/ 1235662 w 1368385"/>
                      <a:gd name="connsiteY13" fmla="*/ 1926059 h 2198518"/>
                      <a:gd name="connsiteX14" fmla="*/ 1277623 w 1368385"/>
                      <a:gd name="connsiteY14" fmla="*/ 2164698 h 2198518"/>
                      <a:gd name="connsiteX15" fmla="*/ 1097401 w 1368385"/>
                      <a:gd name="connsiteY15" fmla="*/ 2002744 h 2198518"/>
                      <a:gd name="connsiteX16" fmla="*/ 1063678 w 1368385"/>
                      <a:gd name="connsiteY16" fmla="*/ 1954046 h 2198518"/>
                      <a:gd name="connsiteX17" fmla="*/ 1056225 w 1368385"/>
                      <a:gd name="connsiteY17" fmla="*/ 1952749 h 2198518"/>
                      <a:gd name="connsiteX18" fmla="*/ 1058273 w 1368385"/>
                      <a:gd name="connsiteY18" fmla="*/ 1957498 h 2198518"/>
                      <a:gd name="connsiteX19" fmla="*/ 1100235 w 1368385"/>
                      <a:gd name="connsiteY19" fmla="*/ 2196136 h 2198518"/>
                      <a:gd name="connsiteX20" fmla="*/ 764896 w 1368385"/>
                      <a:gd name="connsiteY20" fmla="*/ 1788077 h 2198518"/>
                      <a:gd name="connsiteX21" fmla="*/ 681241 w 1368385"/>
                      <a:gd name="connsiteY21" fmla="*/ 1623130 h 2198518"/>
                      <a:gd name="connsiteX22" fmla="*/ 667600 w 1368385"/>
                      <a:gd name="connsiteY22" fmla="*/ 1605956 h 2198518"/>
                      <a:gd name="connsiteX23" fmla="*/ 587007 w 1368385"/>
                      <a:gd name="connsiteY23" fmla="*/ 1489544 h 2198518"/>
                      <a:gd name="connsiteX24" fmla="*/ 578167 w 1368385"/>
                      <a:gd name="connsiteY24" fmla="*/ 1474801 h 2198518"/>
                      <a:gd name="connsiteX25" fmla="*/ 573601 w 1368385"/>
                      <a:gd name="connsiteY25" fmla="*/ 1473251 h 2198518"/>
                      <a:gd name="connsiteX26" fmla="*/ 597756 w 1368385"/>
                      <a:gd name="connsiteY26" fmla="*/ 1611762 h 2198518"/>
                      <a:gd name="connsiteX27" fmla="*/ 577885 w 1368385"/>
                      <a:gd name="connsiteY27" fmla="*/ 1940382 h 2198518"/>
                      <a:gd name="connsiteX28" fmla="*/ 376504 w 1368385"/>
                      <a:gd name="connsiteY28" fmla="*/ 1452109 h 2198518"/>
                      <a:gd name="connsiteX29" fmla="*/ 343845 w 1368385"/>
                      <a:gd name="connsiteY29" fmla="*/ 1264839 h 2198518"/>
                      <a:gd name="connsiteX30" fmla="*/ 330389 w 1368385"/>
                      <a:gd name="connsiteY30" fmla="*/ 1237728 h 2198518"/>
                      <a:gd name="connsiteX31" fmla="*/ 300441 w 1368385"/>
                      <a:gd name="connsiteY31" fmla="*/ 1075493 h 2198518"/>
                      <a:gd name="connsiteX32" fmla="*/ 317574 w 1368385"/>
                      <a:gd name="connsiteY32" fmla="*/ 951551 h 2198518"/>
                      <a:gd name="connsiteX33" fmla="*/ 324009 w 1368385"/>
                      <a:gd name="connsiteY33" fmla="*/ 936912 h 2198518"/>
                      <a:gd name="connsiteX0" fmla="*/ 316752 w 1361128"/>
                      <a:gd name="connsiteY0" fmla="*/ 1232591 h 2494197"/>
                      <a:gd name="connsiteX1" fmla="*/ 1421 w 1361128"/>
                      <a:gd name="connsiteY1" fmla="*/ 319309 h 2494197"/>
                      <a:gd name="connsiteX2" fmla="*/ 475024 w 1361128"/>
                      <a:gd name="connsiteY2" fmla="*/ 14773 h 2494197"/>
                      <a:gd name="connsiteX3" fmla="*/ 746315 w 1361128"/>
                      <a:gd name="connsiteY3" fmla="*/ 718452 h 2494197"/>
                      <a:gd name="connsiteX4" fmla="*/ 1185410 w 1361128"/>
                      <a:gd name="connsiteY4" fmla="*/ 1466448 h 2494197"/>
                      <a:gd name="connsiteX5" fmla="*/ 1348317 w 1361128"/>
                      <a:gd name="connsiteY5" fmla="*/ 2016531 h 2494197"/>
                      <a:gd name="connsiteX6" fmla="*/ 1300550 w 1361128"/>
                      <a:gd name="connsiteY6" fmla="*/ 1996342 h 2494197"/>
                      <a:gd name="connsiteX7" fmla="*/ 1277142 w 1361128"/>
                      <a:gd name="connsiteY7" fmla="*/ 1973145 h 2494197"/>
                      <a:gd name="connsiteX8" fmla="*/ 1305663 w 1361128"/>
                      <a:gd name="connsiteY8" fmla="*/ 2039286 h 2494197"/>
                      <a:gd name="connsiteX9" fmla="*/ 1347623 w 1361128"/>
                      <a:gd name="connsiteY9" fmla="*/ 2277925 h 2494197"/>
                      <a:gd name="connsiteX10" fmla="*/ 1214873 w 1361128"/>
                      <a:gd name="connsiteY10" fmla="*/ 2177559 h 2494197"/>
                      <a:gd name="connsiteX11" fmla="*/ 1207929 w 1361128"/>
                      <a:gd name="connsiteY11" fmla="*/ 2168551 h 2494197"/>
                      <a:gd name="connsiteX12" fmla="*/ 1206867 w 1361128"/>
                      <a:gd name="connsiteY12" fmla="*/ 2171790 h 2494197"/>
                      <a:gd name="connsiteX13" fmla="*/ 1228405 w 1361128"/>
                      <a:gd name="connsiteY13" fmla="*/ 2221738 h 2494197"/>
                      <a:gd name="connsiteX14" fmla="*/ 1270366 w 1361128"/>
                      <a:gd name="connsiteY14" fmla="*/ 2460377 h 2494197"/>
                      <a:gd name="connsiteX15" fmla="*/ 1090144 w 1361128"/>
                      <a:gd name="connsiteY15" fmla="*/ 2298423 h 2494197"/>
                      <a:gd name="connsiteX16" fmla="*/ 1056421 w 1361128"/>
                      <a:gd name="connsiteY16" fmla="*/ 2249725 h 2494197"/>
                      <a:gd name="connsiteX17" fmla="*/ 1048968 w 1361128"/>
                      <a:gd name="connsiteY17" fmla="*/ 2248428 h 2494197"/>
                      <a:gd name="connsiteX18" fmla="*/ 1051016 w 1361128"/>
                      <a:gd name="connsiteY18" fmla="*/ 2253177 h 2494197"/>
                      <a:gd name="connsiteX19" fmla="*/ 1092978 w 1361128"/>
                      <a:gd name="connsiteY19" fmla="*/ 2491815 h 2494197"/>
                      <a:gd name="connsiteX20" fmla="*/ 757639 w 1361128"/>
                      <a:gd name="connsiteY20" fmla="*/ 2083756 h 2494197"/>
                      <a:gd name="connsiteX21" fmla="*/ 673984 w 1361128"/>
                      <a:gd name="connsiteY21" fmla="*/ 1918809 h 2494197"/>
                      <a:gd name="connsiteX22" fmla="*/ 660343 w 1361128"/>
                      <a:gd name="connsiteY22" fmla="*/ 1901635 h 2494197"/>
                      <a:gd name="connsiteX23" fmla="*/ 579750 w 1361128"/>
                      <a:gd name="connsiteY23" fmla="*/ 1785223 h 2494197"/>
                      <a:gd name="connsiteX24" fmla="*/ 570910 w 1361128"/>
                      <a:gd name="connsiteY24" fmla="*/ 1770480 h 2494197"/>
                      <a:gd name="connsiteX25" fmla="*/ 566344 w 1361128"/>
                      <a:gd name="connsiteY25" fmla="*/ 1768930 h 2494197"/>
                      <a:gd name="connsiteX26" fmla="*/ 590499 w 1361128"/>
                      <a:gd name="connsiteY26" fmla="*/ 1907441 h 2494197"/>
                      <a:gd name="connsiteX27" fmla="*/ 570628 w 1361128"/>
                      <a:gd name="connsiteY27" fmla="*/ 2236061 h 2494197"/>
                      <a:gd name="connsiteX28" fmla="*/ 369247 w 1361128"/>
                      <a:gd name="connsiteY28" fmla="*/ 1747788 h 2494197"/>
                      <a:gd name="connsiteX29" fmla="*/ 336588 w 1361128"/>
                      <a:gd name="connsiteY29" fmla="*/ 1560518 h 2494197"/>
                      <a:gd name="connsiteX30" fmla="*/ 323132 w 1361128"/>
                      <a:gd name="connsiteY30" fmla="*/ 1533407 h 2494197"/>
                      <a:gd name="connsiteX31" fmla="*/ 293184 w 1361128"/>
                      <a:gd name="connsiteY31" fmla="*/ 1371172 h 2494197"/>
                      <a:gd name="connsiteX32" fmla="*/ 310317 w 1361128"/>
                      <a:gd name="connsiteY32" fmla="*/ 1247230 h 2494197"/>
                      <a:gd name="connsiteX33" fmla="*/ 316752 w 1361128"/>
                      <a:gd name="connsiteY33" fmla="*/ 1232591 h 249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361128" h="2494197">
                        <a:moveTo>
                          <a:pt x="316752" y="1232591"/>
                        </a:moveTo>
                        <a:cubicBezTo>
                          <a:pt x="324912" y="1199357"/>
                          <a:pt x="-24958" y="522279"/>
                          <a:pt x="1421" y="319309"/>
                        </a:cubicBezTo>
                        <a:cubicBezTo>
                          <a:pt x="27800" y="116339"/>
                          <a:pt x="350875" y="-51751"/>
                          <a:pt x="475024" y="14773"/>
                        </a:cubicBezTo>
                        <a:cubicBezTo>
                          <a:pt x="599173" y="81297"/>
                          <a:pt x="640878" y="570293"/>
                          <a:pt x="746315" y="718452"/>
                        </a:cubicBezTo>
                        <a:cubicBezTo>
                          <a:pt x="881134" y="797545"/>
                          <a:pt x="1085076" y="1250102"/>
                          <a:pt x="1185410" y="1466448"/>
                        </a:cubicBezTo>
                        <a:cubicBezTo>
                          <a:pt x="1285744" y="1682794"/>
                          <a:pt x="1329127" y="1928215"/>
                          <a:pt x="1348317" y="2016531"/>
                        </a:cubicBezTo>
                        <a:cubicBezTo>
                          <a:pt x="1367507" y="2104847"/>
                          <a:pt x="1321895" y="2014563"/>
                          <a:pt x="1300550" y="1996342"/>
                        </a:cubicBezTo>
                        <a:lnTo>
                          <a:pt x="1277142" y="1973145"/>
                        </a:lnTo>
                        <a:lnTo>
                          <a:pt x="1305663" y="2039286"/>
                        </a:lnTo>
                        <a:cubicBezTo>
                          <a:pt x="1357705" y="2168440"/>
                          <a:pt x="1376400" y="2261964"/>
                          <a:pt x="1347623" y="2277925"/>
                        </a:cubicBezTo>
                        <a:cubicBezTo>
                          <a:pt x="1324602" y="2290693"/>
                          <a:pt x="1275558" y="2251404"/>
                          <a:pt x="1214873" y="2177559"/>
                        </a:cubicBezTo>
                        <a:lnTo>
                          <a:pt x="1207929" y="2168551"/>
                        </a:lnTo>
                        <a:lnTo>
                          <a:pt x="1206867" y="2171790"/>
                        </a:lnTo>
                        <a:lnTo>
                          <a:pt x="1228405" y="2221738"/>
                        </a:lnTo>
                        <a:cubicBezTo>
                          <a:pt x="1280448" y="2350892"/>
                          <a:pt x="1299143" y="2444416"/>
                          <a:pt x="1270366" y="2460377"/>
                        </a:cubicBezTo>
                        <a:cubicBezTo>
                          <a:pt x="1241590" y="2476337"/>
                          <a:pt x="1172151" y="2410958"/>
                          <a:pt x="1090144" y="2298423"/>
                        </a:cubicBezTo>
                        <a:lnTo>
                          <a:pt x="1056421" y="2249725"/>
                        </a:lnTo>
                        <a:lnTo>
                          <a:pt x="1048968" y="2248428"/>
                        </a:lnTo>
                        <a:lnTo>
                          <a:pt x="1051016" y="2253177"/>
                        </a:lnTo>
                        <a:cubicBezTo>
                          <a:pt x="1103059" y="2382331"/>
                          <a:pt x="1121754" y="2475854"/>
                          <a:pt x="1092978" y="2491815"/>
                        </a:cubicBezTo>
                        <a:cubicBezTo>
                          <a:pt x="1046934" y="2517352"/>
                          <a:pt x="896798" y="2334658"/>
                          <a:pt x="757639" y="2083756"/>
                        </a:cubicBezTo>
                        <a:lnTo>
                          <a:pt x="673984" y="1918809"/>
                        </a:lnTo>
                        <a:lnTo>
                          <a:pt x="660343" y="1901635"/>
                        </a:lnTo>
                        <a:cubicBezTo>
                          <a:pt x="633198" y="1865001"/>
                          <a:pt x="606234" y="1826105"/>
                          <a:pt x="579750" y="1785223"/>
                        </a:cubicBezTo>
                        <a:lnTo>
                          <a:pt x="570910" y="1770480"/>
                        </a:lnTo>
                        <a:lnTo>
                          <a:pt x="566344" y="1768930"/>
                        </a:lnTo>
                        <a:lnTo>
                          <a:pt x="590499" y="1907441"/>
                        </a:lnTo>
                        <a:cubicBezTo>
                          <a:pt x="615156" y="2092825"/>
                          <a:pt x="609251" y="2227841"/>
                          <a:pt x="570628" y="2236061"/>
                        </a:cubicBezTo>
                        <a:cubicBezTo>
                          <a:pt x="519131" y="2247021"/>
                          <a:pt x="428969" y="2028413"/>
                          <a:pt x="369247" y="1747788"/>
                        </a:cubicBezTo>
                        <a:lnTo>
                          <a:pt x="336588" y="1560518"/>
                        </a:lnTo>
                        <a:lnTo>
                          <a:pt x="323132" y="1533407"/>
                        </a:lnTo>
                        <a:cubicBezTo>
                          <a:pt x="303848" y="1483542"/>
                          <a:pt x="293184" y="1428719"/>
                          <a:pt x="293184" y="1371172"/>
                        </a:cubicBezTo>
                        <a:cubicBezTo>
                          <a:pt x="293184" y="1328011"/>
                          <a:pt x="299182" y="1286383"/>
                          <a:pt x="310317" y="1247230"/>
                        </a:cubicBezTo>
                        <a:lnTo>
                          <a:pt x="316752" y="1232591"/>
                        </a:ln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09" name="Csoportba foglalás 608">
                    <a:extLst>
                      <a:ext uri="{FF2B5EF4-FFF2-40B4-BE49-F238E27FC236}">
                        <a16:creationId xmlns:a16="http://schemas.microsoft.com/office/drawing/2014/main" id="{9762A4CE-E384-4DAF-8A18-4284F214BCB2}"/>
                      </a:ext>
                    </a:extLst>
                  </p:cNvPr>
                  <p:cNvGrpSpPr/>
                  <p:nvPr/>
                </p:nvGrpSpPr>
                <p:grpSpPr>
                  <a:xfrm>
                    <a:off x="3914294" y="1530585"/>
                    <a:ext cx="473152" cy="1659612"/>
                    <a:chOff x="3914294" y="1530585"/>
                    <a:chExt cx="473152" cy="1659612"/>
                  </a:xfrm>
                </p:grpSpPr>
                <p:sp>
                  <p:nvSpPr>
                    <p:cNvPr id="610" name="Téglalap 50">
                      <a:extLst>
                        <a:ext uri="{FF2B5EF4-FFF2-40B4-BE49-F238E27FC236}">
                          <a16:creationId xmlns:a16="http://schemas.microsoft.com/office/drawing/2014/main" id="{C4AF9DF3-AB6F-4A12-8248-5EB0568FDE10}"/>
                        </a:ext>
                      </a:extLst>
                    </p:cNvPr>
                    <p:cNvSpPr/>
                    <p:nvPr/>
                  </p:nvSpPr>
                  <p:spPr>
                    <a:xfrm rot="1852218">
                      <a:off x="3995548" y="1530585"/>
                      <a:ext cx="391898" cy="945656"/>
                    </a:xfrm>
                    <a:custGeom>
                      <a:avLst/>
                      <a:gdLst>
                        <a:gd name="connsiteX0" fmla="*/ 0 w 1863436"/>
                        <a:gd name="connsiteY0" fmla="*/ 0 h 2147455"/>
                        <a:gd name="connsiteX1" fmla="*/ 1863436 w 1863436"/>
                        <a:gd name="connsiteY1" fmla="*/ 0 h 2147455"/>
                        <a:gd name="connsiteX2" fmla="*/ 1863436 w 1863436"/>
                        <a:gd name="connsiteY2" fmla="*/ 2147455 h 2147455"/>
                        <a:gd name="connsiteX3" fmla="*/ 0 w 1863436"/>
                        <a:gd name="connsiteY3" fmla="*/ 2147455 h 2147455"/>
                        <a:gd name="connsiteX4" fmla="*/ 0 w 1863436"/>
                        <a:gd name="connsiteY4" fmla="*/ 0 h 2147455"/>
                        <a:gd name="connsiteX0" fmla="*/ 0 w 2106660"/>
                        <a:gd name="connsiteY0" fmla="*/ 0 h 2147455"/>
                        <a:gd name="connsiteX1" fmla="*/ 1863436 w 2106660"/>
                        <a:gd name="connsiteY1" fmla="*/ 0 h 2147455"/>
                        <a:gd name="connsiteX2" fmla="*/ 1863436 w 2106660"/>
                        <a:gd name="connsiteY2" fmla="*/ 2147455 h 2147455"/>
                        <a:gd name="connsiteX3" fmla="*/ 0 w 2106660"/>
                        <a:gd name="connsiteY3" fmla="*/ 2147455 h 2147455"/>
                        <a:gd name="connsiteX4" fmla="*/ 0 w 2106660"/>
                        <a:gd name="connsiteY4" fmla="*/ 0 h 2147455"/>
                        <a:gd name="connsiteX0" fmla="*/ 317115 w 2423775"/>
                        <a:gd name="connsiteY0" fmla="*/ 0 h 2147455"/>
                        <a:gd name="connsiteX1" fmla="*/ 2180551 w 2423775"/>
                        <a:gd name="connsiteY1" fmla="*/ 0 h 2147455"/>
                        <a:gd name="connsiteX2" fmla="*/ 2180551 w 2423775"/>
                        <a:gd name="connsiteY2" fmla="*/ 2147455 h 2147455"/>
                        <a:gd name="connsiteX3" fmla="*/ 317115 w 2423775"/>
                        <a:gd name="connsiteY3" fmla="*/ 2147455 h 2147455"/>
                        <a:gd name="connsiteX4" fmla="*/ 317115 w 2423775"/>
                        <a:gd name="connsiteY4" fmla="*/ 0 h 2147455"/>
                        <a:gd name="connsiteX0" fmla="*/ 317115 w 2369034"/>
                        <a:gd name="connsiteY0" fmla="*/ 0 h 2147455"/>
                        <a:gd name="connsiteX1" fmla="*/ 2104351 w 2369034"/>
                        <a:gd name="connsiteY1" fmla="*/ 69273 h 2147455"/>
                        <a:gd name="connsiteX2" fmla="*/ 2180551 w 2369034"/>
                        <a:gd name="connsiteY2" fmla="*/ 2147455 h 2147455"/>
                        <a:gd name="connsiteX3" fmla="*/ 317115 w 2369034"/>
                        <a:gd name="connsiteY3" fmla="*/ 2147455 h 2147455"/>
                        <a:gd name="connsiteX4" fmla="*/ 317115 w 2369034"/>
                        <a:gd name="connsiteY4" fmla="*/ 0 h 2147455"/>
                        <a:gd name="connsiteX0" fmla="*/ 317115 w 2393476"/>
                        <a:gd name="connsiteY0" fmla="*/ 20781 h 2168236"/>
                        <a:gd name="connsiteX1" fmla="*/ 2138988 w 2393476"/>
                        <a:gd name="connsiteY1" fmla="*/ 0 h 2168236"/>
                        <a:gd name="connsiteX2" fmla="*/ 2180551 w 2393476"/>
                        <a:gd name="connsiteY2" fmla="*/ 2168236 h 2168236"/>
                        <a:gd name="connsiteX3" fmla="*/ 317115 w 2393476"/>
                        <a:gd name="connsiteY3" fmla="*/ 2168236 h 2168236"/>
                        <a:gd name="connsiteX4" fmla="*/ 317115 w 2393476"/>
                        <a:gd name="connsiteY4" fmla="*/ 20781 h 2168236"/>
                        <a:gd name="connsiteX0" fmla="*/ 317115 w 2525687"/>
                        <a:gd name="connsiteY0" fmla="*/ 20781 h 2168236"/>
                        <a:gd name="connsiteX1" fmla="*/ 2138988 w 2525687"/>
                        <a:gd name="connsiteY1" fmla="*/ 0 h 2168236"/>
                        <a:gd name="connsiteX2" fmla="*/ 2180551 w 2525687"/>
                        <a:gd name="connsiteY2" fmla="*/ 2168236 h 2168236"/>
                        <a:gd name="connsiteX3" fmla="*/ 317115 w 2525687"/>
                        <a:gd name="connsiteY3" fmla="*/ 2168236 h 2168236"/>
                        <a:gd name="connsiteX4" fmla="*/ 317115 w 2525687"/>
                        <a:gd name="connsiteY4" fmla="*/ 20781 h 2168236"/>
                        <a:gd name="connsiteX0" fmla="*/ 317115 w 2594875"/>
                        <a:gd name="connsiteY0" fmla="*/ 20781 h 2410690"/>
                        <a:gd name="connsiteX1" fmla="*/ 2138988 w 2594875"/>
                        <a:gd name="connsiteY1" fmla="*/ 0 h 2410690"/>
                        <a:gd name="connsiteX2" fmla="*/ 2395296 w 2594875"/>
                        <a:gd name="connsiteY2" fmla="*/ 2410690 h 2410690"/>
                        <a:gd name="connsiteX3" fmla="*/ 317115 w 2594875"/>
                        <a:gd name="connsiteY3" fmla="*/ 2168236 h 2410690"/>
                        <a:gd name="connsiteX4" fmla="*/ 317115 w 2594875"/>
                        <a:gd name="connsiteY4" fmla="*/ 20781 h 2410690"/>
                        <a:gd name="connsiteX0" fmla="*/ 317115 w 2594875"/>
                        <a:gd name="connsiteY0" fmla="*/ 20781 h 2389908"/>
                        <a:gd name="connsiteX1" fmla="*/ 2138988 w 2594875"/>
                        <a:gd name="connsiteY1" fmla="*/ 0 h 2389908"/>
                        <a:gd name="connsiteX2" fmla="*/ 2395296 w 2594875"/>
                        <a:gd name="connsiteY2" fmla="*/ 2389908 h 2389908"/>
                        <a:gd name="connsiteX3" fmla="*/ 317115 w 2594875"/>
                        <a:gd name="connsiteY3" fmla="*/ 2168236 h 2389908"/>
                        <a:gd name="connsiteX4" fmla="*/ 317115 w 2594875"/>
                        <a:gd name="connsiteY4" fmla="*/ 20781 h 2389908"/>
                        <a:gd name="connsiteX0" fmla="*/ 317115 w 2597507"/>
                        <a:gd name="connsiteY0" fmla="*/ 20781 h 2168236"/>
                        <a:gd name="connsiteX1" fmla="*/ 2138988 w 2597507"/>
                        <a:gd name="connsiteY1" fmla="*/ 0 h 2168236"/>
                        <a:gd name="connsiteX2" fmla="*/ 2402223 w 2597507"/>
                        <a:gd name="connsiteY2" fmla="*/ 2147453 h 2168236"/>
                        <a:gd name="connsiteX3" fmla="*/ 317115 w 2597507"/>
                        <a:gd name="connsiteY3" fmla="*/ 2168236 h 2168236"/>
                        <a:gd name="connsiteX4" fmla="*/ 317115 w 2597507"/>
                        <a:gd name="connsiteY4" fmla="*/ 20781 h 2168236"/>
                        <a:gd name="connsiteX0" fmla="*/ 317115 w 2589697"/>
                        <a:gd name="connsiteY0" fmla="*/ 20781 h 2195944"/>
                        <a:gd name="connsiteX1" fmla="*/ 2138988 w 2589697"/>
                        <a:gd name="connsiteY1" fmla="*/ 0 h 2195944"/>
                        <a:gd name="connsiteX2" fmla="*/ 2381441 w 2589697"/>
                        <a:gd name="connsiteY2" fmla="*/ 2195944 h 2195944"/>
                        <a:gd name="connsiteX3" fmla="*/ 317115 w 2589697"/>
                        <a:gd name="connsiteY3" fmla="*/ 2168236 h 2195944"/>
                        <a:gd name="connsiteX4" fmla="*/ 317115 w 2589697"/>
                        <a:gd name="connsiteY4" fmla="*/ 20781 h 2195944"/>
                        <a:gd name="connsiteX0" fmla="*/ 376591 w 2455210"/>
                        <a:gd name="connsiteY0" fmla="*/ 0 h 2272145"/>
                        <a:gd name="connsiteX1" fmla="*/ 2004501 w 2455210"/>
                        <a:gd name="connsiteY1" fmla="*/ 76201 h 2272145"/>
                        <a:gd name="connsiteX2" fmla="*/ 2246954 w 2455210"/>
                        <a:gd name="connsiteY2" fmla="*/ 2272145 h 2272145"/>
                        <a:gd name="connsiteX3" fmla="*/ 182628 w 2455210"/>
                        <a:gd name="connsiteY3" fmla="*/ 2244437 h 2272145"/>
                        <a:gd name="connsiteX4" fmla="*/ 376591 w 2455210"/>
                        <a:gd name="connsiteY4" fmla="*/ 0 h 2272145"/>
                        <a:gd name="connsiteX0" fmla="*/ 376591 w 2300477"/>
                        <a:gd name="connsiteY0" fmla="*/ 6926 h 2279071"/>
                        <a:gd name="connsiteX1" fmla="*/ 1706628 w 2300477"/>
                        <a:gd name="connsiteY1" fmla="*/ 0 h 2279071"/>
                        <a:gd name="connsiteX2" fmla="*/ 2246954 w 2300477"/>
                        <a:gd name="connsiteY2" fmla="*/ 2279071 h 2279071"/>
                        <a:gd name="connsiteX3" fmla="*/ 182628 w 2300477"/>
                        <a:gd name="connsiteY3" fmla="*/ 2251363 h 2279071"/>
                        <a:gd name="connsiteX4" fmla="*/ 376591 w 2300477"/>
                        <a:gd name="connsiteY4" fmla="*/ 6926 h 2279071"/>
                        <a:gd name="connsiteX0" fmla="*/ 434122 w 2219463"/>
                        <a:gd name="connsiteY0" fmla="*/ 0 h 2286000"/>
                        <a:gd name="connsiteX1" fmla="*/ 1625614 w 2219463"/>
                        <a:gd name="connsiteY1" fmla="*/ 6929 h 2286000"/>
                        <a:gd name="connsiteX2" fmla="*/ 2165940 w 2219463"/>
                        <a:gd name="connsiteY2" fmla="*/ 2286000 h 2286000"/>
                        <a:gd name="connsiteX3" fmla="*/ 101614 w 2219463"/>
                        <a:gd name="connsiteY3" fmla="*/ 2258292 h 2286000"/>
                        <a:gd name="connsiteX4" fmla="*/ 434122 w 2219463"/>
                        <a:gd name="connsiteY4" fmla="*/ 0 h 2286000"/>
                        <a:gd name="connsiteX0" fmla="*/ 646858 w 2432199"/>
                        <a:gd name="connsiteY0" fmla="*/ 0 h 2286000"/>
                        <a:gd name="connsiteX1" fmla="*/ 1838350 w 2432199"/>
                        <a:gd name="connsiteY1" fmla="*/ 6929 h 2286000"/>
                        <a:gd name="connsiteX2" fmla="*/ 2378676 w 2432199"/>
                        <a:gd name="connsiteY2" fmla="*/ 2286000 h 2286000"/>
                        <a:gd name="connsiteX3" fmla="*/ 314350 w 2432199"/>
                        <a:gd name="connsiteY3" fmla="*/ 2258292 h 2286000"/>
                        <a:gd name="connsiteX4" fmla="*/ 646858 w 2432199"/>
                        <a:gd name="connsiteY4" fmla="*/ 0 h 2286000"/>
                        <a:gd name="connsiteX0" fmla="*/ 646858 w 2564408"/>
                        <a:gd name="connsiteY0" fmla="*/ 0 h 2286000"/>
                        <a:gd name="connsiteX1" fmla="*/ 1838350 w 2564408"/>
                        <a:gd name="connsiteY1" fmla="*/ 6929 h 2286000"/>
                        <a:gd name="connsiteX2" fmla="*/ 2378676 w 2564408"/>
                        <a:gd name="connsiteY2" fmla="*/ 2286000 h 2286000"/>
                        <a:gd name="connsiteX3" fmla="*/ 314350 w 2564408"/>
                        <a:gd name="connsiteY3" fmla="*/ 2258292 h 2286000"/>
                        <a:gd name="connsiteX4" fmla="*/ 646858 w 2564408"/>
                        <a:gd name="connsiteY4" fmla="*/ 0 h 2286000"/>
                        <a:gd name="connsiteX0" fmla="*/ 646858 w 2564408"/>
                        <a:gd name="connsiteY0" fmla="*/ 112390 h 2398390"/>
                        <a:gd name="connsiteX1" fmla="*/ 1838350 w 2564408"/>
                        <a:gd name="connsiteY1" fmla="*/ 119319 h 2398390"/>
                        <a:gd name="connsiteX2" fmla="*/ 2378676 w 2564408"/>
                        <a:gd name="connsiteY2" fmla="*/ 2398390 h 2398390"/>
                        <a:gd name="connsiteX3" fmla="*/ 314350 w 2564408"/>
                        <a:gd name="connsiteY3" fmla="*/ 2370682 h 2398390"/>
                        <a:gd name="connsiteX4" fmla="*/ 646858 w 2564408"/>
                        <a:gd name="connsiteY4" fmla="*/ 112390 h 2398390"/>
                        <a:gd name="connsiteX0" fmla="*/ 646858 w 2564408"/>
                        <a:gd name="connsiteY0" fmla="*/ 193978 h 2479978"/>
                        <a:gd name="connsiteX1" fmla="*/ 1838350 w 2564408"/>
                        <a:gd name="connsiteY1" fmla="*/ 200907 h 2479978"/>
                        <a:gd name="connsiteX2" fmla="*/ 2378676 w 2564408"/>
                        <a:gd name="connsiteY2" fmla="*/ 2479978 h 2479978"/>
                        <a:gd name="connsiteX3" fmla="*/ 314350 w 2564408"/>
                        <a:gd name="connsiteY3" fmla="*/ 2452270 h 2479978"/>
                        <a:gd name="connsiteX4" fmla="*/ 646858 w 2564408"/>
                        <a:gd name="connsiteY4" fmla="*/ 193978 h 2479978"/>
                        <a:gd name="connsiteX0" fmla="*/ 646858 w 2599030"/>
                        <a:gd name="connsiteY0" fmla="*/ 211921 h 2497921"/>
                        <a:gd name="connsiteX1" fmla="*/ 1900696 w 2599030"/>
                        <a:gd name="connsiteY1" fmla="*/ 184213 h 2497921"/>
                        <a:gd name="connsiteX2" fmla="*/ 2378676 w 2599030"/>
                        <a:gd name="connsiteY2" fmla="*/ 2497921 h 2497921"/>
                        <a:gd name="connsiteX3" fmla="*/ 314350 w 2599030"/>
                        <a:gd name="connsiteY3" fmla="*/ 2470213 h 2497921"/>
                        <a:gd name="connsiteX4" fmla="*/ 646858 w 2599030"/>
                        <a:gd name="connsiteY4" fmla="*/ 211921 h 2497921"/>
                        <a:gd name="connsiteX0" fmla="*/ 646858 w 2599030"/>
                        <a:gd name="connsiteY0" fmla="*/ 195762 h 2481762"/>
                        <a:gd name="connsiteX1" fmla="*/ 1900696 w 2599030"/>
                        <a:gd name="connsiteY1" fmla="*/ 168054 h 2481762"/>
                        <a:gd name="connsiteX2" fmla="*/ 2378676 w 2599030"/>
                        <a:gd name="connsiteY2" fmla="*/ 2481762 h 2481762"/>
                        <a:gd name="connsiteX3" fmla="*/ 314350 w 2599030"/>
                        <a:gd name="connsiteY3" fmla="*/ 2454054 h 2481762"/>
                        <a:gd name="connsiteX4" fmla="*/ 646858 w 2599030"/>
                        <a:gd name="connsiteY4" fmla="*/ 195762 h 2481762"/>
                        <a:gd name="connsiteX0" fmla="*/ 646858 w 2599030"/>
                        <a:gd name="connsiteY0" fmla="*/ 195762 h 2481762"/>
                        <a:gd name="connsiteX1" fmla="*/ 1900696 w 2599030"/>
                        <a:gd name="connsiteY1" fmla="*/ 168054 h 2481762"/>
                        <a:gd name="connsiteX2" fmla="*/ 2378676 w 2599030"/>
                        <a:gd name="connsiteY2" fmla="*/ 2481762 h 2481762"/>
                        <a:gd name="connsiteX3" fmla="*/ 314350 w 2599030"/>
                        <a:gd name="connsiteY3" fmla="*/ 2454054 h 2481762"/>
                        <a:gd name="connsiteX4" fmla="*/ 646858 w 2599030"/>
                        <a:gd name="connsiteY4" fmla="*/ 195762 h 2481762"/>
                        <a:gd name="connsiteX0" fmla="*/ 646858 w 2556012"/>
                        <a:gd name="connsiteY0" fmla="*/ 195762 h 2454054"/>
                        <a:gd name="connsiteX1" fmla="*/ 1900696 w 2556012"/>
                        <a:gd name="connsiteY1" fmla="*/ 168054 h 2454054"/>
                        <a:gd name="connsiteX2" fmla="*/ 2271996 w 2556012"/>
                        <a:gd name="connsiteY2" fmla="*/ 2453764 h 2454054"/>
                        <a:gd name="connsiteX3" fmla="*/ 314350 w 2556012"/>
                        <a:gd name="connsiteY3" fmla="*/ 2454054 h 2454054"/>
                        <a:gd name="connsiteX4" fmla="*/ 646858 w 2556012"/>
                        <a:gd name="connsiteY4" fmla="*/ 195762 h 2454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6012" h="2454054">
                          <a:moveTo>
                            <a:pt x="646858" y="195762"/>
                          </a:moveTo>
                          <a:cubicBezTo>
                            <a:pt x="1023240" y="-65165"/>
                            <a:pt x="1558951" y="-55929"/>
                            <a:pt x="1900696" y="168054"/>
                          </a:cubicBezTo>
                          <a:cubicBezTo>
                            <a:pt x="3112970" y="738400"/>
                            <a:pt x="2271996" y="1737946"/>
                            <a:pt x="2271996" y="2453764"/>
                          </a:cubicBezTo>
                          <a:lnTo>
                            <a:pt x="314350" y="2454054"/>
                          </a:lnTo>
                          <a:cubicBezTo>
                            <a:pt x="314350" y="1738236"/>
                            <a:pt x="-579269" y="994707"/>
                            <a:pt x="646858" y="19576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1" name="Szabadkézi sokszög 166">
                      <a:extLst>
                        <a:ext uri="{FF2B5EF4-FFF2-40B4-BE49-F238E27FC236}">
                          <a16:creationId xmlns:a16="http://schemas.microsoft.com/office/drawing/2014/main" id="{5BA8A41B-F307-417F-979E-CFAE9D09409A}"/>
                        </a:ext>
                      </a:extLst>
                    </p:cNvPr>
                    <p:cNvSpPr/>
                    <p:nvPr/>
                  </p:nvSpPr>
                  <p:spPr>
                    <a:xfrm rot="3273069">
                      <a:off x="3589365" y="2535131"/>
                      <a:ext cx="979995" cy="330138"/>
                    </a:xfrm>
                    <a:custGeom>
                      <a:avLst/>
                      <a:gdLst>
                        <a:gd name="connsiteX0" fmla="*/ 26758 w 2353573"/>
                        <a:gd name="connsiteY0" fmla="*/ 211494 h 626124"/>
                        <a:gd name="connsiteX1" fmla="*/ 103703 w 2353573"/>
                        <a:gd name="connsiteY1" fmla="*/ 143874 h 626124"/>
                        <a:gd name="connsiteX2" fmla="*/ 1288090 w 2353573"/>
                        <a:gd name="connsiteY2" fmla="*/ 82623 h 626124"/>
                        <a:gd name="connsiteX3" fmla="*/ 1308616 w 2353573"/>
                        <a:gd name="connsiteY3" fmla="*/ 84300 h 626124"/>
                        <a:gd name="connsiteX4" fmla="*/ 2353573 w 2353573"/>
                        <a:gd name="connsiteY4" fmla="*/ 84300 h 626124"/>
                        <a:gd name="connsiteX5" fmla="*/ 2353573 w 2353573"/>
                        <a:gd name="connsiteY5" fmla="*/ 570300 h 626124"/>
                        <a:gd name="connsiteX6" fmla="*/ 1438086 w 2353573"/>
                        <a:gd name="connsiteY6" fmla="*/ 570300 h 626124"/>
                        <a:gd name="connsiteX7" fmla="*/ 1437993 w 2353573"/>
                        <a:gd name="connsiteY7" fmla="*/ 573248 h 626124"/>
                        <a:gd name="connsiteX8" fmla="*/ 110328 w 2353573"/>
                        <a:gd name="connsiteY8" fmla="*/ 449998 h 626124"/>
                        <a:gd name="connsiteX9" fmla="*/ 26758 w 2353573"/>
                        <a:gd name="connsiteY9" fmla="*/ 211494 h 6261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53573" h="626124">
                          <a:moveTo>
                            <a:pt x="26758" y="211494"/>
                          </a:moveTo>
                          <a:cubicBezTo>
                            <a:pt x="44225" y="186635"/>
                            <a:pt x="70058" y="163651"/>
                            <a:pt x="103703" y="143874"/>
                          </a:cubicBezTo>
                          <a:cubicBezTo>
                            <a:pt x="405870" y="-105340"/>
                            <a:pt x="889446" y="34745"/>
                            <a:pt x="1288090" y="82623"/>
                          </a:cubicBezTo>
                          <a:lnTo>
                            <a:pt x="1308616" y="84300"/>
                          </a:lnTo>
                          <a:lnTo>
                            <a:pt x="2353573" y="84300"/>
                          </a:lnTo>
                          <a:lnTo>
                            <a:pt x="2353573" y="570300"/>
                          </a:lnTo>
                          <a:lnTo>
                            <a:pt x="1438086" y="570300"/>
                          </a:lnTo>
                          <a:lnTo>
                            <a:pt x="1437993" y="573248"/>
                          </a:lnTo>
                          <a:cubicBezTo>
                            <a:pt x="1016344" y="559870"/>
                            <a:pt x="571461" y="763781"/>
                            <a:pt x="110328" y="449998"/>
                          </a:cubicBezTo>
                          <a:cubicBezTo>
                            <a:pt x="-2763" y="377537"/>
                            <a:pt x="-25645" y="286072"/>
                            <a:pt x="26758" y="21149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405" name="Ellipszis 404">
              <a:extLst>
                <a:ext uri="{FF2B5EF4-FFF2-40B4-BE49-F238E27FC236}">
                  <a16:creationId xmlns:a16="http://schemas.microsoft.com/office/drawing/2014/main" id="{5DD19595-A058-4006-929D-2CC55EEA7A50}"/>
                </a:ext>
              </a:extLst>
            </p:cNvPr>
            <p:cNvSpPr/>
            <p:nvPr/>
          </p:nvSpPr>
          <p:spPr>
            <a:xfrm flipH="1">
              <a:off x="1739026" y="482046"/>
              <a:ext cx="45718" cy="4571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88" name="Téglalap: lekerekített 134">
            <a:extLst>
              <a:ext uri="{FF2B5EF4-FFF2-40B4-BE49-F238E27FC236}">
                <a16:creationId xmlns:a16="http://schemas.microsoft.com/office/drawing/2014/main" id="{1E5D3516-97D0-4B73-BB6B-8C47332CB483}"/>
              </a:ext>
            </a:extLst>
          </p:cNvPr>
          <p:cNvSpPr/>
          <p:nvPr/>
        </p:nvSpPr>
        <p:spPr>
          <a:xfrm flipH="1">
            <a:off x="5153429" y="2445247"/>
            <a:ext cx="6362700" cy="2027269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Egy nemes úrfiról szól a mai történetünk. Aki Közép-Itália egy hegyi városkájában, Assisiben született. Ferencnek hívták. Jómódban nőtt fel. Belekóstolt a nemes </a:t>
            </a:r>
            <a:r>
              <a:rPr lang="hu-HU" sz="2200" dirty="0" err="1">
                <a:solidFill>
                  <a:schemeClr val="tx1"/>
                </a:solidFill>
              </a:rPr>
              <a:t>úrfiak</a:t>
            </a:r>
            <a:r>
              <a:rPr lang="hu-HU" sz="2200" dirty="0">
                <a:solidFill>
                  <a:schemeClr val="tx1"/>
                </a:solidFill>
              </a:rPr>
              <a:t> mulatozó életébe, megpróbálta a kalandos katonaéletet is. </a:t>
            </a:r>
          </a:p>
          <a:p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89" name="Beszédbuborék: ellipszis 135">
            <a:extLst>
              <a:ext uri="{FF2B5EF4-FFF2-40B4-BE49-F238E27FC236}">
                <a16:creationId xmlns:a16="http://schemas.microsoft.com/office/drawing/2014/main" id="{7112A6B5-23D7-4C26-BB12-4C18791E8620}"/>
              </a:ext>
            </a:extLst>
          </p:cNvPr>
          <p:cNvSpPr/>
          <p:nvPr/>
        </p:nvSpPr>
        <p:spPr>
          <a:xfrm>
            <a:off x="5283200" y="388089"/>
            <a:ext cx="2832100" cy="1659659"/>
          </a:xfrm>
          <a:prstGeom prst="wedgeEllipseCallout">
            <a:avLst>
              <a:gd name="adj1" fmla="val -56708"/>
              <a:gd name="adj2" fmla="val 26535"/>
            </a:avLst>
          </a:prstGeom>
          <a:solidFill>
            <a:schemeClr val="bg1"/>
          </a:solidFill>
          <a:ln>
            <a:noFill/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Uram, mutass nekem más utat! </a:t>
            </a:r>
          </a:p>
        </p:txBody>
      </p:sp>
      <p:sp>
        <p:nvSpPr>
          <p:cNvPr id="690" name="Téglalap: lekerekített 136">
            <a:extLst>
              <a:ext uri="{FF2B5EF4-FFF2-40B4-BE49-F238E27FC236}">
                <a16:creationId xmlns:a16="http://schemas.microsoft.com/office/drawing/2014/main" id="{901483E1-25BB-485B-B0BB-3D1653245418}"/>
              </a:ext>
            </a:extLst>
          </p:cNvPr>
          <p:cNvSpPr/>
          <p:nvPr/>
        </p:nvSpPr>
        <p:spPr>
          <a:xfrm flipH="1">
            <a:off x="5153429" y="4626285"/>
            <a:ext cx="6362700" cy="1453386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Mégis </a:t>
            </a:r>
            <a:r>
              <a:rPr lang="hu-HU" sz="2200" b="1" dirty="0">
                <a:solidFill>
                  <a:schemeClr val="tx1"/>
                </a:solidFill>
              </a:rPr>
              <a:t>valami másra vágyott: tisztább, boldogabb életre. </a:t>
            </a:r>
            <a:r>
              <a:rPr lang="hu-HU" sz="2200" dirty="0">
                <a:solidFill>
                  <a:schemeClr val="tx1"/>
                </a:solidFill>
              </a:rPr>
              <a:t>Alig múlt húszéves, amikor Krisztust erre kérte:</a:t>
            </a:r>
          </a:p>
          <a:p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4422 C -0.05156 -0.28704 -0.04792 -0.5294 -0.04453 -0.772 C -0.04284 -0.89607 -0.00286 -0.9845 0.08542 -0.92662 L 0.11706 -0.56528 L 0.11901 -0.56875 C 0.11966 -0.56343 0.12031 -0.55741 0.12109 -0.55186 " pathEditMode="relative" rAng="0" ptsTypes="AAAAAA">
                                      <p:cBhvr>
                                        <p:cTn id="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4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 animBg="1"/>
      <p:bldP spid="689" grpId="0" animBg="1"/>
      <p:bldP spid="6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5">
                <a:lumMod val="60000"/>
                <a:lumOff val="40000"/>
              </a:schemeClr>
            </a:gs>
            <a:gs pos="51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églalap: lekerekített 137">
            <a:extLst>
              <a:ext uri="{FF2B5EF4-FFF2-40B4-BE49-F238E27FC236}">
                <a16:creationId xmlns:a16="http://schemas.microsoft.com/office/drawing/2014/main" id="{F124781F-8493-4AC4-9928-CE0DCAFBD20C}"/>
              </a:ext>
            </a:extLst>
          </p:cNvPr>
          <p:cNvSpPr/>
          <p:nvPr/>
        </p:nvSpPr>
        <p:spPr>
          <a:xfrm flipH="1">
            <a:off x="877803" y="3692828"/>
            <a:ext cx="6362700" cy="1973316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b="1" dirty="0">
                <a:solidFill>
                  <a:schemeClr val="tx1"/>
                </a:solidFill>
              </a:rPr>
              <a:t>Krisztus különös módon válaszolt neki. </a:t>
            </a:r>
            <a:r>
              <a:rPr lang="hu-HU" dirty="0">
                <a:solidFill>
                  <a:schemeClr val="tx1"/>
                </a:solidFill>
              </a:rPr>
              <a:t>Egy napon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Assisi környékén találkozott egy leprással. Először el akart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futni az eltorzult betegtől. Ám valami belső erő másfelé </a:t>
            </a:r>
            <a:r>
              <a:rPr lang="hu-HU" dirty="0" err="1">
                <a:solidFill>
                  <a:schemeClr val="tx1"/>
                </a:solidFill>
              </a:rPr>
              <a:t>irá</a:t>
            </a:r>
            <a:r>
              <a:rPr lang="hu-HU" dirty="0">
                <a:solidFill>
                  <a:schemeClr val="tx1"/>
                </a:solidFill>
              </a:rPr>
              <a:t>-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 err="1">
                <a:solidFill>
                  <a:schemeClr val="tx1"/>
                </a:solidFill>
              </a:rPr>
              <a:t>nyította</a:t>
            </a:r>
            <a:r>
              <a:rPr lang="hu-HU" dirty="0">
                <a:solidFill>
                  <a:schemeClr val="tx1"/>
                </a:solidFill>
              </a:rPr>
              <a:t>: odament a beteghez, átölelte és megcsókolta. A nála lévő pénzt is odaadta neki. Ekkor megérezte, milyen öröm adni és szeretni. 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287" name="Beszédbuborék: ellipszis 138">
            <a:extLst>
              <a:ext uri="{FF2B5EF4-FFF2-40B4-BE49-F238E27FC236}">
                <a16:creationId xmlns:a16="http://schemas.microsoft.com/office/drawing/2014/main" id="{552BA295-FE45-406E-A035-D70AE7A3E332}"/>
              </a:ext>
            </a:extLst>
          </p:cNvPr>
          <p:cNvSpPr/>
          <p:nvPr/>
        </p:nvSpPr>
        <p:spPr>
          <a:xfrm>
            <a:off x="2349500" y="524397"/>
            <a:ext cx="3621179" cy="2209915"/>
          </a:xfrm>
          <a:prstGeom prst="wedgeEllipseCallout">
            <a:avLst>
              <a:gd name="adj1" fmla="val 61678"/>
              <a:gd name="adj2" fmla="val 29037"/>
            </a:avLst>
          </a:prstGeom>
          <a:solidFill>
            <a:schemeClr val="bg1"/>
          </a:solidFill>
          <a:ln>
            <a:noFill/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Krisztust kell követnem a szeretetben. Szolgálnom kell a szegényeket, a nyomorúságban lévőket!</a:t>
            </a:r>
          </a:p>
        </p:txBody>
      </p:sp>
      <p:grpSp>
        <p:nvGrpSpPr>
          <p:cNvPr id="288" name="Csoportba foglalás 287">
            <a:extLst>
              <a:ext uri="{FF2B5EF4-FFF2-40B4-BE49-F238E27FC236}">
                <a16:creationId xmlns:a16="http://schemas.microsoft.com/office/drawing/2014/main" id="{A5111EAE-4C1B-447E-A490-D2BA3983B96C}"/>
              </a:ext>
            </a:extLst>
          </p:cNvPr>
          <p:cNvGrpSpPr/>
          <p:nvPr/>
        </p:nvGrpSpPr>
        <p:grpSpPr>
          <a:xfrm>
            <a:off x="8721081" y="241594"/>
            <a:ext cx="2973026" cy="6374811"/>
            <a:chOff x="8149581" y="221973"/>
            <a:chExt cx="2973026" cy="6374811"/>
          </a:xfrm>
        </p:grpSpPr>
        <p:grpSp>
          <p:nvGrpSpPr>
            <p:cNvPr id="289" name="Csoportba foglalás 288">
              <a:extLst>
                <a:ext uri="{FF2B5EF4-FFF2-40B4-BE49-F238E27FC236}">
                  <a16:creationId xmlns:a16="http://schemas.microsoft.com/office/drawing/2014/main" id="{09EB3606-6949-4088-BE45-DC68D31658B2}"/>
                </a:ext>
              </a:extLst>
            </p:cNvPr>
            <p:cNvGrpSpPr/>
            <p:nvPr/>
          </p:nvGrpSpPr>
          <p:grpSpPr>
            <a:xfrm flipH="1">
              <a:off x="8149581" y="221973"/>
              <a:ext cx="2973026" cy="6374811"/>
              <a:chOff x="706659" y="-744953"/>
              <a:chExt cx="4288940" cy="9462761"/>
            </a:xfrm>
          </p:grpSpPr>
          <p:grpSp>
            <p:nvGrpSpPr>
              <p:cNvPr id="291" name="Csoportba foglalás 290">
                <a:extLst>
                  <a:ext uri="{FF2B5EF4-FFF2-40B4-BE49-F238E27FC236}">
                    <a16:creationId xmlns:a16="http://schemas.microsoft.com/office/drawing/2014/main" id="{609F7D2E-6E0E-49A2-AC41-A9F7BA6B3D71}"/>
                  </a:ext>
                </a:extLst>
              </p:cNvPr>
              <p:cNvGrpSpPr/>
              <p:nvPr/>
            </p:nvGrpSpPr>
            <p:grpSpPr>
              <a:xfrm>
                <a:off x="706659" y="-744953"/>
                <a:ext cx="4288940" cy="9462761"/>
                <a:chOff x="4638130" y="915963"/>
                <a:chExt cx="2506939" cy="5531089"/>
              </a:xfrm>
            </p:grpSpPr>
            <p:grpSp>
              <p:nvGrpSpPr>
                <p:cNvPr id="293" name="Csoportba foglalás 292">
                  <a:extLst>
                    <a:ext uri="{FF2B5EF4-FFF2-40B4-BE49-F238E27FC236}">
                      <a16:creationId xmlns:a16="http://schemas.microsoft.com/office/drawing/2014/main" id="{86AD4FC3-4A4F-41EF-9591-97D3EB4AFD01}"/>
                    </a:ext>
                  </a:extLst>
                </p:cNvPr>
                <p:cNvGrpSpPr/>
                <p:nvPr/>
              </p:nvGrpSpPr>
              <p:grpSpPr>
                <a:xfrm rot="897925" flipH="1">
                  <a:off x="5410915" y="2198869"/>
                  <a:ext cx="871775" cy="1811064"/>
                  <a:chOff x="3995549" y="1530585"/>
                  <a:chExt cx="843158" cy="2035002"/>
                </a:xfrm>
              </p:grpSpPr>
              <p:sp>
                <p:nvSpPr>
                  <p:cNvPr id="401" name="Szabadkézi sokszög 245">
                    <a:extLst>
                      <a:ext uri="{FF2B5EF4-FFF2-40B4-BE49-F238E27FC236}">
                        <a16:creationId xmlns:a16="http://schemas.microsoft.com/office/drawing/2014/main" id="{095821AB-2E85-4879-A32D-983B9F61AF29}"/>
                      </a:ext>
                    </a:extLst>
                  </p:cNvPr>
                  <p:cNvSpPr/>
                  <p:nvPr/>
                </p:nvSpPr>
                <p:spPr>
                  <a:xfrm rot="10657268" flipH="1" flipV="1">
                    <a:off x="4387882" y="2983366"/>
                    <a:ext cx="450825" cy="582221"/>
                  </a:xfrm>
                  <a:custGeom>
                    <a:avLst/>
                    <a:gdLst>
                      <a:gd name="connsiteX0" fmla="*/ 136730 w 1199201"/>
                      <a:gd name="connsiteY0" fmla="*/ 30640 h 1892590"/>
                      <a:gd name="connsiteX1" fmla="*/ 584676 w 1199201"/>
                      <a:gd name="connsiteY1" fmla="*/ 217978 h 1892590"/>
                      <a:gd name="connsiteX2" fmla="*/ 635949 w 1199201"/>
                      <a:gd name="connsiteY2" fmla="*/ 359167 h 1892590"/>
                      <a:gd name="connsiteX3" fmla="*/ 637703 w 1199201"/>
                      <a:gd name="connsiteY3" fmla="*/ 376384 h 1892590"/>
                      <a:gd name="connsiteX4" fmla="*/ 643383 w 1199201"/>
                      <a:gd name="connsiteY4" fmla="*/ 378062 h 1892590"/>
                      <a:gd name="connsiteX5" fmla="*/ 885701 w 1199201"/>
                      <a:gd name="connsiteY5" fmla="*/ 685567 h 1892590"/>
                      <a:gd name="connsiteX6" fmla="*/ 891201 w 1199201"/>
                      <a:gd name="connsiteY6" fmla="*/ 745235 h 1892590"/>
                      <a:gd name="connsiteX7" fmla="*/ 898623 w 1199201"/>
                      <a:gd name="connsiteY7" fmla="*/ 741118 h 1892590"/>
                      <a:gd name="connsiteX8" fmla="*/ 902544 w 1199201"/>
                      <a:gd name="connsiteY8" fmla="*/ 747073 h 1892590"/>
                      <a:gd name="connsiteX9" fmla="*/ 1006269 w 1199201"/>
                      <a:gd name="connsiteY9" fmla="*/ 920775 h 1892590"/>
                      <a:gd name="connsiteX10" fmla="*/ 1186390 w 1199201"/>
                      <a:gd name="connsiteY10" fmla="*/ 1414924 h 1892590"/>
                      <a:gd name="connsiteX11" fmla="*/ 1138623 w 1199201"/>
                      <a:gd name="connsiteY11" fmla="*/ 1394735 h 1892590"/>
                      <a:gd name="connsiteX12" fmla="*/ 1115215 w 1199201"/>
                      <a:gd name="connsiteY12" fmla="*/ 1371538 h 1892590"/>
                      <a:gd name="connsiteX13" fmla="*/ 1143736 w 1199201"/>
                      <a:gd name="connsiteY13" fmla="*/ 1437679 h 1892590"/>
                      <a:gd name="connsiteX14" fmla="*/ 1185696 w 1199201"/>
                      <a:gd name="connsiteY14" fmla="*/ 1676318 h 1892590"/>
                      <a:gd name="connsiteX15" fmla="*/ 1052946 w 1199201"/>
                      <a:gd name="connsiteY15" fmla="*/ 1575952 h 1892590"/>
                      <a:gd name="connsiteX16" fmla="*/ 1046002 w 1199201"/>
                      <a:gd name="connsiteY16" fmla="*/ 1566944 h 1892590"/>
                      <a:gd name="connsiteX17" fmla="*/ 1044940 w 1199201"/>
                      <a:gd name="connsiteY17" fmla="*/ 1570183 h 1892590"/>
                      <a:gd name="connsiteX18" fmla="*/ 1066478 w 1199201"/>
                      <a:gd name="connsiteY18" fmla="*/ 1620131 h 1892590"/>
                      <a:gd name="connsiteX19" fmla="*/ 1108439 w 1199201"/>
                      <a:gd name="connsiteY19" fmla="*/ 1858770 h 1892590"/>
                      <a:gd name="connsiteX20" fmla="*/ 928217 w 1199201"/>
                      <a:gd name="connsiteY20" fmla="*/ 1696816 h 1892590"/>
                      <a:gd name="connsiteX21" fmla="*/ 894494 w 1199201"/>
                      <a:gd name="connsiteY21" fmla="*/ 1648118 h 1892590"/>
                      <a:gd name="connsiteX22" fmla="*/ 887041 w 1199201"/>
                      <a:gd name="connsiteY22" fmla="*/ 1646821 h 1892590"/>
                      <a:gd name="connsiteX23" fmla="*/ 889089 w 1199201"/>
                      <a:gd name="connsiteY23" fmla="*/ 1651570 h 1892590"/>
                      <a:gd name="connsiteX24" fmla="*/ 931051 w 1199201"/>
                      <a:gd name="connsiteY24" fmla="*/ 1890208 h 1892590"/>
                      <a:gd name="connsiteX25" fmla="*/ 595712 w 1199201"/>
                      <a:gd name="connsiteY25" fmla="*/ 1482149 h 1892590"/>
                      <a:gd name="connsiteX26" fmla="*/ 512057 w 1199201"/>
                      <a:gd name="connsiteY26" fmla="*/ 1317202 h 1892590"/>
                      <a:gd name="connsiteX27" fmla="*/ 498416 w 1199201"/>
                      <a:gd name="connsiteY27" fmla="*/ 1300028 h 1892590"/>
                      <a:gd name="connsiteX28" fmla="*/ 417823 w 1199201"/>
                      <a:gd name="connsiteY28" fmla="*/ 1183616 h 1892590"/>
                      <a:gd name="connsiteX29" fmla="*/ 408983 w 1199201"/>
                      <a:gd name="connsiteY29" fmla="*/ 1168873 h 1892590"/>
                      <a:gd name="connsiteX30" fmla="*/ 404417 w 1199201"/>
                      <a:gd name="connsiteY30" fmla="*/ 1167323 h 1892590"/>
                      <a:gd name="connsiteX31" fmla="*/ 428572 w 1199201"/>
                      <a:gd name="connsiteY31" fmla="*/ 1305834 h 1892590"/>
                      <a:gd name="connsiteX32" fmla="*/ 408701 w 1199201"/>
                      <a:gd name="connsiteY32" fmla="*/ 1634454 h 1892590"/>
                      <a:gd name="connsiteX33" fmla="*/ 207320 w 1199201"/>
                      <a:gd name="connsiteY33" fmla="*/ 1146181 h 1892590"/>
                      <a:gd name="connsiteX34" fmla="*/ 174661 w 1199201"/>
                      <a:gd name="connsiteY34" fmla="*/ 958911 h 1892590"/>
                      <a:gd name="connsiteX35" fmla="*/ 161205 w 1199201"/>
                      <a:gd name="connsiteY35" fmla="*/ 931800 h 1892590"/>
                      <a:gd name="connsiteX36" fmla="*/ 131257 w 1199201"/>
                      <a:gd name="connsiteY36" fmla="*/ 769565 h 1892590"/>
                      <a:gd name="connsiteX37" fmla="*/ 148390 w 1199201"/>
                      <a:gd name="connsiteY37" fmla="*/ 645623 h 1892590"/>
                      <a:gd name="connsiteX38" fmla="*/ 154825 w 1199201"/>
                      <a:gd name="connsiteY38" fmla="*/ 630984 h 1892590"/>
                      <a:gd name="connsiteX39" fmla="*/ 151090 w 1199201"/>
                      <a:gd name="connsiteY39" fmla="*/ 628088 h 1892590"/>
                      <a:gd name="connsiteX40" fmla="*/ 58466 w 1199201"/>
                      <a:gd name="connsiteY40" fmla="*/ 509833 h 1892590"/>
                      <a:gd name="connsiteX41" fmla="*/ 136730 w 1199201"/>
                      <a:gd name="connsiteY41" fmla="*/ 30640 h 1892590"/>
                      <a:gd name="connsiteX0" fmla="*/ 228110 w 1290581"/>
                      <a:gd name="connsiteY0" fmla="*/ 74498 h 1936448"/>
                      <a:gd name="connsiteX1" fmla="*/ 676056 w 1290581"/>
                      <a:gd name="connsiteY1" fmla="*/ 261836 h 1936448"/>
                      <a:gd name="connsiteX2" fmla="*/ 727329 w 1290581"/>
                      <a:gd name="connsiteY2" fmla="*/ 403025 h 1936448"/>
                      <a:gd name="connsiteX3" fmla="*/ 729083 w 1290581"/>
                      <a:gd name="connsiteY3" fmla="*/ 420242 h 1936448"/>
                      <a:gd name="connsiteX4" fmla="*/ 734763 w 1290581"/>
                      <a:gd name="connsiteY4" fmla="*/ 421920 h 1936448"/>
                      <a:gd name="connsiteX5" fmla="*/ 977081 w 1290581"/>
                      <a:gd name="connsiteY5" fmla="*/ 729425 h 1936448"/>
                      <a:gd name="connsiteX6" fmla="*/ 982581 w 1290581"/>
                      <a:gd name="connsiteY6" fmla="*/ 789093 h 1936448"/>
                      <a:gd name="connsiteX7" fmla="*/ 990003 w 1290581"/>
                      <a:gd name="connsiteY7" fmla="*/ 784976 h 1936448"/>
                      <a:gd name="connsiteX8" fmla="*/ 993924 w 1290581"/>
                      <a:gd name="connsiteY8" fmla="*/ 790931 h 1936448"/>
                      <a:gd name="connsiteX9" fmla="*/ 1097649 w 1290581"/>
                      <a:gd name="connsiteY9" fmla="*/ 964633 h 1936448"/>
                      <a:gd name="connsiteX10" fmla="*/ 1277770 w 1290581"/>
                      <a:gd name="connsiteY10" fmla="*/ 1458782 h 1936448"/>
                      <a:gd name="connsiteX11" fmla="*/ 1230003 w 1290581"/>
                      <a:gd name="connsiteY11" fmla="*/ 1438593 h 1936448"/>
                      <a:gd name="connsiteX12" fmla="*/ 1206595 w 1290581"/>
                      <a:gd name="connsiteY12" fmla="*/ 1415396 h 1936448"/>
                      <a:gd name="connsiteX13" fmla="*/ 1235116 w 1290581"/>
                      <a:gd name="connsiteY13" fmla="*/ 1481537 h 1936448"/>
                      <a:gd name="connsiteX14" fmla="*/ 1277076 w 1290581"/>
                      <a:gd name="connsiteY14" fmla="*/ 1720176 h 1936448"/>
                      <a:gd name="connsiteX15" fmla="*/ 1144326 w 1290581"/>
                      <a:gd name="connsiteY15" fmla="*/ 1619810 h 1936448"/>
                      <a:gd name="connsiteX16" fmla="*/ 1137382 w 1290581"/>
                      <a:gd name="connsiteY16" fmla="*/ 1610802 h 1936448"/>
                      <a:gd name="connsiteX17" fmla="*/ 1136320 w 1290581"/>
                      <a:gd name="connsiteY17" fmla="*/ 1614041 h 1936448"/>
                      <a:gd name="connsiteX18" fmla="*/ 1157858 w 1290581"/>
                      <a:gd name="connsiteY18" fmla="*/ 1663989 h 1936448"/>
                      <a:gd name="connsiteX19" fmla="*/ 1199819 w 1290581"/>
                      <a:gd name="connsiteY19" fmla="*/ 1902628 h 1936448"/>
                      <a:gd name="connsiteX20" fmla="*/ 1019597 w 1290581"/>
                      <a:gd name="connsiteY20" fmla="*/ 1740674 h 1936448"/>
                      <a:gd name="connsiteX21" fmla="*/ 985874 w 1290581"/>
                      <a:gd name="connsiteY21" fmla="*/ 1691976 h 1936448"/>
                      <a:gd name="connsiteX22" fmla="*/ 978421 w 1290581"/>
                      <a:gd name="connsiteY22" fmla="*/ 1690679 h 1936448"/>
                      <a:gd name="connsiteX23" fmla="*/ 980469 w 1290581"/>
                      <a:gd name="connsiteY23" fmla="*/ 1695428 h 1936448"/>
                      <a:gd name="connsiteX24" fmla="*/ 1022431 w 1290581"/>
                      <a:gd name="connsiteY24" fmla="*/ 1934066 h 1936448"/>
                      <a:gd name="connsiteX25" fmla="*/ 687092 w 1290581"/>
                      <a:gd name="connsiteY25" fmla="*/ 1526007 h 1936448"/>
                      <a:gd name="connsiteX26" fmla="*/ 603437 w 1290581"/>
                      <a:gd name="connsiteY26" fmla="*/ 1361060 h 1936448"/>
                      <a:gd name="connsiteX27" fmla="*/ 589796 w 1290581"/>
                      <a:gd name="connsiteY27" fmla="*/ 1343886 h 1936448"/>
                      <a:gd name="connsiteX28" fmla="*/ 509203 w 1290581"/>
                      <a:gd name="connsiteY28" fmla="*/ 1227474 h 1936448"/>
                      <a:gd name="connsiteX29" fmla="*/ 500363 w 1290581"/>
                      <a:gd name="connsiteY29" fmla="*/ 1212731 h 1936448"/>
                      <a:gd name="connsiteX30" fmla="*/ 495797 w 1290581"/>
                      <a:gd name="connsiteY30" fmla="*/ 1211181 h 1936448"/>
                      <a:gd name="connsiteX31" fmla="*/ 519952 w 1290581"/>
                      <a:gd name="connsiteY31" fmla="*/ 1349692 h 1936448"/>
                      <a:gd name="connsiteX32" fmla="*/ 500081 w 1290581"/>
                      <a:gd name="connsiteY32" fmla="*/ 1678312 h 1936448"/>
                      <a:gd name="connsiteX33" fmla="*/ 298700 w 1290581"/>
                      <a:gd name="connsiteY33" fmla="*/ 1190039 h 1936448"/>
                      <a:gd name="connsiteX34" fmla="*/ 266041 w 1290581"/>
                      <a:gd name="connsiteY34" fmla="*/ 1002769 h 1936448"/>
                      <a:gd name="connsiteX35" fmla="*/ 252585 w 1290581"/>
                      <a:gd name="connsiteY35" fmla="*/ 975658 h 1936448"/>
                      <a:gd name="connsiteX36" fmla="*/ 222637 w 1290581"/>
                      <a:gd name="connsiteY36" fmla="*/ 813423 h 1936448"/>
                      <a:gd name="connsiteX37" fmla="*/ 239770 w 1290581"/>
                      <a:gd name="connsiteY37" fmla="*/ 689481 h 1936448"/>
                      <a:gd name="connsiteX38" fmla="*/ 246205 w 1290581"/>
                      <a:gd name="connsiteY38" fmla="*/ 674842 h 1936448"/>
                      <a:gd name="connsiteX39" fmla="*/ 242470 w 1290581"/>
                      <a:gd name="connsiteY39" fmla="*/ 671946 h 1936448"/>
                      <a:gd name="connsiteX40" fmla="*/ 149846 w 1290581"/>
                      <a:gd name="connsiteY40" fmla="*/ 553691 h 1936448"/>
                      <a:gd name="connsiteX41" fmla="*/ 228110 w 1290581"/>
                      <a:gd name="connsiteY41" fmla="*/ 74498 h 1936448"/>
                      <a:gd name="connsiteX0" fmla="*/ 343573 w 1199816"/>
                      <a:gd name="connsiteY0" fmla="*/ 116142 h 1701180"/>
                      <a:gd name="connsiteX1" fmla="*/ 585291 w 1199816"/>
                      <a:gd name="connsiteY1" fmla="*/ 26568 h 1701180"/>
                      <a:gd name="connsiteX2" fmla="*/ 636564 w 1199816"/>
                      <a:gd name="connsiteY2" fmla="*/ 167757 h 1701180"/>
                      <a:gd name="connsiteX3" fmla="*/ 638318 w 1199816"/>
                      <a:gd name="connsiteY3" fmla="*/ 184974 h 1701180"/>
                      <a:gd name="connsiteX4" fmla="*/ 643998 w 1199816"/>
                      <a:gd name="connsiteY4" fmla="*/ 186652 h 1701180"/>
                      <a:gd name="connsiteX5" fmla="*/ 886316 w 1199816"/>
                      <a:gd name="connsiteY5" fmla="*/ 494157 h 1701180"/>
                      <a:gd name="connsiteX6" fmla="*/ 891816 w 1199816"/>
                      <a:gd name="connsiteY6" fmla="*/ 553825 h 1701180"/>
                      <a:gd name="connsiteX7" fmla="*/ 899238 w 1199816"/>
                      <a:gd name="connsiteY7" fmla="*/ 549708 h 1701180"/>
                      <a:gd name="connsiteX8" fmla="*/ 903159 w 1199816"/>
                      <a:gd name="connsiteY8" fmla="*/ 555663 h 1701180"/>
                      <a:gd name="connsiteX9" fmla="*/ 1006884 w 1199816"/>
                      <a:gd name="connsiteY9" fmla="*/ 729365 h 1701180"/>
                      <a:gd name="connsiteX10" fmla="*/ 1187005 w 1199816"/>
                      <a:gd name="connsiteY10" fmla="*/ 1223514 h 1701180"/>
                      <a:gd name="connsiteX11" fmla="*/ 1139238 w 1199816"/>
                      <a:gd name="connsiteY11" fmla="*/ 1203325 h 1701180"/>
                      <a:gd name="connsiteX12" fmla="*/ 1115830 w 1199816"/>
                      <a:gd name="connsiteY12" fmla="*/ 1180128 h 1701180"/>
                      <a:gd name="connsiteX13" fmla="*/ 1144351 w 1199816"/>
                      <a:gd name="connsiteY13" fmla="*/ 1246269 h 1701180"/>
                      <a:gd name="connsiteX14" fmla="*/ 1186311 w 1199816"/>
                      <a:gd name="connsiteY14" fmla="*/ 1484908 h 1701180"/>
                      <a:gd name="connsiteX15" fmla="*/ 1053561 w 1199816"/>
                      <a:gd name="connsiteY15" fmla="*/ 1384542 h 1701180"/>
                      <a:gd name="connsiteX16" fmla="*/ 1046617 w 1199816"/>
                      <a:gd name="connsiteY16" fmla="*/ 1375534 h 1701180"/>
                      <a:gd name="connsiteX17" fmla="*/ 1045555 w 1199816"/>
                      <a:gd name="connsiteY17" fmla="*/ 1378773 h 1701180"/>
                      <a:gd name="connsiteX18" fmla="*/ 1067093 w 1199816"/>
                      <a:gd name="connsiteY18" fmla="*/ 1428721 h 1701180"/>
                      <a:gd name="connsiteX19" fmla="*/ 1109054 w 1199816"/>
                      <a:gd name="connsiteY19" fmla="*/ 1667360 h 1701180"/>
                      <a:gd name="connsiteX20" fmla="*/ 928832 w 1199816"/>
                      <a:gd name="connsiteY20" fmla="*/ 1505406 h 1701180"/>
                      <a:gd name="connsiteX21" fmla="*/ 895109 w 1199816"/>
                      <a:gd name="connsiteY21" fmla="*/ 1456708 h 1701180"/>
                      <a:gd name="connsiteX22" fmla="*/ 887656 w 1199816"/>
                      <a:gd name="connsiteY22" fmla="*/ 1455411 h 1701180"/>
                      <a:gd name="connsiteX23" fmla="*/ 889704 w 1199816"/>
                      <a:gd name="connsiteY23" fmla="*/ 1460160 h 1701180"/>
                      <a:gd name="connsiteX24" fmla="*/ 931666 w 1199816"/>
                      <a:gd name="connsiteY24" fmla="*/ 1698798 h 1701180"/>
                      <a:gd name="connsiteX25" fmla="*/ 596327 w 1199816"/>
                      <a:gd name="connsiteY25" fmla="*/ 1290739 h 1701180"/>
                      <a:gd name="connsiteX26" fmla="*/ 512672 w 1199816"/>
                      <a:gd name="connsiteY26" fmla="*/ 1125792 h 1701180"/>
                      <a:gd name="connsiteX27" fmla="*/ 499031 w 1199816"/>
                      <a:gd name="connsiteY27" fmla="*/ 1108618 h 1701180"/>
                      <a:gd name="connsiteX28" fmla="*/ 418438 w 1199816"/>
                      <a:gd name="connsiteY28" fmla="*/ 992206 h 1701180"/>
                      <a:gd name="connsiteX29" fmla="*/ 409598 w 1199816"/>
                      <a:gd name="connsiteY29" fmla="*/ 977463 h 1701180"/>
                      <a:gd name="connsiteX30" fmla="*/ 405032 w 1199816"/>
                      <a:gd name="connsiteY30" fmla="*/ 975913 h 1701180"/>
                      <a:gd name="connsiteX31" fmla="*/ 429187 w 1199816"/>
                      <a:gd name="connsiteY31" fmla="*/ 1114424 h 1701180"/>
                      <a:gd name="connsiteX32" fmla="*/ 409316 w 1199816"/>
                      <a:gd name="connsiteY32" fmla="*/ 1443044 h 1701180"/>
                      <a:gd name="connsiteX33" fmla="*/ 207935 w 1199816"/>
                      <a:gd name="connsiteY33" fmla="*/ 954771 h 1701180"/>
                      <a:gd name="connsiteX34" fmla="*/ 175276 w 1199816"/>
                      <a:gd name="connsiteY34" fmla="*/ 767501 h 1701180"/>
                      <a:gd name="connsiteX35" fmla="*/ 161820 w 1199816"/>
                      <a:gd name="connsiteY35" fmla="*/ 740390 h 1701180"/>
                      <a:gd name="connsiteX36" fmla="*/ 131872 w 1199816"/>
                      <a:gd name="connsiteY36" fmla="*/ 578155 h 1701180"/>
                      <a:gd name="connsiteX37" fmla="*/ 149005 w 1199816"/>
                      <a:gd name="connsiteY37" fmla="*/ 454213 h 1701180"/>
                      <a:gd name="connsiteX38" fmla="*/ 155440 w 1199816"/>
                      <a:gd name="connsiteY38" fmla="*/ 439574 h 1701180"/>
                      <a:gd name="connsiteX39" fmla="*/ 151705 w 1199816"/>
                      <a:gd name="connsiteY39" fmla="*/ 436678 h 1701180"/>
                      <a:gd name="connsiteX40" fmla="*/ 59081 w 1199816"/>
                      <a:gd name="connsiteY40" fmla="*/ 318423 h 1701180"/>
                      <a:gd name="connsiteX41" fmla="*/ 343573 w 1199816"/>
                      <a:gd name="connsiteY41" fmla="*/ 116142 h 1701180"/>
                      <a:gd name="connsiteX0" fmla="*/ 306046 w 1162289"/>
                      <a:gd name="connsiteY0" fmla="*/ 90505 h 1675543"/>
                      <a:gd name="connsiteX1" fmla="*/ 547764 w 1162289"/>
                      <a:gd name="connsiteY1" fmla="*/ 931 h 1675543"/>
                      <a:gd name="connsiteX2" fmla="*/ 599037 w 1162289"/>
                      <a:gd name="connsiteY2" fmla="*/ 142120 h 1675543"/>
                      <a:gd name="connsiteX3" fmla="*/ 600791 w 1162289"/>
                      <a:gd name="connsiteY3" fmla="*/ 159337 h 1675543"/>
                      <a:gd name="connsiteX4" fmla="*/ 606471 w 1162289"/>
                      <a:gd name="connsiteY4" fmla="*/ 161015 h 1675543"/>
                      <a:gd name="connsiteX5" fmla="*/ 848789 w 1162289"/>
                      <a:gd name="connsiteY5" fmla="*/ 468520 h 1675543"/>
                      <a:gd name="connsiteX6" fmla="*/ 854289 w 1162289"/>
                      <a:gd name="connsiteY6" fmla="*/ 528188 h 1675543"/>
                      <a:gd name="connsiteX7" fmla="*/ 861711 w 1162289"/>
                      <a:gd name="connsiteY7" fmla="*/ 524071 h 1675543"/>
                      <a:gd name="connsiteX8" fmla="*/ 865632 w 1162289"/>
                      <a:gd name="connsiteY8" fmla="*/ 530026 h 1675543"/>
                      <a:gd name="connsiteX9" fmla="*/ 969357 w 1162289"/>
                      <a:gd name="connsiteY9" fmla="*/ 703728 h 1675543"/>
                      <a:gd name="connsiteX10" fmla="*/ 1149478 w 1162289"/>
                      <a:gd name="connsiteY10" fmla="*/ 1197877 h 1675543"/>
                      <a:gd name="connsiteX11" fmla="*/ 1101711 w 1162289"/>
                      <a:gd name="connsiteY11" fmla="*/ 1177688 h 1675543"/>
                      <a:gd name="connsiteX12" fmla="*/ 1078303 w 1162289"/>
                      <a:gd name="connsiteY12" fmla="*/ 1154491 h 1675543"/>
                      <a:gd name="connsiteX13" fmla="*/ 1106824 w 1162289"/>
                      <a:gd name="connsiteY13" fmla="*/ 1220632 h 1675543"/>
                      <a:gd name="connsiteX14" fmla="*/ 1148784 w 1162289"/>
                      <a:gd name="connsiteY14" fmla="*/ 1459271 h 1675543"/>
                      <a:gd name="connsiteX15" fmla="*/ 1016034 w 1162289"/>
                      <a:gd name="connsiteY15" fmla="*/ 1358905 h 1675543"/>
                      <a:gd name="connsiteX16" fmla="*/ 1009090 w 1162289"/>
                      <a:gd name="connsiteY16" fmla="*/ 1349897 h 1675543"/>
                      <a:gd name="connsiteX17" fmla="*/ 1008028 w 1162289"/>
                      <a:gd name="connsiteY17" fmla="*/ 1353136 h 1675543"/>
                      <a:gd name="connsiteX18" fmla="*/ 1029566 w 1162289"/>
                      <a:gd name="connsiteY18" fmla="*/ 1403084 h 1675543"/>
                      <a:gd name="connsiteX19" fmla="*/ 1071527 w 1162289"/>
                      <a:gd name="connsiteY19" fmla="*/ 1641723 h 1675543"/>
                      <a:gd name="connsiteX20" fmla="*/ 891305 w 1162289"/>
                      <a:gd name="connsiteY20" fmla="*/ 1479769 h 1675543"/>
                      <a:gd name="connsiteX21" fmla="*/ 857582 w 1162289"/>
                      <a:gd name="connsiteY21" fmla="*/ 1431071 h 1675543"/>
                      <a:gd name="connsiteX22" fmla="*/ 850129 w 1162289"/>
                      <a:gd name="connsiteY22" fmla="*/ 1429774 h 1675543"/>
                      <a:gd name="connsiteX23" fmla="*/ 852177 w 1162289"/>
                      <a:gd name="connsiteY23" fmla="*/ 1434523 h 1675543"/>
                      <a:gd name="connsiteX24" fmla="*/ 894139 w 1162289"/>
                      <a:gd name="connsiteY24" fmla="*/ 1673161 h 1675543"/>
                      <a:gd name="connsiteX25" fmla="*/ 558800 w 1162289"/>
                      <a:gd name="connsiteY25" fmla="*/ 1265102 h 1675543"/>
                      <a:gd name="connsiteX26" fmla="*/ 475145 w 1162289"/>
                      <a:gd name="connsiteY26" fmla="*/ 1100155 h 1675543"/>
                      <a:gd name="connsiteX27" fmla="*/ 461504 w 1162289"/>
                      <a:gd name="connsiteY27" fmla="*/ 1082981 h 1675543"/>
                      <a:gd name="connsiteX28" fmla="*/ 380911 w 1162289"/>
                      <a:gd name="connsiteY28" fmla="*/ 966569 h 1675543"/>
                      <a:gd name="connsiteX29" fmla="*/ 372071 w 1162289"/>
                      <a:gd name="connsiteY29" fmla="*/ 951826 h 1675543"/>
                      <a:gd name="connsiteX30" fmla="*/ 367505 w 1162289"/>
                      <a:gd name="connsiteY30" fmla="*/ 950276 h 1675543"/>
                      <a:gd name="connsiteX31" fmla="*/ 391660 w 1162289"/>
                      <a:gd name="connsiteY31" fmla="*/ 1088787 h 1675543"/>
                      <a:gd name="connsiteX32" fmla="*/ 371789 w 1162289"/>
                      <a:gd name="connsiteY32" fmla="*/ 1417407 h 1675543"/>
                      <a:gd name="connsiteX33" fmla="*/ 170408 w 1162289"/>
                      <a:gd name="connsiteY33" fmla="*/ 929134 h 1675543"/>
                      <a:gd name="connsiteX34" fmla="*/ 137749 w 1162289"/>
                      <a:gd name="connsiteY34" fmla="*/ 741864 h 1675543"/>
                      <a:gd name="connsiteX35" fmla="*/ 124293 w 1162289"/>
                      <a:gd name="connsiteY35" fmla="*/ 714753 h 1675543"/>
                      <a:gd name="connsiteX36" fmla="*/ 94345 w 1162289"/>
                      <a:gd name="connsiteY36" fmla="*/ 552518 h 1675543"/>
                      <a:gd name="connsiteX37" fmla="*/ 111478 w 1162289"/>
                      <a:gd name="connsiteY37" fmla="*/ 428576 h 1675543"/>
                      <a:gd name="connsiteX38" fmla="*/ 117913 w 1162289"/>
                      <a:gd name="connsiteY38" fmla="*/ 413937 h 1675543"/>
                      <a:gd name="connsiteX39" fmla="*/ 114178 w 1162289"/>
                      <a:gd name="connsiteY39" fmla="*/ 411041 h 1675543"/>
                      <a:gd name="connsiteX40" fmla="*/ 21554 w 1162289"/>
                      <a:gd name="connsiteY40" fmla="*/ 292786 h 1675543"/>
                      <a:gd name="connsiteX41" fmla="*/ 306046 w 1162289"/>
                      <a:gd name="connsiteY41" fmla="*/ 90505 h 1675543"/>
                      <a:gd name="connsiteX0" fmla="*/ 325996 w 1161124"/>
                      <a:gd name="connsiteY0" fmla="*/ 33595 h 1690908"/>
                      <a:gd name="connsiteX1" fmla="*/ 546599 w 1161124"/>
                      <a:gd name="connsiteY1" fmla="*/ 16296 h 1690908"/>
                      <a:gd name="connsiteX2" fmla="*/ 597872 w 1161124"/>
                      <a:gd name="connsiteY2" fmla="*/ 157485 h 1690908"/>
                      <a:gd name="connsiteX3" fmla="*/ 599626 w 1161124"/>
                      <a:gd name="connsiteY3" fmla="*/ 174702 h 1690908"/>
                      <a:gd name="connsiteX4" fmla="*/ 605306 w 1161124"/>
                      <a:gd name="connsiteY4" fmla="*/ 176380 h 1690908"/>
                      <a:gd name="connsiteX5" fmla="*/ 847624 w 1161124"/>
                      <a:gd name="connsiteY5" fmla="*/ 483885 h 1690908"/>
                      <a:gd name="connsiteX6" fmla="*/ 853124 w 1161124"/>
                      <a:gd name="connsiteY6" fmla="*/ 543553 h 1690908"/>
                      <a:gd name="connsiteX7" fmla="*/ 860546 w 1161124"/>
                      <a:gd name="connsiteY7" fmla="*/ 539436 h 1690908"/>
                      <a:gd name="connsiteX8" fmla="*/ 864467 w 1161124"/>
                      <a:gd name="connsiteY8" fmla="*/ 545391 h 1690908"/>
                      <a:gd name="connsiteX9" fmla="*/ 968192 w 1161124"/>
                      <a:gd name="connsiteY9" fmla="*/ 719093 h 1690908"/>
                      <a:gd name="connsiteX10" fmla="*/ 1148313 w 1161124"/>
                      <a:gd name="connsiteY10" fmla="*/ 1213242 h 1690908"/>
                      <a:gd name="connsiteX11" fmla="*/ 1100546 w 1161124"/>
                      <a:gd name="connsiteY11" fmla="*/ 1193053 h 1690908"/>
                      <a:gd name="connsiteX12" fmla="*/ 1077138 w 1161124"/>
                      <a:gd name="connsiteY12" fmla="*/ 1169856 h 1690908"/>
                      <a:gd name="connsiteX13" fmla="*/ 1105659 w 1161124"/>
                      <a:gd name="connsiteY13" fmla="*/ 1235997 h 1690908"/>
                      <a:gd name="connsiteX14" fmla="*/ 1147619 w 1161124"/>
                      <a:gd name="connsiteY14" fmla="*/ 1474636 h 1690908"/>
                      <a:gd name="connsiteX15" fmla="*/ 1014869 w 1161124"/>
                      <a:gd name="connsiteY15" fmla="*/ 1374270 h 1690908"/>
                      <a:gd name="connsiteX16" fmla="*/ 1007925 w 1161124"/>
                      <a:gd name="connsiteY16" fmla="*/ 1365262 h 1690908"/>
                      <a:gd name="connsiteX17" fmla="*/ 1006863 w 1161124"/>
                      <a:gd name="connsiteY17" fmla="*/ 1368501 h 1690908"/>
                      <a:gd name="connsiteX18" fmla="*/ 1028401 w 1161124"/>
                      <a:gd name="connsiteY18" fmla="*/ 1418449 h 1690908"/>
                      <a:gd name="connsiteX19" fmla="*/ 1070362 w 1161124"/>
                      <a:gd name="connsiteY19" fmla="*/ 1657088 h 1690908"/>
                      <a:gd name="connsiteX20" fmla="*/ 890140 w 1161124"/>
                      <a:gd name="connsiteY20" fmla="*/ 1495134 h 1690908"/>
                      <a:gd name="connsiteX21" fmla="*/ 856417 w 1161124"/>
                      <a:gd name="connsiteY21" fmla="*/ 1446436 h 1690908"/>
                      <a:gd name="connsiteX22" fmla="*/ 848964 w 1161124"/>
                      <a:gd name="connsiteY22" fmla="*/ 1445139 h 1690908"/>
                      <a:gd name="connsiteX23" fmla="*/ 851012 w 1161124"/>
                      <a:gd name="connsiteY23" fmla="*/ 1449888 h 1690908"/>
                      <a:gd name="connsiteX24" fmla="*/ 892974 w 1161124"/>
                      <a:gd name="connsiteY24" fmla="*/ 1688526 h 1690908"/>
                      <a:gd name="connsiteX25" fmla="*/ 557635 w 1161124"/>
                      <a:gd name="connsiteY25" fmla="*/ 1280467 h 1690908"/>
                      <a:gd name="connsiteX26" fmla="*/ 473980 w 1161124"/>
                      <a:gd name="connsiteY26" fmla="*/ 1115520 h 1690908"/>
                      <a:gd name="connsiteX27" fmla="*/ 460339 w 1161124"/>
                      <a:gd name="connsiteY27" fmla="*/ 1098346 h 1690908"/>
                      <a:gd name="connsiteX28" fmla="*/ 379746 w 1161124"/>
                      <a:gd name="connsiteY28" fmla="*/ 981934 h 1690908"/>
                      <a:gd name="connsiteX29" fmla="*/ 370906 w 1161124"/>
                      <a:gd name="connsiteY29" fmla="*/ 967191 h 1690908"/>
                      <a:gd name="connsiteX30" fmla="*/ 366340 w 1161124"/>
                      <a:gd name="connsiteY30" fmla="*/ 965641 h 1690908"/>
                      <a:gd name="connsiteX31" fmla="*/ 390495 w 1161124"/>
                      <a:gd name="connsiteY31" fmla="*/ 1104152 h 1690908"/>
                      <a:gd name="connsiteX32" fmla="*/ 370624 w 1161124"/>
                      <a:gd name="connsiteY32" fmla="*/ 1432772 h 1690908"/>
                      <a:gd name="connsiteX33" fmla="*/ 169243 w 1161124"/>
                      <a:gd name="connsiteY33" fmla="*/ 944499 h 1690908"/>
                      <a:gd name="connsiteX34" fmla="*/ 136584 w 1161124"/>
                      <a:gd name="connsiteY34" fmla="*/ 757229 h 1690908"/>
                      <a:gd name="connsiteX35" fmla="*/ 123128 w 1161124"/>
                      <a:gd name="connsiteY35" fmla="*/ 730118 h 1690908"/>
                      <a:gd name="connsiteX36" fmla="*/ 93180 w 1161124"/>
                      <a:gd name="connsiteY36" fmla="*/ 567883 h 1690908"/>
                      <a:gd name="connsiteX37" fmla="*/ 110313 w 1161124"/>
                      <a:gd name="connsiteY37" fmla="*/ 443941 h 1690908"/>
                      <a:gd name="connsiteX38" fmla="*/ 116748 w 1161124"/>
                      <a:gd name="connsiteY38" fmla="*/ 429302 h 1690908"/>
                      <a:gd name="connsiteX39" fmla="*/ 113013 w 1161124"/>
                      <a:gd name="connsiteY39" fmla="*/ 426406 h 1690908"/>
                      <a:gd name="connsiteX40" fmla="*/ 20389 w 1161124"/>
                      <a:gd name="connsiteY40" fmla="*/ 308151 h 1690908"/>
                      <a:gd name="connsiteX41" fmla="*/ 325996 w 1161124"/>
                      <a:gd name="connsiteY41" fmla="*/ 33595 h 1690908"/>
                      <a:gd name="connsiteX0" fmla="*/ 329851 w 1164979"/>
                      <a:gd name="connsiteY0" fmla="*/ 47598 h 1704911"/>
                      <a:gd name="connsiteX1" fmla="*/ 550454 w 1164979"/>
                      <a:gd name="connsiteY1" fmla="*/ 30299 h 1704911"/>
                      <a:gd name="connsiteX2" fmla="*/ 601727 w 1164979"/>
                      <a:gd name="connsiteY2" fmla="*/ 171488 h 1704911"/>
                      <a:gd name="connsiteX3" fmla="*/ 603481 w 1164979"/>
                      <a:gd name="connsiteY3" fmla="*/ 188705 h 1704911"/>
                      <a:gd name="connsiteX4" fmla="*/ 609161 w 1164979"/>
                      <a:gd name="connsiteY4" fmla="*/ 190383 h 1704911"/>
                      <a:gd name="connsiteX5" fmla="*/ 851479 w 1164979"/>
                      <a:gd name="connsiteY5" fmla="*/ 497888 h 1704911"/>
                      <a:gd name="connsiteX6" fmla="*/ 856979 w 1164979"/>
                      <a:gd name="connsiteY6" fmla="*/ 557556 h 1704911"/>
                      <a:gd name="connsiteX7" fmla="*/ 864401 w 1164979"/>
                      <a:gd name="connsiteY7" fmla="*/ 553439 h 1704911"/>
                      <a:gd name="connsiteX8" fmla="*/ 868322 w 1164979"/>
                      <a:gd name="connsiteY8" fmla="*/ 559394 h 1704911"/>
                      <a:gd name="connsiteX9" fmla="*/ 972047 w 1164979"/>
                      <a:gd name="connsiteY9" fmla="*/ 733096 h 1704911"/>
                      <a:gd name="connsiteX10" fmla="*/ 1152168 w 1164979"/>
                      <a:gd name="connsiteY10" fmla="*/ 1227245 h 1704911"/>
                      <a:gd name="connsiteX11" fmla="*/ 1104401 w 1164979"/>
                      <a:gd name="connsiteY11" fmla="*/ 1207056 h 1704911"/>
                      <a:gd name="connsiteX12" fmla="*/ 1080993 w 1164979"/>
                      <a:gd name="connsiteY12" fmla="*/ 1183859 h 1704911"/>
                      <a:gd name="connsiteX13" fmla="*/ 1109514 w 1164979"/>
                      <a:gd name="connsiteY13" fmla="*/ 1250000 h 1704911"/>
                      <a:gd name="connsiteX14" fmla="*/ 1151474 w 1164979"/>
                      <a:gd name="connsiteY14" fmla="*/ 1488639 h 1704911"/>
                      <a:gd name="connsiteX15" fmla="*/ 1018724 w 1164979"/>
                      <a:gd name="connsiteY15" fmla="*/ 1388273 h 1704911"/>
                      <a:gd name="connsiteX16" fmla="*/ 1011780 w 1164979"/>
                      <a:gd name="connsiteY16" fmla="*/ 1379265 h 1704911"/>
                      <a:gd name="connsiteX17" fmla="*/ 1010718 w 1164979"/>
                      <a:gd name="connsiteY17" fmla="*/ 1382504 h 1704911"/>
                      <a:gd name="connsiteX18" fmla="*/ 1032256 w 1164979"/>
                      <a:gd name="connsiteY18" fmla="*/ 1432452 h 1704911"/>
                      <a:gd name="connsiteX19" fmla="*/ 1074217 w 1164979"/>
                      <a:gd name="connsiteY19" fmla="*/ 1671091 h 1704911"/>
                      <a:gd name="connsiteX20" fmla="*/ 893995 w 1164979"/>
                      <a:gd name="connsiteY20" fmla="*/ 1509137 h 1704911"/>
                      <a:gd name="connsiteX21" fmla="*/ 860272 w 1164979"/>
                      <a:gd name="connsiteY21" fmla="*/ 1460439 h 1704911"/>
                      <a:gd name="connsiteX22" fmla="*/ 852819 w 1164979"/>
                      <a:gd name="connsiteY22" fmla="*/ 1459142 h 1704911"/>
                      <a:gd name="connsiteX23" fmla="*/ 854867 w 1164979"/>
                      <a:gd name="connsiteY23" fmla="*/ 1463891 h 1704911"/>
                      <a:gd name="connsiteX24" fmla="*/ 896829 w 1164979"/>
                      <a:gd name="connsiteY24" fmla="*/ 1702529 h 1704911"/>
                      <a:gd name="connsiteX25" fmla="*/ 561490 w 1164979"/>
                      <a:gd name="connsiteY25" fmla="*/ 1294470 h 1704911"/>
                      <a:gd name="connsiteX26" fmla="*/ 477835 w 1164979"/>
                      <a:gd name="connsiteY26" fmla="*/ 1129523 h 1704911"/>
                      <a:gd name="connsiteX27" fmla="*/ 464194 w 1164979"/>
                      <a:gd name="connsiteY27" fmla="*/ 1112349 h 1704911"/>
                      <a:gd name="connsiteX28" fmla="*/ 383601 w 1164979"/>
                      <a:gd name="connsiteY28" fmla="*/ 995937 h 1704911"/>
                      <a:gd name="connsiteX29" fmla="*/ 374761 w 1164979"/>
                      <a:gd name="connsiteY29" fmla="*/ 981194 h 1704911"/>
                      <a:gd name="connsiteX30" fmla="*/ 370195 w 1164979"/>
                      <a:gd name="connsiteY30" fmla="*/ 979644 h 1704911"/>
                      <a:gd name="connsiteX31" fmla="*/ 394350 w 1164979"/>
                      <a:gd name="connsiteY31" fmla="*/ 1118155 h 1704911"/>
                      <a:gd name="connsiteX32" fmla="*/ 374479 w 1164979"/>
                      <a:gd name="connsiteY32" fmla="*/ 1446775 h 1704911"/>
                      <a:gd name="connsiteX33" fmla="*/ 173098 w 1164979"/>
                      <a:gd name="connsiteY33" fmla="*/ 958502 h 1704911"/>
                      <a:gd name="connsiteX34" fmla="*/ 140439 w 1164979"/>
                      <a:gd name="connsiteY34" fmla="*/ 771232 h 1704911"/>
                      <a:gd name="connsiteX35" fmla="*/ 126983 w 1164979"/>
                      <a:gd name="connsiteY35" fmla="*/ 744121 h 1704911"/>
                      <a:gd name="connsiteX36" fmla="*/ 97035 w 1164979"/>
                      <a:gd name="connsiteY36" fmla="*/ 581886 h 1704911"/>
                      <a:gd name="connsiteX37" fmla="*/ 114168 w 1164979"/>
                      <a:gd name="connsiteY37" fmla="*/ 457944 h 1704911"/>
                      <a:gd name="connsiteX38" fmla="*/ 120603 w 1164979"/>
                      <a:gd name="connsiteY38" fmla="*/ 443305 h 1704911"/>
                      <a:gd name="connsiteX39" fmla="*/ 116868 w 1164979"/>
                      <a:gd name="connsiteY39" fmla="*/ 440409 h 1704911"/>
                      <a:gd name="connsiteX40" fmla="*/ 24244 w 1164979"/>
                      <a:gd name="connsiteY40" fmla="*/ 322154 h 1704911"/>
                      <a:gd name="connsiteX41" fmla="*/ 329851 w 1164979"/>
                      <a:gd name="connsiteY41" fmla="*/ 47598 h 1704911"/>
                      <a:gd name="connsiteX0" fmla="*/ 316459 w 1151587"/>
                      <a:gd name="connsiteY0" fmla="*/ 47598 h 1704911"/>
                      <a:gd name="connsiteX1" fmla="*/ 537062 w 1151587"/>
                      <a:gd name="connsiteY1" fmla="*/ 30299 h 1704911"/>
                      <a:gd name="connsiteX2" fmla="*/ 588335 w 1151587"/>
                      <a:gd name="connsiteY2" fmla="*/ 171488 h 1704911"/>
                      <a:gd name="connsiteX3" fmla="*/ 590089 w 1151587"/>
                      <a:gd name="connsiteY3" fmla="*/ 188705 h 1704911"/>
                      <a:gd name="connsiteX4" fmla="*/ 595769 w 1151587"/>
                      <a:gd name="connsiteY4" fmla="*/ 190383 h 1704911"/>
                      <a:gd name="connsiteX5" fmla="*/ 838087 w 1151587"/>
                      <a:gd name="connsiteY5" fmla="*/ 497888 h 1704911"/>
                      <a:gd name="connsiteX6" fmla="*/ 843587 w 1151587"/>
                      <a:gd name="connsiteY6" fmla="*/ 557556 h 1704911"/>
                      <a:gd name="connsiteX7" fmla="*/ 851009 w 1151587"/>
                      <a:gd name="connsiteY7" fmla="*/ 553439 h 1704911"/>
                      <a:gd name="connsiteX8" fmla="*/ 854930 w 1151587"/>
                      <a:gd name="connsiteY8" fmla="*/ 559394 h 1704911"/>
                      <a:gd name="connsiteX9" fmla="*/ 958655 w 1151587"/>
                      <a:gd name="connsiteY9" fmla="*/ 733096 h 1704911"/>
                      <a:gd name="connsiteX10" fmla="*/ 1138776 w 1151587"/>
                      <a:gd name="connsiteY10" fmla="*/ 1227245 h 1704911"/>
                      <a:gd name="connsiteX11" fmla="*/ 1091009 w 1151587"/>
                      <a:gd name="connsiteY11" fmla="*/ 1207056 h 1704911"/>
                      <a:gd name="connsiteX12" fmla="*/ 1067601 w 1151587"/>
                      <a:gd name="connsiteY12" fmla="*/ 1183859 h 1704911"/>
                      <a:gd name="connsiteX13" fmla="*/ 1096122 w 1151587"/>
                      <a:gd name="connsiteY13" fmla="*/ 1250000 h 1704911"/>
                      <a:gd name="connsiteX14" fmla="*/ 1138082 w 1151587"/>
                      <a:gd name="connsiteY14" fmla="*/ 1488639 h 1704911"/>
                      <a:gd name="connsiteX15" fmla="*/ 1005332 w 1151587"/>
                      <a:gd name="connsiteY15" fmla="*/ 1388273 h 1704911"/>
                      <a:gd name="connsiteX16" fmla="*/ 998388 w 1151587"/>
                      <a:gd name="connsiteY16" fmla="*/ 1379265 h 1704911"/>
                      <a:gd name="connsiteX17" fmla="*/ 997326 w 1151587"/>
                      <a:gd name="connsiteY17" fmla="*/ 1382504 h 1704911"/>
                      <a:gd name="connsiteX18" fmla="*/ 1018864 w 1151587"/>
                      <a:gd name="connsiteY18" fmla="*/ 1432452 h 1704911"/>
                      <a:gd name="connsiteX19" fmla="*/ 1060825 w 1151587"/>
                      <a:gd name="connsiteY19" fmla="*/ 1671091 h 1704911"/>
                      <a:gd name="connsiteX20" fmla="*/ 880603 w 1151587"/>
                      <a:gd name="connsiteY20" fmla="*/ 1509137 h 1704911"/>
                      <a:gd name="connsiteX21" fmla="*/ 846880 w 1151587"/>
                      <a:gd name="connsiteY21" fmla="*/ 1460439 h 1704911"/>
                      <a:gd name="connsiteX22" fmla="*/ 839427 w 1151587"/>
                      <a:gd name="connsiteY22" fmla="*/ 1459142 h 1704911"/>
                      <a:gd name="connsiteX23" fmla="*/ 841475 w 1151587"/>
                      <a:gd name="connsiteY23" fmla="*/ 1463891 h 1704911"/>
                      <a:gd name="connsiteX24" fmla="*/ 883437 w 1151587"/>
                      <a:gd name="connsiteY24" fmla="*/ 1702529 h 1704911"/>
                      <a:gd name="connsiteX25" fmla="*/ 548098 w 1151587"/>
                      <a:gd name="connsiteY25" fmla="*/ 1294470 h 1704911"/>
                      <a:gd name="connsiteX26" fmla="*/ 464443 w 1151587"/>
                      <a:gd name="connsiteY26" fmla="*/ 1129523 h 1704911"/>
                      <a:gd name="connsiteX27" fmla="*/ 450802 w 1151587"/>
                      <a:gd name="connsiteY27" fmla="*/ 1112349 h 1704911"/>
                      <a:gd name="connsiteX28" fmla="*/ 370209 w 1151587"/>
                      <a:gd name="connsiteY28" fmla="*/ 995937 h 1704911"/>
                      <a:gd name="connsiteX29" fmla="*/ 361369 w 1151587"/>
                      <a:gd name="connsiteY29" fmla="*/ 981194 h 1704911"/>
                      <a:gd name="connsiteX30" fmla="*/ 356803 w 1151587"/>
                      <a:gd name="connsiteY30" fmla="*/ 979644 h 1704911"/>
                      <a:gd name="connsiteX31" fmla="*/ 380958 w 1151587"/>
                      <a:gd name="connsiteY31" fmla="*/ 1118155 h 1704911"/>
                      <a:gd name="connsiteX32" fmla="*/ 361087 w 1151587"/>
                      <a:gd name="connsiteY32" fmla="*/ 1446775 h 1704911"/>
                      <a:gd name="connsiteX33" fmla="*/ 159706 w 1151587"/>
                      <a:gd name="connsiteY33" fmla="*/ 958502 h 1704911"/>
                      <a:gd name="connsiteX34" fmla="*/ 127047 w 1151587"/>
                      <a:gd name="connsiteY34" fmla="*/ 771232 h 1704911"/>
                      <a:gd name="connsiteX35" fmla="*/ 113591 w 1151587"/>
                      <a:gd name="connsiteY35" fmla="*/ 744121 h 1704911"/>
                      <a:gd name="connsiteX36" fmla="*/ 83643 w 1151587"/>
                      <a:gd name="connsiteY36" fmla="*/ 581886 h 1704911"/>
                      <a:gd name="connsiteX37" fmla="*/ 100776 w 1151587"/>
                      <a:gd name="connsiteY37" fmla="*/ 457944 h 1704911"/>
                      <a:gd name="connsiteX38" fmla="*/ 107211 w 1151587"/>
                      <a:gd name="connsiteY38" fmla="*/ 443305 h 1704911"/>
                      <a:gd name="connsiteX39" fmla="*/ 103476 w 1151587"/>
                      <a:gd name="connsiteY39" fmla="*/ 440409 h 1704911"/>
                      <a:gd name="connsiteX40" fmla="*/ 10852 w 1151587"/>
                      <a:gd name="connsiteY40" fmla="*/ 322154 h 1704911"/>
                      <a:gd name="connsiteX41" fmla="*/ 316459 w 1151587"/>
                      <a:gd name="connsiteY41" fmla="*/ 47598 h 1704911"/>
                      <a:gd name="connsiteX0" fmla="*/ 232816 w 1067944"/>
                      <a:gd name="connsiteY0" fmla="*/ 30232 h 1687545"/>
                      <a:gd name="connsiteX1" fmla="*/ 453419 w 1067944"/>
                      <a:gd name="connsiteY1" fmla="*/ 12933 h 1687545"/>
                      <a:gd name="connsiteX2" fmla="*/ 504692 w 1067944"/>
                      <a:gd name="connsiteY2" fmla="*/ 154122 h 1687545"/>
                      <a:gd name="connsiteX3" fmla="*/ 506446 w 1067944"/>
                      <a:gd name="connsiteY3" fmla="*/ 171339 h 1687545"/>
                      <a:gd name="connsiteX4" fmla="*/ 512126 w 1067944"/>
                      <a:gd name="connsiteY4" fmla="*/ 173017 h 1687545"/>
                      <a:gd name="connsiteX5" fmla="*/ 754444 w 1067944"/>
                      <a:gd name="connsiteY5" fmla="*/ 480522 h 1687545"/>
                      <a:gd name="connsiteX6" fmla="*/ 759944 w 1067944"/>
                      <a:gd name="connsiteY6" fmla="*/ 540190 h 1687545"/>
                      <a:gd name="connsiteX7" fmla="*/ 767366 w 1067944"/>
                      <a:gd name="connsiteY7" fmla="*/ 536073 h 1687545"/>
                      <a:gd name="connsiteX8" fmla="*/ 771287 w 1067944"/>
                      <a:gd name="connsiteY8" fmla="*/ 542028 h 1687545"/>
                      <a:gd name="connsiteX9" fmla="*/ 875012 w 1067944"/>
                      <a:gd name="connsiteY9" fmla="*/ 715730 h 1687545"/>
                      <a:gd name="connsiteX10" fmla="*/ 1055133 w 1067944"/>
                      <a:gd name="connsiteY10" fmla="*/ 1209879 h 1687545"/>
                      <a:gd name="connsiteX11" fmla="*/ 1007366 w 1067944"/>
                      <a:gd name="connsiteY11" fmla="*/ 1189690 h 1687545"/>
                      <a:gd name="connsiteX12" fmla="*/ 983958 w 1067944"/>
                      <a:gd name="connsiteY12" fmla="*/ 1166493 h 1687545"/>
                      <a:gd name="connsiteX13" fmla="*/ 1012479 w 1067944"/>
                      <a:gd name="connsiteY13" fmla="*/ 1232634 h 1687545"/>
                      <a:gd name="connsiteX14" fmla="*/ 1054439 w 1067944"/>
                      <a:gd name="connsiteY14" fmla="*/ 1471273 h 1687545"/>
                      <a:gd name="connsiteX15" fmla="*/ 921689 w 1067944"/>
                      <a:gd name="connsiteY15" fmla="*/ 1370907 h 1687545"/>
                      <a:gd name="connsiteX16" fmla="*/ 914745 w 1067944"/>
                      <a:gd name="connsiteY16" fmla="*/ 1361899 h 1687545"/>
                      <a:gd name="connsiteX17" fmla="*/ 913683 w 1067944"/>
                      <a:gd name="connsiteY17" fmla="*/ 1365138 h 1687545"/>
                      <a:gd name="connsiteX18" fmla="*/ 935221 w 1067944"/>
                      <a:gd name="connsiteY18" fmla="*/ 1415086 h 1687545"/>
                      <a:gd name="connsiteX19" fmla="*/ 977182 w 1067944"/>
                      <a:gd name="connsiteY19" fmla="*/ 1653725 h 1687545"/>
                      <a:gd name="connsiteX20" fmla="*/ 796960 w 1067944"/>
                      <a:gd name="connsiteY20" fmla="*/ 1491771 h 1687545"/>
                      <a:gd name="connsiteX21" fmla="*/ 763237 w 1067944"/>
                      <a:gd name="connsiteY21" fmla="*/ 1443073 h 1687545"/>
                      <a:gd name="connsiteX22" fmla="*/ 755784 w 1067944"/>
                      <a:gd name="connsiteY22" fmla="*/ 1441776 h 1687545"/>
                      <a:gd name="connsiteX23" fmla="*/ 757832 w 1067944"/>
                      <a:gd name="connsiteY23" fmla="*/ 1446525 h 1687545"/>
                      <a:gd name="connsiteX24" fmla="*/ 799794 w 1067944"/>
                      <a:gd name="connsiteY24" fmla="*/ 1685163 h 1687545"/>
                      <a:gd name="connsiteX25" fmla="*/ 464455 w 1067944"/>
                      <a:gd name="connsiteY25" fmla="*/ 1277104 h 1687545"/>
                      <a:gd name="connsiteX26" fmla="*/ 380800 w 1067944"/>
                      <a:gd name="connsiteY26" fmla="*/ 1112157 h 1687545"/>
                      <a:gd name="connsiteX27" fmla="*/ 367159 w 1067944"/>
                      <a:gd name="connsiteY27" fmla="*/ 1094983 h 1687545"/>
                      <a:gd name="connsiteX28" fmla="*/ 286566 w 1067944"/>
                      <a:gd name="connsiteY28" fmla="*/ 978571 h 1687545"/>
                      <a:gd name="connsiteX29" fmla="*/ 277726 w 1067944"/>
                      <a:gd name="connsiteY29" fmla="*/ 963828 h 1687545"/>
                      <a:gd name="connsiteX30" fmla="*/ 273160 w 1067944"/>
                      <a:gd name="connsiteY30" fmla="*/ 962278 h 1687545"/>
                      <a:gd name="connsiteX31" fmla="*/ 297315 w 1067944"/>
                      <a:gd name="connsiteY31" fmla="*/ 1100789 h 1687545"/>
                      <a:gd name="connsiteX32" fmla="*/ 277444 w 1067944"/>
                      <a:gd name="connsiteY32" fmla="*/ 1429409 h 1687545"/>
                      <a:gd name="connsiteX33" fmla="*/ 76063 w 1067944"/>
                      <a:gd name="connsiteY33" fmla="*/ 941136 h 1687545"/>
                      <a:gd name="connsiteX34" fmla="*/ 43404 w 1067944"/>
                      <a:gd name="connsiteY34" fmla="*/ 753866 h 1687545"/>
                      <a:gd name="connsiteX35" fmla="*/ 29948 w 1067944"/>
                      <a:gd name="connsiteY35" fmla="*/ 726755 h 1687545"/>
                      <a:gd name="connsiteX36" fmla="*/ 0 w 1067944"/>
                      <a:gd name="connsiteY36" fmla="*/ 564520 h 1687545"/>
                      <a:gd name="connsiteX37" fmla="*/ 17133 w 1067944"/>
                      <a:gd name="connsiteY37" fmla="*/ 440578 h 1687545"/>
                      <a:gd name="connsiteX38" fmla="*/ 23568 w 1067944"/>
                      <a:gd name="connsiteY38" fmla="*/ 425939 h 1687545"/>
                      <a:gd name="connsiteX39" fmla="*/ 19833 w 1067944"/>
                      <a:gd name="connsiteY39" fmla="*/ 423043 h 1687545"/>
                      <a:gd name="connsiteX40" fmla="*/ 54704 w 1067944"/>
                      <a:gd name="connsiteY40" fmla="*/ 223290 h 1687545"/>
                      <a:gd name="connsiteX41" fmla="*/ 232816 w 1067944"/>
                      <a:gd name="connsiteY41" fmla="*/ 30232 h 1687545"/>
                      <a:gd name="connsiteX0" fmla="*/ 232816 w 1067944"/>
                      <a:gd name="connsiteY0" fmla="*/ 7742 h 1665055"/>
                      <a:gd name="connsiteX1" fmla="*/ 349111 w 1067944"/>
                      <a:gd name="connsiteY1" fmla="*/ 47170 h 1665055"/>
                      <a:gd name="connsiteX2" fmla="*/ 504692 w 1067944"/>
                      <a:gd name="connsiteY2" fmla="*/ 131632 h 1665055"/>
                      <a:gd name="connsiteX3" fmla="*/ 506446 w 1067944"/>
                      <a:gd name="connsiteY3" fmla="*/ 148849 h 1665055"/>
                      <a:gd name="connsiteX4" fmla="*/ 512126 w 1067944"/>
                      <a:gd name="connsiteY4" fmla="*/ 150527 h 1665055"/>
                      <a:gd name="connsiteX5" fmla="*/ 754444 w 1067944"/>
                      <a:gd name="connsiteY5" fmla="*/ 458032 h 1665055"/>
                      <a:gd name="connsiteX6" fmla="*/ 759944 w 1067944"/>
                      <a:gd name="connsiteY6" fmla="*/ 517700 h 1665055"/>
                      <a:gd name="connsiteX7" fmla="*/ 767366 w 1067944"/>
                      <a:gd name="connsiteY7" fmla="*/ 513583 h 1665055"/>
                      <a:gd name="connsiteX8" fmla="*/ 771287 w 1067944"/>
                      <a:gd name="connsiteY8" fmla="*/ 519538 h 1665055"/>
                      <a:gd name="connsiteX9" fmla="*/ 875012 w 1067944"/>
                      <a:gd name="connsiteY9" fmla="*/ 693240 h 1665055"/>
                      <a:gd name="connsiteX10" fmla="*/ 1055133 w 1067944"/>
                      <a:gd name="connsiteY10" fmla="*/ 1187389 h 1665055"/>
                      <a:gd name="connsiteX11" fmla="*/ 1007366 w 1067944"/>
                      <a:gd name="connsiteY11" fmla="*/ 1167200 h 1665055"/>
                      <a:gd name="connsiteX12" fmla="*/ 983958 w 1067944"/>
                      <a:gd name="connsiteY12" fmla="*/ 1144003 h 1665055"/>
                      <a:gd name="connsiteX13" fmla="*/ 1012479 w 1067944"/>
                      <a:gd name="connsiteY13" fmla="*/ 1210144 h 1665055"/>
                      <a:gd name="connsiteX14" fmla="*/ 1054439 w 1067944"/>
                      <a:gd name="connsiteY14" fmla="*/ 1448783 h 1665055"/>
                      <a:gd name="connsiteX15" fmla="*/ 921689 w 1067944"/>
                      <a:gd name="connsiteY15" fmla="*/ 1348417 h 1665055"/>
                      <a:gd name="connsiteX16" fmla="*/ 914745 w 1067944"/>
                      <a:gd name="connsiteY16" fmla="*/ 1339409 h 1665055"/>
                      <a:gd name="connsiteX17" fmla="*/ 913683 w 1067944"/>
                      <a:gd name="connsiteY17" fmla="*/ 1342648 h 1665055"/>
                      <a:gd name="connsiteX18" fmla="*/ 935221 w 1067944"/>
                      <a:gd name="connsiteY18" fmla="*/ 1392596 h 1665055"/>
                      <a:gd name="connsiteX19" fmla="*/ 977182 w 1067944"/>
                      <a:gd name="connsiteY19" fmla="*/ 1631235 h 1665055"/>
                      <a:gd name="connsiteX20" fmla="*/ 796960 w 1067944"/>
                      <a:gd name="connsiteY20" fmla="*/ 1469281 h 1665055"/>
                      <a:gd name="connsiteX21" fmla="*/ 763237 w 1067944"/>
                      <a:gd name="connsiteY21" fmla="*/ 1420583 h 1665055"/>
                      <a:gd name="connsiteX22" fmla="*/ 755784 w 1067944"/>
                      <a:gd name="connsiteY22" fmla="*/ 1419286 h 1665055"/>
                      <a:gd name="connsiteX23" fmla="*/ 757832 w 1067944"/>
                      <a:gd name="connsiteY23" fmla="*/ 1424035 h 1665055"/>
                      <a:gd name="connsiteX24" fmla="*/ 799794 w 1067944"/>
                      <a:gd name="connsiteY24" fmla="*/ 1662673 h 1665055"/>
                      <a:gd name="connsiteX25" fmla="*/ 464455 w 1067944"/>
                      <a:gd name="connsiteY25" fmla="*/ 1254614 h 1665055"/>
                      <a:gd name="connsiteX26" fmla="*/ 380800 w 1067944"/>
                      <a:gd name="connsiteY26" fmla="*/ 1089667 h 1665055"/>
                      <a:gd name="connsiteX27" fmla="*/ 367159 w 1067944"/>
                      <a:gd name="connsiteY27" fmla="*/ 1072493 h 1665055"/>
                      <a:gd name="connsiteX28" fmla="*/ 286566 w 1067944"/>
                      <a:gd name="connsiteY28" fmla="*/ 956081 h 1665055"/>
                      <a:gd name="connsiteX29" fmla="*/ 277726 w 1067944"/>
                      <a:gd name="connsiteY29" fmla="*/ 941338 h 1665055"/>
                      <a:gd name="connsiteX30" fmla="*/ 273160 w 1067944"/>
                      <a:gd name="connsiteY30" fmla="*/ 939788 h 1665055"/>
                      <a:gd name="connsiteX31" fmla="*/ 297315 w 1067944"/>
                      <a:gd name="connsiteY31" fmla="*/ 1078299 h 1665055"/>
                      <a:gd name="connsiteX32" fmla="*/ 277444 w 1067944"/>
                      <a:gd name="connsiteY32" fmla="*/ 1406919 h 1665055"/>
                      <a:gd name="connsiteX33" fmla="*/ 76063 w 1067944"/>
                      <a:gd name="connsiteY33" fmla="*/ 918646 h 1665055"/>
                      <a:gd name="connsiteX34" fmla="*/ 43404 w 1067944"/>
                      <a:gd name="connsiteY34" fmla="*/ 731376 h 1665055"/>
                      <a:gd name="connsiteX35" fmla="*/ 29948 w 1067944"/>
                      <a:gd name="connsiteY35" fmla="*/ 704265 h 1665055"/>
                      <a:gd name="connsiteX36" fmla="*/ 0 w 1067944"/>
                      <a:gd name="connsiteY36" fmla="*/ 542030 h 1665055"/>
                      <a:gd name="connsiteX37" fmla="*/ 17133 w 1067944"/>
                      <a:gd name="connsiteY37" fmla="*/ 418088 h 1665055"/>
                      <a:gd name="connsiteX38" fmla="*/ 23568 w 1067944"/>
                      <a:gd name="connsiteY38" fmla="*/ 403449 h 1665055"/>
                      <a:gd name="connsiteX39" fmla="*/ 19833 w 1067944"/>
                      <a:gd name="connsiteY39" fmla="*/ 400553 h 1665055"/>
                      <a:gd name="connsiteX40" fmla="*/ 54704 w 1067944"/>
                      <a:gd name="connsiteY40" fmla="*/ 200800 h 1665055"/>
                      <a:gd name="connsiteX41" fmla="*/ 232816 w 1067944"/>
                      <a:gd name="connsiteY41" fmla="*/ 7742 h 1665055"/>
                      <a:gd name="connsiteX0" fmla="*/ 54704 w 1067944"/>
                      <a:gd name="connsiteY0" fmla="*/ 155343 h 1619598"/>
                      <a:gd name="connsiteX1" fmla="*/ 349111 w 1067944"/>
                      <a:gd name="connsiteY1" fmla="*/ 1713 h 1619598"/>
                      <a:gd name="connsiteX2" fmla="*/ 504692 w 1067944"/>
                      <a:gd name="connsiteY2" fmla="*/ 86175 h 1619598"/>
                      <a:gd name="connsiteX3" fmla="*/ 506446 w 1067944"/>
                      <a:gd name="connsiteY3" fmla="*/ 103392 h 1619598"/>
                      <a:gd name="connsiteX4" fmla="*/ 512126 w 1067944"/>
                      <a:gd name="connsiteY4" fmla="*/ 105070 h 1619598"/>
                      <a:gd name="connsiteX5" fmla="*/ 754444 w 1067944"/>
                      <a:gd name="connsiteY5" fmla="*/ 412575 h 1619598"/>
                      <a:gd name="connsiteX6" fmla="*/ 759944 w 1067944"/>
                      <a:gd name="connsiteY6" fmla="*/ 472243 h 1619598"/>
                      <a:gd name="connsiteX7" fmla="*/ 767366 w 1067944"/>
                      <a:gd name="connsiteY7" fmla="*/ 468126 h 1619598"/>
                      <a:gd name="connsiteX8" fmla="*/ 771287 w 1067944"/>
                      <a:gd name="connsiteY8" fmla="*/ 474081 h 1619598"/>
                      <a:gd name="connsiteX9" fmla="*/ 875012 w 1067944"/>
                      <a:gd name="connsiteY9" fmla="*/ 647783 h 1619598"/>
                      <a:gd name="connsiteX10" fmla="*/ 1055133 w 1067944"/>
                      <a:gd name="connsiteY10" fmla="*/ 1141932 h 1619598"/>
                      <a:gd name="connsiteX11" fmla="*/ 1007366 w 1067944"/>
                      <a:gd name="connsiteY11" fmla="*/ 1121743 h 1619598"/>
                      <a:gd name="connsiteX12" fmla="*/ 983958 w 1067944"/>
                      <a:gd name="connsiteY12" fmla="*/ 1098546 h 1619598"/>
                      <a:gd name="connsiteX13" fmla="*/ 1012479 w 1067944"/>
                      <a:gd name="connsiteY13" fmla="*/ 1164687 h 1619598"/>
                      <a:gd name="connsiteX14" fmla="*/ 1054439 w 1067944"/>
                      <a:gd name="connsiteY14" fmla="*/ 1403326 h 1619598"/>
                      <a:gd name="connsiteX15" fmla="*/ 921689 w 1067944"/>
                      <a:gd name="connsiteY15" fmla="*/ 1302960 h 1619598"/>
                      <a:gd name="connsiteX16" fmla="*/ 914745 w 1067944"/>
                      <a:gd name="connsiteY16" fmla="*/ 1293952 h 1619598"/>
                      <a:gd name="connsiteX17" fmla="*/ 913683 w 1067944"/>
                      <a:gd name="connsiteY17" fmla="*/ 1297191 h 1619598"/>
                      <a:gd name="connsiteX18" fmla="*/ 935221 w 1067944"/>
                      <a:gd name="connsiteY18" fmla="*/ 1347139 h 1619598"/>
                      <a:gd name="connsiteX19" fmla="*/ 977182 w 1067944"/>
                      <a:gd name="connsiteY19" fmla="*/ 1585778 h 1619598"/>
                      <a:gd name="connsiteX20" fmla="*/ 796960 w 1067944"/>
                      <a:gd name="connsiteY20" fmla="*/ 1423824 h 1619598"/>
                      <a:gd name="connsiteX21" fmla="*/ 763237 w 1067944"/>
                      <a:gd name="connsiteY21" fmla="*/ 1375126 h 1619598"/>
                      <a:gd name="connsiteX22" fmla="*/ 755784 w 1067944"/>
                      <a:gd name="connsiteY22" fmla="*/ 1373829 h 1619598"/>
                      <a:gd name="connsiteX23" fmla="*/ 757832 w 1067944"/>
                      <a:gd name="connsiteY23" fmla="*/ 1378578 h 1619598"/>
                      <a:gd name="connsiteX24" fmla="*/ 799794 w 1067944"/>
                      <a:gd name="connsiteY24" fmla="*/ 1617216 h 1619598"/>
                      <a:gd name="connsiteX25" fmla="*/ 464455 w 1067944"/>
                      <a:gd name="connsiteY25" fmla="*/ 1209157 h 1619598"/>
                      <a:gd name="connsiteX26" fmla="*/ 380800 w 1067944"/>
                      <a:gd name="connsiteY26" fmla="*/ 1044210 h 1619598"/>
                      <a:gd name="connsiteX27" fmla="*/ 367159 w 1067944"/>
                      <a:gd name="connsiteY27" fmla="*/ 1027036 h 1619598"/>
                      <a:gd name="connsiteX28" fmla="*/ 286566 w 1067944"/>
                      <a:gd name="connsiteY28" fmla="*/ 910624 h 1619598"/>
                      <a:gd name="connsiteX29" fmla="*/ 277726 w 1067944"/>
                      <a:gd name="connsiteY29" fmla="*/ 895881 h 1619598"/>
                      <a:gd name="connsiteX30" fmla="*/ 273160 w 1067944"/>
                      <a:gd name="connsiteY30" fmla="*/ 894331 h 1619598"/>
                      <a:gd name="connsiteX31" fmla="*/ 297315 w 1067944"/>
                      <a:gd name="connsiteY31" fmla="*/ 1032842 h 1619598"/>
                      <a:gd name="connsiteX32" fmla="*/ 277444 w 1067944"/>
                      <a:gd name="connsiteY32" fmla="*/ 1361462 h 1619598"/>
                      <a:gd name="connsiteX33" fmla="*/ 76063 w 1067944"/>
                      <a:gd name="connsiteY33" fmla="*/ 873189 h 1619598"/>
                      <a:gd name="connsiteX34" fmla="*/ 43404 w 1067944"/>
                      <a:gd name="connsiteY34" fmla="*/ 685919 h 1619598"/>
                      <a:gd name="connsiteX35" fmla="*/ 29948 w 1067944"/>
                      <a:gd name="connsiteY35" fmla="*/ 658808 h 1619598"/>
                      <a:gd name="connsiteX36" fmla="*/ 0 w 1067944"/>
                      <a:gd name="connsiteY36" fmla="*/ 496573 h 1619598"/>
                      <a:gd name="connsiteX37" fmla="*/ 17133 w 1067944"/>
                      <a:gd name="connsiteY37" fmla="*/ 372631 h 1619598"/>
                      <a:gd name="connsiteX38" fmla="*/ 23568 w 1067944"/>
                      <a:gd name="connsiteY38" fmla="*/ 357992 h 1619598"/>
                      <a:gd name="connsiteX39" fmla="*/ 19833 w 1067944"/>
                      <a:gd name="connsiteY39" fmla="*/ 355096 h 1619598"/>
                      <a:gd name="connsiteX40" fmla="*/ 54704 w 1067944"/>
                      <a:gd name="connsiteY40" fmla="*/ 155343 h 1619598"/>
                      <a:gd name="connsiteX0" fmla="*/ 112386 w 1125626"/>
                      <a:gd name="connsiteY0" fmla="*/ 155343 h 1619598"/>
                      <a:gd name="connsiteX1" fmla="*/ 406793 w 1125626"/>
                      <a:gd name="connsiteY1" fmla="*/ 1713 h 1619598"/>
                      <a:gd name="connsiteX2" fmla="*/ 562374 w 1125626"/>
                      <a:gd name="connsiteY2" fmla="*/ 86175 h 1619598"/>
                      <a:gd name="connsiteX3" fmla="*/ 564128 w 1125626"/>
                      <a:gd name="connsiteY3" fmla="*/ 103392 h 1619598"/>
                      <a:gd name="connsiteX4" fmla="*/ 569808 w 1125626"/>
                      <a:gd name="connsiteY4" fmla="*/ 105070 h 1619598"/>
                      <a:gd name="connsiteX5" fmla="*/ 812126 w 1125626"/>
                      <a:gd name="connsiteY5" fmla="*/ 412575 h 1619598"/>
                      <a:gd name="connsiteX6" fmla="*/ 817626 w 1125626"/>
                      <a:gd name="connsiteY6" fmla="*/ 472243 h 1619598"/>
                      <a:gd name="connsiteX7" fmla="*/ 825048 w 1125626"/>
                      <a:gd name="connsiteY7" fmla="*/ 468126 h 1619598"/>
                      <a:gd name="connsiteX8" fmla="*/ 828969 w 1125626"/>
                      <a:gd name="connsiteY8" fmla="*/ 474081 h 1619598"/>
                      <a:gd name="connsiteX9" fmla="*/ 932694 w 1125626"/>
                      <a:gd name="connsiteY9" fmla="*/ 647783 h 1619598"/>
                      <a:gd name="connsiteX10" fmla="*/ 1112815 w 1125626"/>
                      <a:gd name="connsiteY10" fmla="*/ 1141932 h 1619598"/>
                      <a:gd name="connsiteX11" fmla="*/ 1065048 w 1125626"/>
                      <a:gd name="connsiteY11" fmla="*/ 1121743 h 1619598"/>
                      <a:gd name="connsiteX12" fmla="*/ 1041640 w 1125626"/>
                      <a:gd name="connsiteY12" fmla="*/ 1098546 h 1619598"/>
                      <a:gd name="connsiteX13" fmla="*/ 1070161 w 1125626"/>
                      <a:gd name="connsiteY13" fmla="*/ 1164687 h 1619598"/>
                      <a:gd name="connsiteX14" fmla="*/ 1112121 w 1125626"/>
                      <a:gd name="connsiteY14" fmla="*/ 1403326 h 1619598"/>
                      <a:gd name="connsiteX15" fmla="*/ 979371 w 1125626"/>
                      <a:gd name="connsiteY15" fmla="*/ 1302960 h 1619598"/>
                      <a:gd name="connsiteX16" fmla="*/ 972427 w 1125626"/>
                      <a:gd name="connsiteY16" fmla="*/ 1293952 h 1619598"/>
                      <a:gd name="connsiteX17" fmla="*/ 971365 w 1125626"/>
                      <a:gd name="connsiteY17" fmla="*/ 1297191 h 1619598"/>
                      <a:gd name="connsiteX18" fmla="*/ 992903 w 1125626"/>
                      <a:gd name="connsiteY18" fmla="*/ 1347139 h 1619598"/>
                      <a:gd name="connsiteX19" fmla="*/ 1034864 w 1125626"/>
                      <a:gd name="connsiteY19" fmla="*/ 1585778 h 1619598"/>
                      <a:gd name="connsiteX20" fmla="*/ 854642 w 1125626"/>
                      <a:gd name="connsiteY20" fmla="*/ 1423824 h 1619598"/>
                      <a:gd name="connsiteX21" fmla="*/ 820919 w 1125626"/>
                      <a:gd name="connsiteY21" fmla="*/ 1375126 h 1619598"/>
                      <a:gd name="connsiteX22" fmla="*/ 813466 w 1125626"/>
                      <a:gd name="connsiteY22" fmla="*/ 1373829 h 1619598"/>
                      <a:gd name="connsiteX23" fmla="*/ 815514 w 1125626"/>
                      <a:gd name="connsiteY23" fmla="*/ 1378578 h 1619598"/>
                      <a:gd name="connsiteX24" fmla="*/ 857476 w 1125626"/>
                      <a:gd name="connsiteY24" fmla="*/ 1617216 h 1619598"/>
                      <a:gd name="connsiteX25" fmla="*/ 522137 w 1125626"/>
                      <a:gd name="connsiteY25" fmla="*/ 1209157 h 1619598"/>
                      <a:gd name="connsiteX26" fmla="*/ 438482 w 1125626"/>
                      <a:gd name="connsiteY26" fmla="*/ 1044210 h 1619598"/>
                      <a:gd name="connsiteX27" fmla="*/ 424841 w 1125626"/>
                      <a:gd name="connsiteY27" fmla="*/ 1027036 h 1619598"/>
                      <a:gd name="connsiteX28" fmla="*/ 344248 w 1125626"/>
                      <a:gd name="connsiteY28" fmla="*/ 910624 h 1619598"/>
                      <a:gd name="connsiteX29" fmla="*/ 335408 w 1125626"/>
                      <a:gd name="connsiteY29" fmla="*/ 895881 h 1619598"/>
                      <a:gd name="connsiteX30" fmla="*/ 330842 w 1125626"/>
                      <a:gd name="connsiteY30" fmla="*/ 894331 h 1619598"/>
                      <a:gd name="connsiteX31" fmla="*/ 354997 w 1125626"/>
                      <a:gd name="connsiteY31" fmla="*/ 1032842 h 1619598"/>
                      <a:gd name="connsiteX32" fmla="*/ 335126 w 1125626"/>
                      <a:gd name="connsiteY32" fmla="*/ 1361462 h 1619598"/>
                      <a:gd name="connsiteX33" fmla="*/ 133745 w 1125626"/>
                      <a:gd name="connsiteY33" fmla="*/ 873189 h 1619598"/>
                      <a:gd name="connsiteX34" fmla="*/ 101086 w 1125626"/>
                      <a:gd name="connsiteY34" fmla="*/ 685919 h 1619598"/>
                      <a:gd name="connsiteX35" fmla="*/ 87630 w 1125626"/>
                      <a:gd name="connsiteY35" fmla="*/ 658808 h 1619598"/>
                      <a:gd name="connsiteX36" fmla="*/ 57682 w 1125626"/>
                      <a:gd name="connsiteY36" fmla="*/ 496573 h 1619598"/>
                      <a:gd name="connsiteX37" fmla="*/ 74815 w 1125626"/>
                      <a:gd name="connsiteY37" fmla="*/ 372631 h 1619598"/>
                      <a:gd name="connsiteX38" fmla="*/ 81250 w 1125626"/>
                      <a:gd name="connsiteY38" fmla="*/ 357992 h 1619598"/>
                      <a:gd name="connsiteX39" fmla="*/ 4919 w 1125626"/>
                      <a:gd name="connsiteY39" fmla="*/ 248675 h 1619598"/>
                      <a:gd name="connsiteX40" fmla="*/ 112386 w 1125626"/>
                      <a:gd name="connsiteY40" fmla="*/ 155343 h 1619598"/>
                      <a:gd name="connsiteX0" fmla="*/ 0 w 1120707"/>
                      <a:gd name="connsiteY0" fmla="*/ 253392 h 1624315"/>
                      <a:gd name="connsiteX1" fmla="*/ 401874 w 1120707"/>
                      <a:gd name="connsiteY1" fmla="*/ 6430 h 1624315"/>
                      <a:gd name="connsiteX2" fmla="*/ 557455 w 1120707"/>
                      <a:gd name="connsiteY2" fmla="*/ 90892 h 1624315"/>
                      <a:gd name="connsiteX3" fmla="*/ 559209 w 1120707"/>
                      <a:gd name="connsiteY3" fmla="*/ 108109 h 1624315"/>
                      <a:gd name="connsiteX4" fmla="*/ 564889 w 1120707"/>
                      <a:gd name="connsiteY4" fmla="*/ 109787 h 1624315"/>
                      <a:gd name="connsiteX5" fmla="*/ 807207 w 1120707"/>
                      <a:gd name="connsiteY5" fmla="*/ 417292 h 1624315"/>
                      <a:gd name="connsiteX6" fmla="*/ 812707 w 1120707"/>
                      <a:gd name="connsiteY6" fmla="*/ 476960 h 1624315"/>
                      <a:gd name="connsiteX7" fmla="*/ 820129 w 1120707"/>
                      <a:gd name="connsiteY7" fmla="*/ 472843 h 1624315"/>
                      <a:gd name="connsiteX8" fmla="*/ 824050 w 1120707"/>
                      <a:gd name="connsiteY8" fmla="*/ 478798 h 1624315"/>
                      <a:gd name="connsiteX9" fmla="*/ 927775 w 1120707"/>
                      <a:gd name="connsiteY9" fmla="*/ 652500 h 1624315"/>
                      <a:gd name="connsiteX10" fmla="*/ 1107896 w 1120707"/>
                      <a:gd name="connsiteY10" fmla="*/ 1146649 h 1624315"/>
                      <a:gd name="connsiteX11" fmla="*/ 1060129 w 1120707"/>
                      <a:gd name="connsiteY11" fmla="*/ 1126460 h 1624315"/>
                      <a:gd name="connsiteX12" fmla="*/ 1036721 w 1120707"/>
                      <a:gd name="connsiteY12" fmla="*/ 1103263 h 1624315"/>
                      <a:gd name="connsiteX13" fmla="*/ 1065242 w 1120707"/>
                      <a:gd name="connsiteY13" fmla="*/ 1169404 h 1624315"/>
                      <a:gd name="connsiteX14" fmla="*/ 1107202 w 1120707"/>
                      <a:gd name="connsiteY14" fmla="*/ 1408043 h 1624315"/>
                      <a:gd name="connsiteX15" fmla="*/ 974452 w 1120707"/>
                      <a:gd name="connsiteY15" fmla="*/ 1307677 h 1624315"/>
                      <a:gd name="connsiteX16" fmla="*/ 967508 w 1120707"/>
                      <a:gd name="connsiteY16" fmla="*/ 1298669 h 1624315"/>
                      <a:gd name="connsiteX17" fmla="*/ 966446 w 1120707"/>
                      <a:gd name="connsiteY17" fmla="*/ 1301908 h 1624315"/>
                      <a:gd name="connsiteX18" fmla="*/ 987984 w 1120707"/>
                      <a:gd name="connsiteY18" fmla="*/ 1351856 h 1624315"/>
                      <a:gd name="connsiteX19" fmla="*/ 1029945 w 1120707"/>
                      <a:gd name="connsiteY19" fmla="*/ 1590495 h 1624315"/>
                      <a:gd name="connsiteX20" fmla="*/ 849723 w 1120707"/>
                      <a:gd name="connsiteY20" fmla="*/ 1428541 h 1624315"/>
                      <a:gd name="connsiteX21" fmla="*/ 816000 w 1120707"/>
                      <a:gd name="connsiteY21" fmla="*/ 1379843 h 1624315"/>
                      <a:gd name="connsiteX22" fmla="*/ 808547 w 1120707"/>
                      <a:gd name="connsiteY22" fmla="*/ 1378546 h 1624315"/>
                      <a:gd name="connsiteX23" fmla="*/ 810595 w 1120707"/>
                      <a:gd name="connsiteY23" fmla="*/ 1383295 h 1624315"/>
                      <a:gd name="connsiteX24" fmla="*/ 852557 w 1120707"/>
                      <a:gd name="connsiteY24" fmla="*/ 1621933 h 1624315"/>
                      <a:gd name="connsiteX25" fmla="*/ 517218 w 1120707"/>
                      <a:gd name="connsiteY25" fmla="*/ 1213874 h 1624315"/>
                      <a:gd name="connsiteX26" fmla="*/ 433563 w 1120707"/>
                      <a:gd name="connsiteY26" fmla="*/ 1048927 h 1624315"/>
                      <a:gd name="connsiteX27" fmla="*/ 419922 w 1120707"/>
                      <a:gd name="connsiteY27" fmla="*/ 1031753 h 1624315"/>
                      <a:gd name="connsiteX28" fmla="*/ 339329 w 1120707"/>
                      <a:gd name="connsiteY28" fmla="*/ 915341 h 1624315"/>
                      <a:gd name="connsiteX29" fmla="*/ 330489 w 1120707"/>
                      <a:gd name="connsiteY29" fmla="*/ 900598 h 1624315"/>
                      <a:gd name="connsiteX30" fmla="*/ 325923 w 1120707"/>
                      <a:gd name="connsiteY30" fmla="*/ 899048 h 1624315"/>
                      <a:gd name="connsiteX31" fmla="*/ 350078 w 1120707"/>
                      <a:gd name="connsiteY31" fmla="*/ 1037559 h 1624315"/>
                      <a:gd name="connsiteX32" fmla="*/ 330207 w 1120707"/>
                      <a:gd name="connsiteY32" fmla="*/ 1366179 h 1624315"/>
                      <a:gd name="connsiteX33" fmla="*/ 128826 w 1120707"/>
                      <a:gd name="connsiteY33" fmla="*/ 877906 h 1624315"/>
                      <a:gd name="connsiteX34" fmla="*/ 96167 w 1120707"/>
                      <a:gd name="connsiteY34" fmla="*/ 690636 h 1624315"/>
                      <a:gd name="connsiteX35" fmla="*/ 82711 w 1120707"/>
                      <a:gd name="connsiteY35" fmla="*/ 663525 h 1624315"/>
                      <a:gd name="connsiteX36" fmla="*/ 52763 w 1120707"/>
                      <a:gd name="connsiteY36" fmla="*/ 501290 h 1624315"/>
                      <a:gd name="connsiteX37" fmla="*/ 69896 w 1120707"/>
                      <a:gd name="connsiteY37" fmla="*/ 377348 h 1624315"/>
                      <a:gd name="connsiteX38" fmla="*/ 76331 w 1120707"/>
                      <a:gd name="connsiteY38" fmla="*/ 362709 h 1624315"/>
                      <a:gd name="connsiteX39" fmla="*/ 0 w 1120707"/>
                      <a:gd name="connsiteY39" fmla="*/ 253392 h 1624315"/>
                      <a:gd name="connsiteX0" fmla="*/ 0 w 1120707"/>
                      <a:gd name="connsiteY0" fmla="*/ 162500 h 1533423"/>
                      <a:gd name="connsiteX1" fmla="*/ 557455 w 1120707"/>
                      <a:gd name="connsiteY1" fmla="*/ 0 h 1533423"/>
                      <a:gd name="connsiteX2" fmla="*/ 559209 w 1120707"/>
                      <a:gd name="connsiteY2" fmla="*/ 17217 h 1533423"/>
                      <a:gd name="connsiteX3" fmla="*/ 564889 w 1120707"/>
                      <a:gd name="connsiteY3" fmla="*/ 18895 h 1533423"/>
                      <a:gd name="connsiteX4" fmla="*/ 807207 w 1120707"/>
                      <a:gd name="connsiteY4" fmla="*/ 326400 h 1533423"/>
                      <a:gd name="connsiteX5" fmla="*/ 812707 w 1120707"/>
                      <a:gd name="connsiteY5" fmla="*/ 386068 h 1533423"/>
                      <a:gd name="connsiteX6" fmla="*/ 820129 w 1120707"/>
                      <a:gd name="connsiteY6" fmla="*/ 381951 h 1533423"/>
                      <a:gd name="connsiteX7" fmla="*/ 824050 w 1120707"/>
                      <a:gd name="connsiteY7" fmla="*/ 387906 h 1533423"/>
                      <a:gd name="connsiteX8" fmla="*/ 927775 w 1120707"/>
                      <a:gd name="connsiteY8" fmla="*/ 561608 h 1533423"/>
                      <a:gd name="connsiteX9" fmla="*/ 1107896 w 1120707"/>
                      <a:gd name="connsiteY9" fmla="*/ 1055757 h 1533423"/>
                      <a:gd name="connsiteX10" fmla="*/ 1060129 w 1120707"/>
                      <a:gd name="connsiteY10" fmla="*/ 1035568 h 1533423"/>
                      <a:gd name="connsiteX11" fmla="*/ 1036721 w 1120707"/>
                      <a:gd name="connsiteY11" fmla="*/ 1012371 h 1533423"/>
                      <a:gd name="connsiteX12" fmla="*/ 1065242 w 1120707"/>
                      <a:gd name="connsiteY12" fmla="*/ 1078512 h 1533423"/>
                      <a:gd name="connsiteX13" fmla="*/ 1107202 w 1120707"/>
                      <a:gd name="connsiteY13" fmla="*/ 1317151 h 1533423"/>
                      <a:gd name="connsiteX14" fmla="*/ 974452 w 1120707"/>
                      <a:gd name="connsiteY14" fmla="*/ 1216785 h 1533423"/>
                      <a:gd name="connsiteX15" fmla="*/ 967508 w 1120707"/>
                      <a:gd name="connsiteY15" fmla="*/ 1207777 h 1533423"/>
                      <a:gd name="connsiteX16" fmla="*/ 966446 w 1120707"/>
                      <a:gd name="connsiteY16" fmla="*/ 1211016 h 1533423"/>
                      <a:gd name="connsiteX17" fmla="*/ 987984 w 1120707"/>
                      <a:gd name="connsiteY17" fmla="*/ 1260964 h 1533423"/>
                      <a:gd name="connsiteX18" fmla="*/ 1029945 w 1120707"/>
                      <a:gd name="connsiteY18" fmla="*/ 1499603 h 1533423"/>
                      <a:gd name="connsiteX19" fmla="*/ 849723 w 1120707"/>
                      <a:gd name="connsiteY19" fmla="*/ 1337649 h 1533423"/>
                      <a:gd name="connsiteX20" fmla="*/ 816000 w 1120707"/>
                      <a:gd name="connsiteY20" fmla="*/ 1288951 h 1533423"/>
                      <a:gd name="connsiteX21" fmla="*/ 808547 w 1120707"/>
                      <a:gd name="connsiteY21" fmla="*/ 1287654 h 1533423"/>
                      <a:gd name="connsiteX22" fmla="*/ 810595 w 1120707"/>
                      <a:gd name="connsiteY22" fmla="*/ 1292403 h 1533423"/>
                      <a:gd name="connsiteX23" fmla="*/ 852557 w 1120707"/>
                      <a:gd name="connsiteY23" fmla="*/ 1531041 h 1533423"/>
                      <a:gd name="connsiteX24" fmla="*/ 517218 w 1120707"/>
                      <a:gd name="connsiteY24" fmla="*/ 1122982 h 1533423"/>
                      <a:gd name="connsiteX25" fmla="*/ 433563 w 1120707"/>
                      <a:gd name="connsiteY25" fmla="*/ 958035 h 1533423"/>
                      <a:gd name="connsiteX26" fmla="*/ 419922 w 1120707"/>
                      <a:gd name="connsiteY26" fmla="*/ 940861 h 1533423"/>
                      <a:gd name="connsiteX27" fmla="*/ 339329 w 1120707"/>
                      <a:gd name="connsiteY27" fmla="*/ 824449 h 1533423"/>
                      <a:gd name="connsiteX28" fmla="*/ 330489 w 1120707"/>
                      <a:gd name="connsiteY28" fmla="*/ 809706 h 1533423"/>
                      <a:gd name="connsiteX29" fmla="*/ 325923 w 1120707"/>
                      <a:gd name="connsiteY29" fmla="*/ 808156 h 1533423"/>
                      <a:gd name="connsiteX30" fmla="*/ 350078 w 1120707"/>
                      <a:gd name="connsiteY30" fmla="*/ 946667 h 1533423"/>
                      <a:gd name="connsiteX31" fmla="*/ 330207 w 1120707"/>
                      <a:gd name="connsiteY31" fmla="*/ 1275287 h 1533423"/>
                      <a:gd name="connsiteX32" fmla="*/ 128826 w 1120707"/>
                      <a:gd name="connsiteY32" fmla="*/ 787014 h 1533423"/>
                      <a:gd name="connsiteX33" fmla="*/ 96167 w 1120707"/>
                      <a:gd name="connsiteY33" fmla="*/ 599744 h 1533423"/>
                      <a:gd name="connsiteX34" fmla="*/ 82711 w 1120707"/>
                      <a:gd name="connsiteY34" fmla="*/ 572633 h 1533423"/>
                      <a:gd name="connsiteX35" fmla="*/ 52763 w 1120707"/>
                      <a:gd name="connsiteY35" fmla="*/ 410398 h 1533423"/>
                      <a:gd name="connsiteX36" fmla="*/ 69896 w 1120707"/>
                      <a:gd name="connsiteY36" fmla="*/ 286456 h 1533423"/>
                      <a:gd name="connsiteX37" fmla="*/ 76331 w 1120707"/>
                      <a:gd name="connsiteY37" fmla="*/ 271817 h 1533423"/>
                      <a:gd name="connsiteX38" fmla="*/ 0 w 1120707"/>
                      <a:gd name="connsiteY38" fmla="*/ 162500 h 1533423"/>
                      <a:gd name="connsiteX0" fmla="*/ 23568 w 1067944"/>
                      <a:gd name="connsiteY0" fmla="*/ 271817 h 1533423"/>
                      <a:gd name="connsiteX1" fmla="*/ 504692 w 1067944"/>
                      <a:gd name="connsiteY1" fmla="*/ 0 h 1533423"/>
                      <a:gd name="connsiteX2" fmla="*/ 506446 w 1067944"/>
                      <a:gd name="connsiteY2" fmla="*/ 17217 h 1533423"/>
                      <a:gd name="connsiteX3" fmla="*/ 512126 w 1067944"/>
                      <a:gd name="connsiteY3" fmla="*/ 18895 h 1533423"/>
                      <a:gd name="connsiteX4" fmla="*/ 754444 w 1067944"/>
                      <a:gd name="connsiteY4" fmla="*/ 326400 h 1533423"/>
                      <a:gd name="connsiteX5" fmla="*/ 759944 w 1067944"/>
                      <a:gd name="connsiteY5" fmla="*/ 386068 h 1533423"/>
                      <a:gd name="connsiteX6" fmla="*/ 767366 w 1067944"/>
                      <a:gd name="connsiteY6" fmla="*/ 381951 h 1533423"/>
                      <a:gd name="connsiteX7" fmla="*/ 771287 w 1067944"/>
                      <a:gd name="connsiteY7" fmla="*/ 387906 h 1533423"/>
                      <a:gd name="connsiteX8" fmla="*/ 875012 w 1067944"/>
                      <a:gd name="connsiteY8" fmla="*/ 561608 h 1533423"/>
                      <a:gd name="connsiteX9" fmla="*/ 1055133 w 1067944"/>
                      <a:gd name="connsiteY9" fmla="*/ 1055757 h 1533423"/>
                      <a:gd name="connsiteX10" fmla="*/ 1007366 w 1067944"/>
                      <a:gd name="connsiteY10" fmla="*/ 1035568 h 1533423"/>
                      <a:gd name="connsiteX11" fmla="*/ 983958 w 1067944"/>
                      <a:gd name="connsiteY11" fmla="*/ 1012371 h 1533423"/>
                      <a:gd name="connsiteX12" fmla="*/ 1012479 w 1067944"/>
                      <a:gd name="connsiteY12" fmla="*/ 1078512 h 1533423"/>
                      <a:gd name="connsiteX13" fmla="*/ 1054439 w 1067944"/>
                      <a:gd name="connsiteY13" fmla="*/ 1317151 h 1533423"/>
                      <a:gd name="connsiteX14" fmla="*/ 921689 w 1067944"/>
                      <a:gd name="connsiteY14" fmla="*/ 1216785 h 1533423"/>
                      <a:gd name="connsiteX15" fmla="*/ 914745 w 1067944"/>
                      <a:gd name="connsiteY15" fmla="*/ 1207777 h 1533423"/>
                      <a:gd name="connsiteX16" fmla="*/ 913683 w 1067944"/>
                      <a:gd name="connsiteY16" fmla="*/ 1211016 h 1533423"/>
                      <a:gd name="connsiteX17" fmla="*/ 935221 w 1067944"/>
                      <a:gd name="connsiteY17" fmla="*/ 1260964 h 1533423"/>
                      <a:gd name="connsiteX18" fmla="*/ 977182 w 1067944"/>
                      <a:gd name="connsiteY18" fmla="*/ 1499603 h 1533423"/>
                      <a:gd name="connsiteX19" fmla="*/ 796960 w 1067944"/>
                      <a:gd name="connsiteY19" fmla="*/ 1337649 h 1533423"/>
                      <a:gd name="connsiteX20" fmla="*/ 763237 w 1067944"/>
                      <a:gd name="connsiteY20" fmla="*/ 1288951 h 1533423"/>
                      <a:gd name="connsiteX21" fmla="*/ 755784 w 1067944"/>
                      <a:gd name="connsiteY21" fmla="*/ 1287654 h 1533423"/>
                      <a:gd name="connsiteX22" fmla="*/ 757832 w 1067944"/>
                      <a:gd name="connsiteY22" fmla="*/ 1292403 h 1533423"/>
                      <a:gd name="connsiteX23" fmla="*/ 799794 w 1067944"/>
                      <a:gd name="connsiteY23" fmla="*/ 1531041 h 1533423"/>
                      <a:gd name="connsiteX24" fmla="*/ 464455 w 1067944"/>
                      <a:gd name="connsiteY24" fmla="*/ 1122982 h 1533423"/>
                      <a:gd name="connsiteX25" fmla="*/ 380800 w 1067944"/>
                      <a:gd name="connsiteY25" fmla="*/ 958035 h 1533423"/>
                      <a:gd name="connsiteX26" fmla="*/ 367159 w 1067944"/>
                      <a:gd name="connsiteY26" fmla="*/ 940861 h 1533423"/>
                      <a:gd name="connsiteX27" fmla="*/ 286566 w 1067944"/>
                      <a:gd name="connsiteY27" fmla="*/ 824449 h 1533423"/>
                      <a:gd name="connsiteX28" fmla="*/ 277726 w 1067944"/>
                      <a:gd name="connsiteY28" fmla="*/ 809706 h 1533423"/>
                      <a:gd name="connsiteX29" fmla="*/ 273160 w 1067944"/>
                      <a:gd name="connsiteY29" fmla="*/ 808156 h 1533423"/>
                      <a:gd name="connsiteX30" fmla="*/ 297315 w 1067944"/>
                      <a:gd name="connsiteY30" fmla="*/ 946667 h 1533423"/>
                      <a:gd name="connsiteX31" fmla="*/ 277444 w 1067944"/>
                      <a:gd name="connsiteY31" fmla="*/ 1275287 h 1533423"/>
                      <a:gd name="connsiteX32" fmla="*/ 76063 w 1067944"/>
                      <a:gd name="connsiteY32" fmla="*/ 787014 h 1533423"/>
                      <a:gd name="connsiteX33" fmla="*/ 43404 w 1067944"/>
                      <a:gd name="connsiteY33" fmla="*/ 599744 h 1533423"/>
                      <a:gd name="connsiteX34" fmla="*/ 29948 w 1067944"/>
                      <a:gd name="connsiteY34" fmla="*/ 572633 h 1533423"/>
                      <a:gd name="connsiteX35" fmla="*/ 0 w 1067944"/>
                      <a:gd name="connsiteY35" fmla="*/ 410398 h 1533423"/>
                      <a:gd name="connsiteX36" fmla="*/ 17133 w 1067944"/>
                      <a:gd name="connsiteY36" fmla="*/ 286456 h 1533423"/>
                      <a:gd name="connsiteX37" fmla="*/ 23568 w 1067944"/>
                      <a:gd name="connsiteY37" fmla="*/ 271817 h 1533423"/>
                      <a:gd name="connsiteX0" fmla="*/ 23568 w 1067944"/>
                      <a:gd name="connsiteY0" fmla="*/ 271817 h 1533423"/>
                      <a:gd name="connsiteX1" fmla="*/ 205745 w 1067944"/>
                      <a:gd name="connsiteY1" fmla="*/ 16411 h 1533423"/>
                      <a:gd name="connsiteX2" fmla="*/ 504692 w 1067944"/>
                      <a:gd name="connsiteY2" fmla="*/ 0 h 1533423"/>
                      <a:gd name="connsiteX3" fmla="*/ 506446 w 1067944"/>
                      <a:gd name="connsiteY3" fmla="*/ 17217 h 1533423"/>
                      <a:gd name="connsiteX4" fmla="*/ 512126 w 1067944"/>
                      <a:gd name="connsiteY4" fmla="*/ 18895 h 1533423"/>
                      <a:gd name="connsiteX5" fmla="*/ 754444 w 1067944"/>
                      <a:gd name="connsiteY5" fmla="*/ 326400 h 1533423"/>
                      <a:gd name="connsiteX6" fmla="*/ 759944 w 1067944"/>
                      <a:gd name="connsiteY6" fmla="*/ 386068 h 1533423"/>
                      <a:gd name="connsiteX7" fmla="*/ 767366 w 1067944"/>
                      <a:gd name="connsiteY7" fmla="*/ 381951 h 1533423"/>
                      <a:gd name="connsiteX8" fmla="*/ 771287 w 1067944"/>
                      <a:gd name="connsiteY8" fmla="*/ 387906 h 1533423"/>
                      <a:gd name="connsiteX9" fmla="*/ 875012 w 1067944"/>
                      <a:gd name="connsiteY9" fmla="*/ 561608 h 1533423"/>
                      <a:gd name="connsiteX10" fmla="*/ 1055133 w 1067944"/>
                      <a:gd name="connsiteY10" fmla="*/ 1055757 h 1533423"/>
                      <a:gd name="connsiteX11" fmla="*/ 1007366 w 1067944"/>
                      <a:gd name="connsiteY11" fmla="*/ 1035568 h 1533423"/>
                      <a:gd name="connsiteX12" fmla="*/ 983958 w 1067944"/>
                      <a:gd name="connsiteY12" fmla="*/ 1012371 h 1533423"/>
                      <a:gd name="connsiteX13" fmla="*/ 1012479 w 1067944"/>
                      <a:gd name="connsiteY13" fmla="*/ 1078512 h 1533423"/>
                      <a:gd name="connsiteX14" fmla="*/ 1054439 w 1067944"/>
                      <a:gd name="connsiteY14" fmla="*/ 1317151 h 1533423"/>
                      <a:gd name="connsiteX15" fmla="*/ 921689 w 1067944"/>
                      <a:gd name="connsiteY15" fmla="*/ 1216785 h 1533423"/>
                      <a:gd name="connsiteX16" fmla="*/ 914745 w 1067944"/>
                      <a:gd name="connsiteY16" fmla="*/ 1207777 h 1533423"/>
                      <a:gd name="connsiteX17" fmla="*/ 913683 w 1067944"/>
                      <a:gd name="connsiteY17" fmla="*/ 1211016 h 1533423"/>
                      <a:gd name="connsiteX18" fmla="*/ 935221 w 1067944"/>
                      <a:gd name="connsiteY18" fmla="*/ 1260964 h 1533423"/>
                      <a:gd name="connsiteX19" fmla="*/ 977182 w 1067944"/>
                      <a:gd name="connsiteY19" fmla="*/ 1499603 h 1533423"/>
                      <a:gd name="connsiteX20" fmla="*/ 796960 w 1067944"/>
                      <a:gd name="connsiteY20" fmla="*/ 1337649 h 1533423"/>
                      <a:gd name="connsiteX21" fmla="*/ 763237 w 1067944"/>
                      <a:gd name="connsiteY21" fmla="*/ 1288951 h 1533423"/>
                      <a:gd name="connsiteX22" fmla="*/ 755784 w 1067944"/>
                      <a:gd name="connsiteY22" fmla="*/ 1287654 h 1533423"/>
                      <a:gd name="connsiteX23" fmla="*/ 757832 w 1067944"/>
                      <a:gd name="connsiteY23" fmla="*/ 1292403 h 1533423"/>
                      <a:gd name="connsiteX24" fmla="*/ 799794 w 1067944"/>
                      <a:gd name="connsiteY24" fmla="*/ 1531041 h 1533423"/>
                      <a:gd name="connsiteX25" fmla="*/ 464455 w 1067944"/>
                      <a:gd name="connsiteY25" fmla="*/ 1122982 h 1533423"/>
                      <a:gd name="connsiteX26" fmla="*/ 380800 w 1067944"/>
                      <a:gd name="connsiteY26" fmla="*/ 958035 h 1533423"/>
                      <a:gd name="connsiteX27" fmla="*/ 367159 w 1067944"/>
                      <a:gd name="connsiteY27" fmla="*/ 940861 h 1533423"/>
                      <a:gd name="connsiteX28" fmla="*/ 286566 w 1067944"/>
                      <a:gd name="connsiteY28" fmla="*/ 824449 h 1533423"/>
                      <a:gd name="connsiteX29" fmla="*/ 277726 w 1067944"/>
                      <a:gd name="connsiteY29" fmla="*/ 809706 h 1533423"/>
                      <a:gd name="connsiteX30" fmla="*/ 273160 w 1067944"/>
                      <a:gd name="connsiteY30" fmla="*/ 808156 h 1533423"/>
                      <a:gd name="connsiteX31" fmla="*/ 297315 w 1067944"/>
                      <a:gd name="connsiteY31" fmla="*/ 946667 h 1533423"/>
                      <a:gd name="connsiteX32" fmla="*/ 277444 w 1067944"/>
                      <a:gd name="connsiteY32" fmla="*/ 1275287 h 1533423"/>
                      <a:gd name="connsiteX33" fmla="*/ 76063 w 1067944"/>
                      <a:gd name="connsiteY33" fmla="*/ 787014 h 1533423"/>
                      <a:gd name="connsiteX34" fmla="*/ 43404 w 1067944"/>
                      <a:gd name="connsiteY34" fmla="*/ 599744 h 1533423"/>
                      <a:gd name="connsiteX35" fmla="*/ 29948 w 1067944"/>
                      <a:gd name="connsiteY35" fmla="*/ 572633 h 1533423"/>
                      <a:gd name="connsiteX36" fmla="*/ 0 w 1067944"/>
                      <a:gd name="connsiteY36" fmla="*/ 410398 h 1533423"/>
                      <a:gd name="connsiteX37" fmla="*/ 17133 w 1067944"/>
                      <a:gd name="connsiteY37" fmla="*/ 286456 h 1533423"/>
                      <a:gd name="connsiteX38" fmla="*/ 23568 w 1067944"/>
                      <a:gd name="connsiteY38" fmla="*/ 271817 h 1533423"/>
                      <a:gd name="connsiteX0" fmla="*/ 23568 w 1067944"/>
                      <a:gd name="connsiteY0" fmla="*/ 271817 h 1533423"/>
                      <a:gd name="connsiteX1" fmla="*/ 205745 w 1067944"/>
                      <a:gd name="connsiteY1" fmla="*/ 16411 h 1533423"/>
                      <a:gd name="connsiteX2" fmla="*/ 504692 w 1067944"/>
                      <a:gd name="connsiteY2" fmla="*/ 0 h 1533423"/>
                      <a:gd name="connsiteX3" fmla="*/ 506446 w 1067944"/>
                      <a:gd name="connsiteY3" fmla="*/ 17217 h 1533423"/>
                      <a:gd name="connsiteX4" fmla="*/ 512126 w 1067944"/>
                      <a:gd name="connsiteY4" fmla="*/ 18895 h 1533423"/>
                      <a:gd name="connsiteX5" fmla="*/ 754444 w 1067944"/>
                      <a:gd name="connsiteY5" fmla="*/ 326400 h 1533423"/>
                      <a:gd name="connsiteX6" fmla="*/ 759944 w 1067944"/>
                      <a:gd name="connsiteY6" fmla="*/ 386068 h 1533423"/>
                      <a:gd name="connsiteX7" fmla="*/ 767366 w 1067944"/>
                      <a:gd name="connsiteY7" fmla="*/ 381951 h 1533423"/>
                      <a:gd name="connsiteX8" fmla="*/ 771287 w 1067944"/>
                      <a:gd name="connsiteY8" fmla="*/ 387906 h 1533423"/>
                      <a:gd name="connsiteX9" fmla="*/ 875012 w 1067944"/>
                      <a:gd name="connsiteY9" fmla="*/ 561608 h 1533423"/>
                      <a:gd name="connsiteX10" fmla="*/ 1055133 w 1067944"/>
                      <a:gd name="connsiteY10" fmla="*/ 1055757 h 1533423"/>
                      <a:gd name="connsiteX11" fmla="*/ 1007366 w 1067944"/>
                      <a:gd name="connsiteY11" fmla="*/ 1035568 h 1533423"/>
                      <a:gd name="connsiteX12" fmla="*/ 983958 w 1067944"/>
                      <a:gd name="connsiteY12" fmla="*/ 1012371 h 1533423"/>
                      <a:gd name="connsiteX13" fmla="*/ 1012479 w 1067944"/>
                      <a:gd name="connsiteY13" fmla="*/ 1078512 h 1533423"/>
                      <a:gd name="connsiteX14" fmla="*/ 1054439 w 1067944"/>
                      <a:gd name="connsiteY14" fmla="*/ 1317151 h 1533423"/>
                      <a:gd name="connsiteX15" fmla="*/ 921689 w 1067944"/>
                      <a:gd name="connsiteY15" fmla="*/ 1216785 h 1533423"/>
                      <a:gd name="connsiteX16" fmla="*/ 914745 w 1067944"/>
                      <a:gd name="connsiteY16" fmla="*/ 1207777 h 1533423"/>
                      <a:gd name="connsiteX17" fmla="*/ 913683 w 1067944"/>
                      <a:gd name="connsiteY17" fmla="*/ 1211016 h 1533423"/>
                      <a:gd name="connsiteX18" fmla="*/ 935221 w 1067944"/>
                      <a:gd name="connsiteY18" fmla="*/ 1260964 h 1533423"/>
                      <a:gd name="connsiteX19" fmla="*/ 977182 w 1067944"/>
                      <a:gd name="connsiteY19" fmla="*/ 1499603 h 1533423"/>
                      <a:gd name="connsiteX20" fmla="*/ 796960 w 1067944"/>
                      <a:gd name="connsiteY20" fmla="*/ 1337649 h 1533423"/>
                      <a:gd name="connsiteX21" fmla="*/ 763237 w 1067944"/>
                      <a:gd name="connsiteY21" fmla="*/ 1288951 h 1533423"/>
                      <a:gd name="connsiteX22" fmla="*/ 755784 w 1067944"/>
                      <a:gd name="connsiteY22" fmla="*/ 1287654 h 1533423"/>
                      <a:gd name="connsiteX23" fmla="*/ 757832 w 1067944"/>
                      <a:gd name="connsiteY23" fmla="*/ 1292403 h 1533423"/>
                      <a:gd name="connsiteX24" fmla="*/ 799794 w 1067944"/>
                      <a:gd name="connsiteY24" fmla="*/ 1531041 h 1533423"/>
                      <a:gd name="connsiteX25" fmla="*/ 464455 w 1067944"/>
                      <a:gd name="connsiteY25" fmla="*/ 1122982 h 1533423"/>
                      <a:gd name="connsiteX26" fmla="*/ 380800 w 1067944"/>
                      <a:gd name="connsiteY26" fmla="*/ 958035 h 1533423"/>
                      <a:gd name="connsiteX27" fmla="*/ 367159 w 1067944"/>
                      <a:gd name="connsiteY27" fmla="*/ 940861 h 1533423"/>
                      <a:gd name="connsiteX28" fmla="*/ 286566 w 1067944"/>
                      <a:gd name="connsiteY28" fmla="*/ 824449 h 1533423"/>
                      <a:gd name="connsiteX29" fmla="*/ 277726 w 1067944"/>
                      <a:gd name="connsiteY29" fmla="*/ 809706 h 1533423"/>
                      <a:gd name="connsiteX30" fmla="*/ 273160 w 1067944"/>
                      <a:gd name="connsiteY30" fmla="*/ 808156 h 1533423"/>
                      <a:gd name="connsiteX31" fmla="*/ 297315 w 1067944"/>
                      <a:gd name="connsiteY31" fmla="*/ 946667 h 1533423"/>
                      <a:gd name="connsiteX32" fmla="*/ 277444 w 1067944"/>
                      <a:gd name="connsiteY32" fmla="*/ 1275287 h 1533423"/>
                      <a:gd name="connsiteX33" fmla="*/ 76063 w 1067944"/>
                      <a:gd name="connsiteY33" fmla="*/ 787014 h 1533423"/>
                      <a:gd name="connsiteX34" fmla="*/ 43404 w 1067944"/>
                      <a:gd name="connsiteY34" fmla="*/ 599744 h 1533423"/>
                      <a:gd name="connsiteX35" fmla="*/ 29948 w 1067944"/>
                      <a:gd name="connsiteY35" fmla="*/ 572633 h 1533423"/>
                      <a:gd name="connsiteX36" fmla="*/ 0 w 1067944"/>
                      <a:gd name="connsiteY36" fmla="*/ 410398 h 1533423"/>
                      <a:gd name="connsiteX37" fmla="*/ 17133 w 1067944"/>
                      <a:gd name="connsiteY37" fmla="*/ 286456 h 1533423"/>
                      <a:gd name="connsiteX38" fmla="*/ 23568 w 1067944"/>
                      <a:gd name="connsiteY38" fmla="*/ 271817 h 1533423"/>
                      <a:gd name="connsiteX0" fmla="*/ 23568 w 1067944"/>
                      <a:gd name="connsiteY0" fmla="*/ 324795 h 1586401"/>
                      <a:gd name="connsiteX1" fmla="*/ 205745 w 1067944"/>
                      <a:gd name="connsiteY1" fmla="*/ 69389 h 1586401"/>
                      <a:gd name="connsiteX2" fmla="*/ 504692 w 1067944"/>
                      <a:gd name="connsiteY2" fmla="*/ 52978 h 1586401"/>
                      <a:gd name="connsiteX3" fmla="*/ 506446 w 1067944"/>
                      <a:gd name="connsiteY3" fmla="*/ 70195 h 1586401"/>
                      <a:gd name="connsiteX4" fmla="*/ 512126 w 1067944"/>
                      <a:gd name="connsiteY4" fmla="*/ 71873 h 1586401"/>
                      <a:gd name="connsiteX5" fmla="*/ 754444 w 1067944"/>
                      <a:gd name="connsiteY5" fmla="*/ 379378 h 1586401"/>
                      <a:gd name="connsiteX6" fmla="*/ 759944 w 1067944"/>
                      <a:gd name="connsiteY6" fmla="*/ 439046 h 1586401"/>
                      <a:gd name="connsiteX7" fmla="*/ 767366 w 1067944"/>
                      <a:gd name="connsiteY7" fmla="*/ 434929 h 1586401"/>
                      <a:gd name="connsiteX8" fmla="*/ 771287 w 1067944"/>
                      <a:gd name="connsiteY8" fmla="*/ 440884 h 1586401"/>
                      <a:gd name="connsiteX9" fmla="*/ 875012 w 1067944"/>
                      <a:gd name="connsiteY9" fmla="*/ 614586 h 1586401"/>
                      <a:gd name="connsiteX10" fmla="*/ 1055133 w 1067944"/>
                      <a:gd name="connsiteY10" fmla="*/ 1108735 h 1586401"/>
                      <a:gd name="connsiteX11" fmla="*/ 1007366 w 1067944"/>
                      <a:gd name="connsiteY11" fmla="*/ 1088546 h 1586401"/>
                      <a:gd name="connsiteX12" fmla="*/ 983958 w 1067944"/>
                      <a:gd name="connsiteY12" fmla="*/ 1065349 h 1586401"/>
                      <a:gd name="connsiteX13" fmla="*/ 1012479 w 1067944"/>
                      <a:gd name="connsiteY13" fmla="*/ 1131490 h 1586401"/>
                      <a:gd name="connsiteX14" fmla="*/ 1054439 w 1067944"/>
                      <a:gd name="connsiteY14" fmla="*/ 1370129 h 1586401"/>
                      <a:gd name="connsiteX15" fmla="*/ 921689 w 1067944"/>
                      <a:gd name="connsiteY15" fmla="*/ 1269763 h 1586401"/>
                      <a:gd name="connsiteX16" fmla="*/ 914745 w 1067944"/>
                      <a:gd name="connsiteY16" fmla="*/ 1260755 h 1586401"/>
                      <a:gd name="connsiteX17" fmla="*/ 913683 w 1067944"/>
                      <a:gd name="connsiteY17" fmla="*/ 1263994 h 1586401"/>
                      <a:gd name="connsiteX18" fmla="*/ 935221 w 1067944"/>
                      <a:gd name="connsiteY18" fmla="*/ 1313942 h 1586401"/>
                      <a:gd name="connsiteX19" fmla="*/ 977182 w 1067944"/>
                      <a:gd name="connsiteY19" fmla="*/ 1552581 h 1586401"/>
                      <a:gd name="connsiteX20" fmla="*/ 796960 w 1067944"/>
                      <a:gd name="connsiteY20" fmla="*/ 1390627 h 1586401"/>
                      <a:gd name="connsiteX21" fmla="*/ 763237 w 1067944"/>
                      <a:gd name="connsiteY21" fmla="*/ 1341929 h 1586401"/>
                      <a:gd name="connsiteX22" fmla="*/ 755784 w 1067944"/>
                      <a:gd name="connsiteY22" fmla="*/ 1340632 h 1586401"/>
                      <a:gd name="connsiteX23" fmla="*/ 757832 w 1067944"/>
                      <a:gd name="connsiteY23" fmla="*/ 1345381 h 1586401"/>
                      <a:gd name="connsiteX24" fmla="*/ 799794 w 1067944"/>
                      <a:gd name="connsiteY24" fmla="*/ 1584019 h 1586401"/>
                      <a:gd name="connsiteX25" fmla="*/ 464455 w 1067944"/>
                      <a:gd name="connsiteY25" fmla="*/ 1175960 h 1586401"/>
                      <a:gd name="connsiteX26" fmla="*/ 380800 w 1067944"/>
                      <a:gd name="connsiteY26" fmla="*/ 1011013 h 1586401"/>
                      <a:gd name="connsiteX27" fmla="*/ 367159 w 1067944"/>
                      <a:gd name="connsiteY27" fmla="*/ 993839 h 1586401"/>
                      <a:gd name="connsiteX28" fmla="*/ 286566 w 1067944"/>
                      <a:gd name="connsiteY28" fmla="*/ 877427 h 1586401"/>
                      <a:gd name="connsiteX29" fmla="*/ 277726 w 1067944"/>
                      <a:gd name="connsiteY29" fmla="*/ 862684 h 1586401"/>
                      <a:gd name="connsiteX30" fmla="*/ 273160 w 1067944"/>
                      <a:gd name="connsiteY30" fmla="*/ 861134 h 1586401"/>
                      <a:gd name="connsiteX31" fmla="*/ 297315 w 1067944"/>
                      <a:gd name="connsiteY31" fmla="*/ 999645 h 1586401"/>
                      <a:gd name="connsiteX32" fmla="*/ 277444 w 1067944"/>
                      <a:gd name="connsiteY32" fmla="*/ 1328265 h 1586401"/>
                      <a:gd name="connsiteX33" fmla="*/ 76063 w 1067944"/>
                      <a:gd name="connsiteY33" fmla="*/ 839992 h 1586401"/>
                      <a:gd name="connsiteX34" fmla="*/ 43404 w 1067944"/>
                      <a:gd name="connsiteY34" fmla="*/ 652722 h 1586401"/>
                      <a:gd name="connsiteX35" fmla="*/ 29948 w 1067944"/>
                      <a:gd name="connsiteY35" fmla="*/ 625611 h 1586401"/>
                      <a:gd name="connsiteX36" fmla="*/ 0 w 1067944"/>
                      <a:gd name="connsiteY36" fmla="*/ 463376 h 1586401"/>
                      <a:gd name="connsiteX37" fmla="*/ 17133 w 1067944"/>
                      <a:gd name="connsiteY37" fmla="*/ 339434 h 1586401"/>
                      <a:gd name="connsiteX38" fmla="*/ 23568 w 1067944"/>
                      <a:gd name="connsiteY38" fmla="*/ 324795 h 1586401"/>
                      <a:gd name="connsiteX0" fmla="*/ 33076 w 1077452"/>
                      <a:gd name="connsiteY0" fmla="*/ 324795 h 1586401"/>
                      <a:gd name="connsiteX1" fmla="*/ 215253 w 1077452"/>
                      <a:gd name="connsiteY1" fmla="*/ 69389 h 1586401"/>
                      <a:gd name="connsiteX2" fmla="*/ 514200 w 1077452"/>
                      <a:gd name="connsiteY2" fmla="*/ 52978 h 1586401"/>
                      <a:gd name="connsiteX3" fmla="*/ 515954 w 1077452"/>
                      <a:gd name="connsiteY3" fmla="*/ 70195 h 1586401"/>
                      <a:gd name="connsiteX4" fmla="*/ 521634 w 1077452"/>
                      <a:gd name="connsiteY4" fmla="*/ 71873 h 1586401"/>
                      <a:gd name="connsiteX5" fmla="*/ 763952 w 1077452"/>
                      <a:gd name="connsiteY5" fmla="*/ 379378 h 1586401"/>
                      <a:gd name="connsiteX6" fmla="*/ 769452 w 1077452"/>
                      <a:gd name="connsiteY6" fmla="*/ 439046 h 1586401"/>
                      <a:gd name="connsiteX7" fmla="*/ 776874 w 1077452"/>
                      <a:gd name="connsiteY7" fmla="*/ 434929 h 1586401"/>
                      <a:gd name="connsiteX8" fmla="*/ 780795 w 1077452"/>
                      <a:gd name="connsiteY8" fmla="*/ 440884 h 1586401"/>
                      <a:gd name="connsiteX9" fmla="*/ 884520 w 1077452"/>
                      <a:gd name="connsiteY9" fmla="*/ 614586 h 1586401"/>
                      <a:gd name="connsiteX10" fmla="*/ 1064641 w 1077452"/>
                      <a:gd name="connsiteY10" fmla="*/ 1108735 h 1586401"/>
                      <a:gd name="connsiteX11" fmla="*/ 1016874 w 1077452"/>
                      <a:gd name="connsiteY11" fmla="*/ 1088546 h 1586401"/>
                      <a:gd name="connsiteX12" fmla="*/ 993466 w 1077452"/>
                      <a:gd name="connsiteY12" fmla="*/ 1065349 h 1586401"/>
                      <a:gd name="connsiteX13" fmla="*/ 1021987 w 1077452"/>
                      <a:gd name="connsiteY13" fmla="*/ 1131490 h 1586401"/>
                      <a:gd name="connsiteX14" fmla="*/ 1063947 w 1077452"/>
                      <a:gd name="connsiteY14" fmla="*/ 1370129 h 1586401"/>
                      <a:gd name="connsiteX15" fmla="*/ 931197 w 1077452"/>
                      <a:gd name="connsiteY15" fmla="*/ 1269763 h 1586401"/>
                      <a:gd name="connsiteX16" fmla="*/ 924253 w 1077452"/>
                      <a:gd name="connsiteY16" fmla="*/ 1260755 h 1586401"/>
                      <a:gd name="connsiteX17" fmla="*/ 923191 w 1077452"/>
                      <a:gd name="connsiteY17" fmla="*/ 1263994 h 1586401"/>
                      <a:gd name="connsiteX18" fmla="*/ 944729 w 1077452"/>
                      <a:gd name="connsiteY18" fmla="*/ 1313942 h 1586401"/>
                      <a:gd name="connsiteX19" fmla="*/ 986690 w 1077452"/>
                      <a:gd name="connsiteY19" fmla="*/ 1552581 h 1586401"/>
                      <a:gd name="connsiteX20" fmla="*/ 806468 w 1077452"/>
                      <a:gd name="connsiteY20" fmla="*/ 1390627 h 1586401"/>
                      <a:gd name="connsiteX21" fmla="*/ 772745 w 1077452"/>
                      <a:gd name="connsiteY21" fmla="*/ 1341929 h 1586401"/>
                      <a:gd name="connsiteX22" fmla="*/ 765292 w 1077452"/>
                      <a:gd name="connsiteY22" fmla="*/ 1340632 h 1586401"/>
                      <a:gd name="connsiteX23" fmla="*/ 767340 w 1077452"/>
                      <a:gd name="connsiteY23" fmla="*/ 1345381 h 1586401"/>
                      <a:gd name="connsiteX24" fmla="*/ 809302 w 1077452"/>
                      <a:gd name="connsiteY24" fmla="*/ 1584019 h 1586401"/>
                      <a:gd name="connsiteX25" fmla="*/ 473963 w 1077452"/>
                      <a:gd name="connsiteY25" fmla="*/ 1175960 h 1586401"/>
                      <a:gd name="connsiteX26" fmla="*/ 390308 w 1077452"/>
                      <a:gd name="connsiteY26" fmla="*/ 1011013 h 1586401"/>
                      <a:gd name="connsiteX27" fmla="*/ 376667 w 1077452"/>
                      <a:gd name="connsiteY27" fmla="*/ 993839 h 1586401"/>
                      <a:gd name="connsiteX28" fmla="*/ 296074 w 1077452"/>
                      <a:gd name="connsiteY28" fmla="*/ 877427 h 1586401"/>
                      <a:gd name="connsiteX29" fmla="*/ 287234 w 1077452"/>
                      <a:gd name="connsiteY29" fmla="*/ 862684 h 1586401"/>
                      <a:gd name="connsiteX30" fmla="*/ 282668 w 1077452"/>
                      <a:gd name="connsiteY30" fmla="*/ 861134 h 1586401"/>
                      <a:gd name="connsiteX31" fmla="*/ 306823 w 1077452"/>
                      <a:gd name="connsiteY31" fmla="*/ 999645 h 1586401"/>
                      <a:gd name="connsiteX32" fmla="*/ 286952 w 1077452"/>
                      <a:gd name="connsiteY32" fmla="*/ 1328265 h 1586401"/>
                      <a:gd name="connsiteX33" fmla="*/ 85571 w 1077452"/>
                      <a:gd name="connsiteY33" fmla="*/ 839992 h 1586401"/>
                      <a:gd name="connsiteX34" fmla="*/ 52912 w 1077452"/>
                      <a:gd name="connsiteY34" fmla="*/ 652722 h 1586401"/>
                      <a:gd name="connsiteX35" fmla="*/ 39456 w 1077452"/>
                      <a:gd name="connsiteY35" fmla="*/ 625611 h 1586401"/>
                      <a:gd name="connsiteX36" fmla="*/ 9508 w 1077452"/>
                      <a:gd name="connsiteY36" fmla="*/ 463376 h 1586401"/>
                      <a:gd name="connsiteX37" fmla="*/ 26641 w 1077452"/>
                      <a:gd name="connsiteY37" fmla="*/ 339434 h 1586401"/>
                      <a:gd name="connsiteX38" fmla="*/ 33076 w 1077452"/>
                      <a:gd name="connsiteY38" fmla="*/ 324795 h 1586401"/>
                      <a:gd name="connsiteX0" fmla="*/ 23569 w 1067945"/>
                      <a:gd name="connsiteY0" fmla="*/ 324795 h 1586401"/>
                      <a:gd name="connsiteX1" fmla="*/ 66097 w 1067945"/>
                      <a:gd name="connsiteY1" fmla="*/ 140029 h 1586401"/>
                      <a:gd name="connsiteX2" fmla="*/ 205746 w 1067945"/>
                      <a:gd name="connsiteY2" fmla="*/ 69389 h 1586401"/>
                      <a:gd name="connsiteX3" fmla="*/ 504693 w 1067945"/>
                      <a:gd name="connsiteY3" fmla="*/ 52978 h 1586401"/>
                      <a:gd name="connsiteX4" fmla="*/ 506447 w 1067945"/>
                      <a:gd name="connsiteY4" fmla="*/ 70195 h 1586401"/>
                      <a:gd name="connsiteX5" fmla="*/ 512127 w 1067945"/>
                      <a:gd name="connsiteY5" fmla="*/ 71873 h 1586401"/>
                      <a:gd name="connsiteX6" fmla="*/ 754445 w 1067945"/>
                      <a:gd name="connsiteY6" fmla="*/ 379378 h 1586401"/>
                      <a:gd name="connsiteX7" fmla="*/ 759945 w 1067945"/>
                      <a:gd name="connsiteY7" fmla="*/ 439046 h 1586401"/>
                      <a:gd name="connsiteX8" fmla="*/ 767367 w 1067945"/>
                      <a:gd name="connsiteY8" fmla="*/ 434929 h 1586401"/>
                      <a:gd name="connsiteX9" fmla="*/ 771288 w 1067945"/>
                      <a:gd name="connsiteY9" fmla="*/ 440884 h 1586401"/>
                      <a:gd name="connsiteX10" fmla="*/ 875013 w 1067945"/>
                      <a:gd name="connsiteY10" fmla="*/ 614586 h 1586401"/>
                      <a:gd name="connsiteX11" fmla="*/ 1055134 w 1067945"/>
                      <a:gd name="connsiteY11" fmla="*/ 1108735 h 1586401"/>
                      <a:gd name="connsiteX12" fmla="*/ 1007367 w 1067945"/>
                      <a:gd name="connsiteY12" fmla="*/ 1088546 h 1586401"/>
                      <a:gd name="connsiteX13" fmla="*/ 983959 w 1067945"/>
                      <a:gd name="connsiteY13" fmla="*/ 1065349 h 1586401"/>
                      <a:gd name="connsiteX14" fmla="*/ 1012480 w 1067945"/>
                      <a:gd name="connsiteY14" fmla="*/ 1131490 h 1586401"/>
                      <a:gd name="connsiteX15" fmla="*/ 1054440 w 1067945"/>
                      <a:gd name="connsiteY15" fmla="*/ 1370129 h 1586401"/>
                      <a:gd name="connsiteX16" fmla="*/ 921690 w 1067945"/>
                      <a:gd name="connsiteY16" fmla="*/ 1269763 h 1586401"/>
                      <a:gd name="connsiteX17" fmla="*/ 914746 w 1067945"/>
                      <a:gd name="connsiteY17" fmla="*/ 1260755 h 1586401"/>
                      <a:gd name="connsiteX18" fmla="*/ 913684 w 1067945"/>
                      <a:gd name="connsiteY18" fmla="*/ 1263994 h 1586401"/>
                      <a:gd name="connsiteX19" fmla="*/ 935222 w 1067945"/>
                      <a:gd name="connsiteY19" fmla="*/ 1313942 h 1586401"/>
                      <a:gd name="connsiteX20" fmla="*/ 977183 w 1067945"/>
                      <a:gd name="connsiteY20" fmla="*/ 1552581 h 1586401"/>
                      <a:gd name="connsiteX21" fmla="*/ 796961 w 1067945"/>
                      <a:gd name="connsiteY21" fmla="*/ 1390627 h 1586401"/>
                      <a:gd name="connsiteX22" fmla="*/ 763238 w 1067945"/>
                      <a:gd name="connsiteY22" fmla="*/ 1341929 h 1586401"/>
                      <a:gd name="connsiteX23" fmla="*/ 755785 w 1067945"/>
                      <a:gd name="connsiteY23" fmla="*/ 1340632 h 1586401"/>
                      <a:gd name="connsiteX24" fmla="*/ 757833 w 1067945"/>
                      <a:gd name="connsiteY24" fmla="*/ 1345381 h 1586401"/>
                      <a:gd name="connsiteX25" fmla="*/ 799795 w 1067945"/>
                      <a:gd name="connsiteY25" fmla="*/ 1584019 h 1586401"/>
                      <a:gd name="connsiteX26" fmla="*/ 464456 w 1067945"/>
                      <a:gd name="connsiteY26" fmla="*/ 1175960 h 1586401"/>
                      <a:gd name="connsiteX27" fmla="*/ 380801 w 1067945"/>
                      <a:gd name="connsiteY27" fmla="*/ 1011013 h 1586401"/>
                      <a:gd name="connsiteX28" fmla="*/ 367160 w 1067945"/>
                      <a:gd name="connsiteY28" fmla="*/ 993839 h 1586401"/>
                      <a:gd name="connsiteX29" fmla="*/ 286567 w 1067945"/>
                      <a:gd name="connsiteY29" fmla="*/ 877427 h 1586401"/>
                      <a:gd name="connsiteX30" fmla="*/ 277727 w 1067945"/>
                      <a:gd name="connsiteY30" fmla="*/ 862684 h 1586401"/>
                      <a:gd name="connsiteX31" fmla="*/ 273161 w 1067945"/>
                      <a:gd name="connsiteY31" fmla="*/ 861134 h 1586401"/>
                      <a:gd name="connsiteX32" fmla="*/ 297316 w 1067945"/>
                      <a:gd name="connsiteY32" fmla="*/ 999645 h 1586401"/>
                      <a:gd name="connsiteX33" fmla="*/ 277445 w 1067945"/>
                      <a:gd name="connsiteY33" fmla="*/ 1328265 h 1586401"/>
                      <a:gd name="connsiteX34" fmla="*/ 76064 w 1067945"/>
                      <a:gd name="connsiteY34" fmla="*/ 839992 h 1586401"/>
                      <a:gd name="connsiteX35" fmla="*/ 43405 w 1067945"/>
                      <a:gd name="connsiteY35" fmla="*/ 652722 h 1586401"/>
                      <a:gd name="connsiteX36" fmla="*/ 29949 w 1067945"/>
                      <a:gd name="connsiteY36" fmla="*/ 625611 h 1586401"/>
                      <a:gd name="connsiteX37" fmla="*/ 1 w 1067945"/>
                      <a:gd name="connsiteY37" fmla="*/ 463376 h 1586401"/>
                      <a:gd name="connsiteX38" fmla="*/ 17134 w 1067945"/>
                      <a:gd name="connsiteY38" fmla="*/ 339434 h 1586401"/>
                      <a:gd name="connsiteX39" fmla="*/ 23569 w 1067945"/>
                      <a:gd name="connsiteY39" fmla="*/ 324795 h 1586401"/>
                      <a:gd name="connsiteX0" fmla="*/ 23567 w 1067943"/>
                      <a:gd name="connsiteY0" fmla="*/ 271817 h 1533423"/>
                      <a:gd name="connsiteX1" fmla="*/ 66095 w 1067943"/>
                      <a:gd name="connsiteY1" fmla="*/ 87051 h 1533423"/>
                      <a:gd name="connsiteX2" fmla="*/ 504691 w 1067943"/>
                      <a:gd name="connsiteY2" fmla="*/ 0 h 1533423"/>
                      <a:gd name="connsiteX3" fmla="*/ 506445 w 1067943"/>
                      <a:gd name="connsiteY3" fmla="*/ 17217 h 1533423"/>
                      <a:gd name="connsiteX4" fmla="*/ 512125 w 1067943"/>
                      <a:gd name="connsiteY4" fmla="*/ 18895 h 1533423"/>
                      <a:gd name="connsiteX5" fmla="*/ 754443 w 1067943"/>
                      <a:gd name="connsiteY5" fmla="*/ 326400 h 1533423"/>
                      <a:gd name="connsiteX6" fmla="*/ 759943 w 1067943"/>
                      <a:gd name="connsiteY6" fmla="*/ 386068 h 1533423"/>
                      <a:gd name="connsiteX7" fmla="*/ 767365 w 1067943"/>
                      <a:gd name="connsiteY7" fmla="*/ 381951 h 1533423"/>
                      <a:gd name="connsiteX8" fmla="*/ 771286 w 1067943"/>
                      <a:gd name="connsiteY8" fmla="*/ 387906 h 1533423"/>
                      <a:gd name="connsiteX9" fmla="*/ 875011 w 1067943"/>
                      <a:gd name="connsiteY9" fmla="*/ 561608 h 1533423"/>
                      <a:gd name="connsiteX10" fmla="*/ 1055132 w 1067943"/>
                      <a:gd name="connsiteY10" fmla="*/ 1055757 h 1533423"/>
                      <a:gd name="connsiteX11" fmla="*/ 1007365 w 1067943"/>
                      <a:gd name="connsiteY11" fmla="*/ 1035568 h 1533423"/>
                      <a:gd name="connsiteX12" fmla="*/ 983957 w 1067943"/>
                      <a:gd name="connsiteY12" fmla="*/ 1012371 h 1533423"/>
                      <a:gd name="connsiteX13" fmla="*/ 1012478 w 1067943"/>
                      <a:gd name="connsiteY13" fmla="*/ 1078512 h 1533423"/>
                      <a:gd name="connsiteX14" fmla="*/ 1054438 w 1067943"/>
                      <a:gd name="connsiteY14" fmla="*/ 1317151 h 1533423"/>
                      <a:gd name="connsiteX15" fmla="*/ 921688 w 1067943"/>
                      <a:gd name="connsiteY15" fmla="*/ 1216785 h 1533423"/>
                      <a:gd name="connsiteX16" fmla="*/ 914744 w 1067943"/>
                      <a:gd name="connsiteY16" fmla="*/ 1207777 h 1533423"/>
                      <a:gd name="connsiteX17" fmla="*/ 913682 w 1067943"/>
                      <a:gd name="connsiteY17" fmla="*/ 1211016 h 1533423"/>
                      <a:gd name="connsiteX18" fmla="*/ 935220 w 1067943"/>
                      <a:gd name="connsiteY18" fmla="*/ 1260964 h 1533423"/>
                      <a:gd name="connsiteX19" fmla="*/ 977181 w 1067943"/>
                      <a:gd name="connsiteY19" fmla="*/ 1499603 h 1533423"/>
                      <a:gd name="connsiteX20" fmla="*/ 796959 w 1067943"/>
                      <a:gd name="connsiteY20" fmla="*/ 1337649 h 1533423"/>
                      <a:gd name="connsiteX21" fmla="*/ 763236 w 1067943"/>
                      <a:gd name="connsiteY21" fmla="*/ 1288951 h 1533423"/>
                      <a:gd name="connsiteX22" fmla="*/ 755783 w 1067943"/>
                      <a:gd name="connsiteY22" fmla="*/ 1287654 h 1533423"/>
                      <a:gd name="connsiteX23" fmla="*/ 757831 w 1067943"/>
                      <a:gd name="connsiteY23" fmla="*/ 1292403 h 1533423"/>
                      <a:gd name="connsiteX24" fmla="*/ 799793 w 1067943"/>
                      <a:gd name="connsiteY24" fmla="*/ 1531041 h 1533423"/>
                      <a:gd name="connsiteX25" fmla="*/ 464454 w 1067943"/>
                      <a:gd name="connsiteY25" fmla="*/ 1122982 h 1533423"/>
                      <a:gd name="connsiteX26" fmla="*/ 380799 w 1067943"/>
                      <a:gd name="connsiteY26" fmla="*/ 958035 h 1533423"/>
                      <a:gd name="connsiteX27" fmla="*/ 367158 w 1067943"/>
                      <a:gd name="connsiteY27" fmla="*/ 940861 h 1533423"/>
                      <a:gd name="connsiteX28" fmla="*/ 286565 w 1067943"/>
                      <a:gd name="connsiteY28" fmla="*/ 824449 h 1533423"/>
                      <a:gd name="connsiteX29" fmla="*/ 277725 w 1067943"/>
                      <a:gd name="connsiteY29" fmla="*/ 809706 h 1533423"/>
                      <a:gd name="connsiteX30" fmla="*/ 273159 w 1067943"/>
                      <a:gd name="connsiteY30" fmla="*/ 808156 h 1533423"/>
                      <a:gd name="connsiteX31" fmla="*/ 297314 w 1067943"/>
                      <a:gd name="connsiteY31" fmla="*/ 946667 h 1533423"/>
                      <a:gd name="connsiteX32" fmla="*/ 277443 w 1067943"/>
                      <a:gd name="connsiteY32" fmla="*/ 1275287 h 1533423"/>
                      <a:gd name="connsiteX33" fmla="*/ 76062 w 1067943"/>
                      <a:gd name="connsiteY33" fmla="*/ 787014 h 1533423"/>
                      <a:gd name="connsiteX34" fmla="*/ 43403 w 1067943"/>
                      <a:gd name="connsiteY34" fmla="*/ 599744 h 1533423"/>
                      <a:gd name="connsiteX35" fmla="*/ 29947 w 1067943"/>
                      <a:gd name="connsiteY35" fmla="*/ 572633 h 1533423"/>
                      <a:gd name="connsiteX36" fmla="*/ -1 w 1067943"/>
                      <a:gd name="connsiteY36" fmla="*/ 410398 h 1533423"/>
                      <a:gd name="connsiteX37" fmla="*/ 17132 w 1067943"/>
                      <a:gd name="connsiteY37" fmla="*/ 286456 h 1533423"/>
                      <a:gd name="connsiteX38" fmla="*/ 23567 w 1067943"/>
                      <a:gd name="connsiteY38" fmla="*/ 271817 h 1533423"/>
                      <a:gd name="connsiteX0" fmla="*/ 23569 w 1067945"/>
                      <a:gd name="connsiteY0" fmla="*/ 514138 h 1775744"/>
                      <a:gd name="connsiteX1" fmla="*/ 66097 w 1067945"/>
                      <a:gd name="connsiteY1" fmla="*/ 329372 h 1775744"/>
                      <a:gd name="connsiteX2" fmla="*/ 504693 w 1067945"/>
                      <a:gd name="connsiteY2" fmla="*/ 242321 h 1775744"/>
                      <a:gd name="connsiteX3" fmla="*/ 506447 w 1067945"/>
                      <a:gd name="connsiteY3" fmla="*/ 259538 h 1775744"/>
                      <a:gd name="connsiteX4" fmla="*/ 453132 w 1067945"/>
                      <a:gd name="connsiteY4" fmla="*/ -1 h 1775744"/>
                      <a:gd name="connsiteX5" fmla="*/ 754445 w 1067945"/>
                      <a:gd name="connsiteY5" fmla="*/ 568721 h 1775744"/>
                      <a:gd name="connsiteX6" fmla="*/ 759945 w 1067945"/>
                      <a:gd name="connsiteY6" fmla="*/ 628389 h 1775744"/>
                      <a:gd name="connsiteX7" fmla="*/ 767367 w 1067945"/>
                      <a:gd name="connsiteY7" fmla="*/ 624272 h 1775744"/>
                      <a:gd name="connsiteX8" fmla="*/ 771288 w 1067945"/>
                      <a:gd name="connsiteY8" fmla="*/ 630227 h 1775744"/>
                      <a:gd name="connsiteX9" fmla="*/ 875013 w 1067945"/>
                      <a:gd name="connsiteY9" fmla="*/ 803929 h 1775744"/>
                      <a:gd name="connsiteX10" fmla="*/ 1055134 w 1067945"/>
                      <a:gd name="connsiteY10" fmla="*/ 1298078 h 1775744"/>
                      <a:gd name="connsiteX11" fmla="*/ 1007367 w 1067945"/>
                      <a:gd name="connsiteY11" fmla="*/ 1277889 h 1775744"/>
                      <a:gd name="connsiteX12" fmla="*/ 983959 w 1067945"/>
                      <a:gd name="connsiteY12" fmla="*/ 1254692 h 1775744"/>
                      <a:gd name="connsiteX13" fmla="*/ 1012480 w 1067945"/>
                      <a:gd name="connsiteY13" fmla="*/ 1320833 h 1775744"/>
                      <a:gd name="connsiteX14" fmla="*/ 1054440 w 1067945"/>
                      <a:gd name="connsiteY14" fmla="*/ 1559472 h 1775744"/>
                      <a:gd name="connsiteX15" fmla="*/ 921690 w 1067945"/>
                      <a:gd name="connsiteY15" fmla="*/ 1459106 h 1775744"/>
                      <a:gd name="connsiteX16" fmla="*/ 914746 w 1067945"/>
                      <a:gd name="connsiteY16" fmla="*/ 1450098 h 1775744"/>
                      <a:gd name="connsiteX17" fmla="*/ 913684 w 1067945"/>
                      <a:gd name="connsiteY17" fmla="*/ 1453337 h 1775744"/>
                      <a:gd name="connsiteX18" fmla="*/ 935222 w 1067945"/>
                      <a:gd name="connsiteY18" fmla="*/ 1503285 h 1775744"/>
                      <a:gd name="connsiteX19" fmla="*/ 977183 w 1067945"/>
                      <a:gd name="connsiteY19" fmla="*/ 1741924 h 1775744"/>
                      <a:gd name="connsiteX20" fmla="*/ 796961 w 1067945"/>
                      <a:gd name="connsiteY20" fmla="*/ 1579970 h 1775744"/>
                      <a:gd name="connsiteX21" fmla="*/ 763238 w 1067945"/>
                      <a:gd name="connsiteY21" fmla="*/ 1531272 h 1775744"/>
                      <a:gd name="connsiteX22" fmla="*/ 755785 w 1067945"/>
                      <a:gd name="connsiteY22" fmla="*/ 1529975 h 1775744"/>
                      <a:gd name="connsiteX23" fmla="*/ 757833 w 1067945"/>
                      <a:gd name="connsiteY23" fmla="*/ 1534724 h 1775744"/>
                      <a:gd name="connsiteX24" fmla="*/ 799795 w 1067945"/>
                      <a:gd name="connsiteY24" fmla="*/ 1773362 h 1775744"/>
                      <a:gd name="connsiteX25" fmla="*/ 464456 w 1067945"/>
                      <a:gd name="connsiteY25" fmla="*/ 1365303 h 1775744"/>
                      <a:gd name="connsiteX26" fmla="*/ 380801 w 1067945"/>
                      <a:gd name="connsiteY26" fmla="*/ 1200356 h 1775744"/>
                      <a:gd name="connsiteX27" fmla="*/ 367160 w 1067945"/>
                      <a:gd name="connsiteY27" fmla="*/ 1183182 h 1775744"/>
                      <a:gd name="connsiteX28" fmla="*/ 286567 w 1067945"/>
                      <a:gd name="connsiteY28" fmla="*/ 1066770 h 1775744"/>
                      <a:gd name="connsiteX29" fmla="*/ 277727 w 1067945"/>
                      <a:gd name="connsiteY29" fmla="*/ 1052027 h 1775744"/>
                      <a:gd name="connsiteX30" fmla="*/ 273161 w 1067945"/>
                      <a:gd name="connsiteY30" fmla="*/ 1050477 h 1775744"/>
                      <a:gd name="connsiteX31" fmla="*/ 297316 w 1067945"/>
                      <a:gd name="connsiteY31" fmla="*/ 1188988 h 1775744"/>
                      <a:gd name="connsiteX32" fmla="*/ 277445 w 1067945"/>
                      <a:gd name="connsiteY32" fmla="*/ 1517608 h 1775744"/>
                      <a:gd name="connsiteX33" fmla="*/ 76064 w 1067945"/>
                      <a:gd name="connsiteY33" fmla="*/ 1029335 h 1775744"/>
                      <a:gd name="connsiteX34" fmla="*/ 43405 w 1067945"/>
                      <a:gd name="connsiteY34" fmla="*/ 842065 h 1775744"/>
                      <a:gd name="connsiteX35" fmla="*/ 29949 w 1067945"/>
                      <a:gd name="connsiteY35" fmla="*/ 814954 h 1775744"/>
                      <a:gd name="connsiteX36" fmla="*/ 1 w 1067945"/>
                      <a:gd name="connsiteY36" fmla="*/ 652719 h 1775744"/>
                      <a:gd name="connsiteX37" fmla="*/ 17134 w 1067945"/>
                      <a:gd name="connsiteY37" fmla="*/ 528777 h 1775744"/>
                      <a:gd name="connsiteX38" fmla="*/ 23569 w 1067945"/>
                      <a:gd name="connsiteY38" fmla="*/ 514138 h 1775744"/>
                      <a:gd name="connsiteX0" fmla="*/ 23567 w 1067943"/>
                      <a:gd name="connsiteY0" fmla="*/ 514138 h 1775744"/>
                      <a:gd name="connsiteX1" fmla="*/ 66095 w 1067943"/>
                      <a:gd name="connsiteY1" fmla="*/ 329372 h 1775744"/>
                      <a:gd name="connsiteX2" fmla="*/ 504691 w 1067943"/>
                      <a:gd name="connsiteY2" fmla="*/ 242321 h 1775744"/>
                      <a:gd name="connsiteX3" fmla="*/ 453130 w 1067943"/>
                      <a:gd name="connsiteY3" fmla="*/ -1 h 1775744"/>
                      <a:gd name="connsiteX4" fmla="*/ 754443 w 1067943"/>
                      <a:gd name="connsiteY4" fmla="*/ 568721 h 1775744"/>
                      <a:gd name="connsiteX5" fmla="*/ 759943 w 1067943"/>
                      <a:gd name="connsiteY5" fmla="*/ 628389 h 1775744"/>
                      <a:gd name="connsiteX6" fmla="*/ 767365 w 1067943"/>
                      <a:gd name="connsiteY6" fmla="*/ 624272 h 1775744"/>
                      <a:gd name="connsiteX7" fmla="*/ 771286 w 1067943"/>
                      <a:gd name="connsiteY7" fmla="*/ 630227 h 1775744"/>
                      <a:gd name="connsiteX8" fmla="*/ 875011 w 1067943"/>
                      <a:gd name="connsiteY8" fmla="*/ 803929 h 1775744"/>
                      <a:gd name="connsiteX9" fmla="*/ 1055132 w 1067943"/>
                      <a:gd name="connsiteY9" fmla="*/ 1298078 h 1775744"/>
                      <a:gd name="connsiteX10" fmla="*/ 1007365 w 1067943"/>
                      <a:gd name="connsiteY10" fmla="*/ 1277889 h 1775744"/>
                      <a:gd name="connsiteX11" fmla="*/ 983957 w 1067943"/>
                      <a:gd name="connsiteY11" fmla="*/ 1254692 h 1775744"/>
                      <a:gd name="connsiteX12" fmla="*/ 1012478 w 1067943"/>
                      <a:gd name="connsiteY12" fmla="*/ 1320833 h 1775744"/>
                      <a:gd name="connsiteX13" fmla="*/ 1054438 w 1067943"/>
                      <a:gd name="connsiteY13" fmla="*/ 1559472 h 1775744"/>
                      <a:gd name="connsiteX14" fmla="*/ 921688 w 1067943"/>
                      <a:gd name="connsiteY14" fmla="*/ 1459106 h 1775744"/>
                      <a:gd name="connsiteX15" fmla="*/ 914744 w 1067943"/>
                      <a:gd name="connsiteY15" fmla="*/ 1450098 h 1775744"/>
                      <a:gd name="connsiteX16" fmla="*/ 913682 w 1067943"/>
                      <a:gd name="connsiteY16" fmla="*/ 1453337 h 1775744"/>
                      <a:gd name="connsiteX17" fmla="*/ 935220 w 1067943"/>
                      <a:gd name="connsiteY17" fmla="*/ 1503285 h 1775744"/>
                      <a:gd name="connsiteX18" fmla="*/ 977181 w 1067943"/>
                      <a:gd name="connsiteY18" fmla="*/ 1741924 h 1775744"/>
                      <a:gd name="connsiteX19" fmla="*/ 796959 w 1067943"/>
                      <a:gd name="connsiteY19" fmla="*/ 1579970 h 1775744"/>
                      <a:gd name="connsiteX20" fmla="*/ 763236 w 1067943"/>
                      <a:gd name="connsiteY20" fmla="*/ 1531272 h 1775744"/>
                      <a:gd name="connsiteX21" fmla="*/ 755783 w 1067943"/>
                      <a:gd name="connsiteY21" fmla="*/ 1529975 h 1775744"/>
                      <a:gd name="connsiteX22" fmla="*/ 757831 w 1067943"/>
                      <a:gd name="connsiteY22" fmla="*/ 1534724 h 1775744"/>
                      <a:gd name="connsiteX23" fmla="*/ 799793 w 1067943"/>
                      <a:gd name="connsiteY23" fmla="*/ 1773362 h 1775744"/>
                      <a:gd name="connsiteX24" fmla="*/ 464454 w 1067943"/>
                      <a:gd name="connsiteY24" fmla="*/ 1365303 h 1775744"/>
                      <a:gd name="connsiteX25" fmla="*/ 380799 w 1067943"/>
                      <a:gd name="connsiteY25" fmla="*/ 1200356 h 1775744"/>
                      <a:gd name="connsiteX26" fmla="*/ 367158 w 1067943"/>
                      <a:gd name="connsiteY26" fmla="*/ 1183182 h 1775744"/>
                      <a:gd name="connsiteX27" fmla="*/ 286565 w 1067943"/>
                      <a:gd name="connsiteY27" fmla="*/ 1066770 h 1775744"/>
                      <a:gd name="connsiteX28" fmla="*/ 277725 w 1067943"/>
                      <a:gd name="connsiteY28" fmla="*/ 1052027 h 1775744"/>
                      <a:gd name="connsiteX29" fmla="*/ 273159 w 1067943"/>
                      <a:gd name="connsiteY29" fmla="*/ 1050477 h 1775744"/>
                      <a:gd name="connsiteX30" fmla="*/ 297314 w 1067943"/>
                      <a:gd name="connsiteY30" fmla="*/ 1188988 h 1775744"/>
                      <a:gd name="connsiteX31" fmla="*/ 277443 w 1067943"/>
                      <a:gd name="connsiteY31" fmla="*/ 1517608 h 1775744"/>
                      <a:gd name="connsiteX32" fmla="*/ 76062 w 1067943"/>
                      <a:gd name="connsiteY32" fmla="*/ 1029335 h 1775744"/>
                      <a:gd name="connsiteX33" fmla="*/ 43403 w 1067943"/>
                      <a:gd name="connsiteY33" fmla="*/ 842065 h 1775744"/>
                      <a:gd name="connsiteX34" fmla="*/ 29947 w 1067943"/>
                      <a:gd name="connsiteY34" fmla="*/ 814954 h 1775744"/>
                      <a:gd name="connsiteX35" fmla="*/ -1 w 1067943"/>
                      <a:gd name="connsiteY35" fmla="*/ 652719 h 1775744"/>
                      <a:gd name="connsiteX36" fmla="*/ 17132 w 1067943"/>
                      <a:gd name="connsiteY36" fmla="*/ 528777 h 1775744"/>
                      <a:gd name="connsiteX37" fmla="*/ 23567 w 1067943"/>
                      <a:gd name="connsiteY37" fmla="*/ 514138 h 1775744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754445 w 1067945"/>
                      <a:gd name="connsiteY3" fmla="*/ 572544 h 1779567"/>
                      <a:gd name="connsiteX4" fmla="*/ 759945 w 1067945"/>
                      <a:gd name="connsiteY4" fmla="*/ 632212 h 1779567"/>
                      <a:gd name="connsiteX5" fmla="*/ 767367 w 1067945"/>
                      <a:gd name="connsiteY5" fmla="*/ 628095 h 1779567"/>
                      <a:gd name="connsiteX6" fmla="*/ 771288 w 1067945"/>
                      <a:gd name="connsiteY6" fmla="*/ 634050 h 1779567"/>
                      <a:gd name="connsiteX7" fmla="*/ 875013 w 1067945"/>
                      <a:gd name="connsiteY7" fmla="*/ 807752 h 1779567"/>
                      <a:gd name="connsiteX8" fmla="*/ 1055134 w 1067945"/>
                      <a:gd name="connsiteY8" fmla="*/ 1301901 h 1779567"/>
                      <a:gd name="connsiteX9" fmla="*/ 1007367 w 1067945"/>
                      <a:gd name="connsiteY9" fmla="*/ 1281712 h 1779567"/>
                      <a:gd name="connsiteX10" fmla="*/ 983959 w 1067945"/>
                      <a:gd name="connsiteY10" fmla="*/ 1258515 h 1779567"/>
                      <a:gd name="connsiteX11" fmla="*/ 1012480 w 1067945"/>
                      <a:gd name="connsiteY11" fmla="*/ 1324656 h 1779567"/>
                      <a:gd name="connsiteX12" fmla="*/ 1054440 w 1067945"/>
                      <a:gd name="connsiteY12" fmla="*/ 1563295 h 1779567"/>
                      <a:gd name="connsiteX13" fmla="*/ 921690 w 1067945"/>
                      <a:gd name="connsiteY13" fmla="*/ 1462929 h 1779567"/>
                      <a:gd name="connsiteX14" fmla="*/ 914746 w 1067945"/>
                      <a:gd name="connsiteY14" fmla="*/ 1453921 h 1779567"/>
                      <a:gd name="connsiteX15" fmla="*/ 913684 w 1067945"/>
                      <a:gd name="connsiteY15" fmla="*/ 1457160 h 1779567"/>
                      <a:gd name="connsiteX16" fmla="*/ 935222 w 1067945"/>
                      <a:gd name="connsiteY16" fmla="*/ 1507108 h 1779567"/>
                      <a:gd name="connsiteX17" fmla="*/ 977183 w 1067945"/>
                      <a:gd name="connsiteY17" fmla="*/ 1745747 h 1779567"/>
                      <a:gd name="connsiteX18" fmla="*/ 796961 w 1067945"/>
                      <a:gd name="connsiteY18" fmla="*/ 1583793 h 1779567"/>
                      <a:gd name="connsiteX19" fmla="*/ 763238 w 1067945"/>
                      <a:gd name="connsiteY19" fmla="*/ 1535095 h 1779567"/>
                      <a:gd name="connsiteX20" fmla="*/ 755785 w 1067945"/>
                      <a:gd name="connsiteY20" fmla="*/ 1533798 h 1779567"/>
                      <a:gd name="connsiteX21" fmla="*/ 757833 w 1067945"/>
                      <a:gd name="connsiteY21" fmla="*/ 1538547 h 1779567"/>
                      <a:gd name="connsiteX22" fmla="*/ 799795 w 1067945"/>
                      <a:gd name="connsiteY22" fmla="*/ 1777185 h 1779567"/>
                      <a:gd name="connsiteX23" fmla="*/ 464456 w 1067945"/>
                      <a:gd name="connsiteY23" fmla="*/ 1369126 h 1779567"/>
                      <a:gd name="connsiteX24" fmla="*/ 380801 w 1067945"/>
                      <a:gd name="connsiteY24" fmla="*/ 1204179 h 1779567"/>
                      <a:gd name="connsiteX25" fmla="*/ 367160 w 1067945"/>
                      <a:gd name="connsiteY25" fmla="*/ 1187005 h 1779567"/>
                      <a:gd name="connsiteX26" fmla="*/ 286567 w 1067945"/>
                      <a:gd name="connsiteY26" fmla="*/ 1070593 h 1779567"/>
                      <a:gd name="connsiteX27" fmla="*/ 277727 w 1067945"/>
                      <a:gd name="connsiteY27" fmla="*/ 1055850 h 1779567"/>
                      <a:gd name="connsiteX28" fmla="*/ 273161 w 1067945"/>
                      <a:gd name="connsiteY28" fmla="*/ 1054300 h 1779567"/>
                      <a:gd name="connsiteX29" fmla="*/ 297316 w 1067945"/>
                      <a:gd name="connsiteY29" fmla="*/ 1192811 h 1779567"/>
                      <a:gd name="connsiteX30" fmla="*/ 277445 w 1067945"/>
                      <a:gd name="connsiteY30" fmla="*/ 1521431 h 1779567"/>
                      <a:gd name="connsiteX31" fmla="*/ 76064 w 1067945"/>
                      <a:gd name="connsiteY31" fmla="*/ 1033158 h 1779567"/>
                      <a:gd name="connsiteX32" fmla="*/ 43405 w 1067945"/>
                      <a:gd name="connsiteY32" fmla="*/ 845888 h 1779567"/>
                      <a:gd name="connsiteX33" fmla="*/ 29949 w 1067945"/>
                      <a:gd name="connsiteY33" fmla="*/ 818777 h 1779567"/>
                      <a:gd name="connsiteX34" fmla="*/ 1 w 1067945"/>
                      <a:gd name="connsiteY34" fmla="*/ 656542 h 1779567"/>
                      <a:gd name="connsiteX35" fmla="*/ 17134 w 1067945"/>
                      <a:gd name="connsiteY35" fmla="*/ 532600 h 1779567"/>
                      <a:gd name="connsiteX36" fmla="*/ 23569 w 1067945"/>
                      <a:gd name="connsiteY36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754443 w 1067943"/>
                      <a:gd name="connsiteY3" fmla="*/ 572544 h 1779567"/>
                      <a:gd name="connsiteX4" fmla="*/ 759943 w 1067943"/>
                      <a:gd name="connsiteY4" fmla="*/ 632212 h 1779567"/>
                      <a:gd name="connsiteX5" fmla="*/ 767365 w 1067943"/>
                      <a:gd name="connsiteY5" fmla="*/ 628095 h 1779567"/>
                      <a:gd name="connsiteX6" fmla="*/ 875011 w 1067943"/>
                      <a:gd name="connsiteY6" fmla="*/ 807752 h 1779567"/>
                      <a:gd name="connsiteX7" fmla="*/ 1055132 w 1067943"/>
                      <a:gd name="connsiteY7" fmla="*/ 1301901 h 1779567"/>
                      <a:gd name="connsiteX8" fmla="*/ 1007365 w 1067943"/>
                      <a:gd name="connsiteY8" fmla="*/ 1281712 h 1779567"/>
                      <a:gd name="connsiteX9" fmla="*/ 983957 w 1067943"/>
                      <a:gd name="connsiteY9" fmla="*/ 1258515 h 1779567"/>
                      <a:gd name="connsiteX10" fmla="*/ 1012478 w 1067943"/>
                      <a:gd name="connsiteY10" fmla="*/ 1324656 h 1779567"/>
                      <a:gd name="connsiteX11" fmla="*/ 1054438 w 1067943"/>
                      <a:gd name="connsiteY11" fmla="*/ 1563295 h 1779567"/>
                      <a:gd name="connsiteX12" fmla="*/ 921688 w 1067943"/>
                      <a:gd name="connsiteY12" fmla="*/ 1462929 h 1779567"/>
                      <a:gd name="connsiteX13" fmla="*/ 914744 w 1067943"/>
                      <a:gd name="connsiteY13" fmla="*/ 1453921 h 1779567"/>
                      <a:gd name="connsiteX14" fmla="*/ 913682 w 1067943"/>
                      <a:gd name="connsiteY14" fmla="*/ 1457160 h 1779567"/>
                      <a:gd name="connsiteX15" fmla="*/ 935220 w 1067943"/>
                      <a:gd name="connsiteY15" fmla="*/ 1507108 h 1779567"/>
                      <a:gd name="connsiteX16" fmla="*/ 977181 w 1067943"/>
                      <a:gd name="connsiteY16" fmla="*/ 1745747 h 1779567"/>
                      <a:gd name="connsiteX17" fmla="*/ 796959 w 1067943"/>
                      <a:gd name="connsiteY17" fmla="*/ 1583793 h 1779567"/>
                      <a:gd name="connsiteX18" fmla="*/ 763236 w 1067943"/>
                      <a:gd name="connsiteY18" fmla="*/ 1535095 h 1779567"/>
                      <a:gd name="connsiteX19" fmla="*/ 755783 w 1067943"/>
                      <a:gd name="connsiteY19" fmla="*/ 1533798 h 1779567"/>
                      <a:gd name="connsiteX20" fmla="*/ 757831 w 1067943"/>
                      <a:gd name="connsiteY20" fmla="*/ 1538547 h 1779567"/>
                      <a:gd name="connsiteX21" fmla="*/ 799793 w 1067943"/>
                      <a:gd name="connsiteY21" fmla="*/ 1777185 h 1779567"/>
                      <a:gd name="connsiteX22" fmla="*/ 464454 w 1067943"/>
                      <a:gd name="connsiteY22" fmla="*/ 1369126 h 1779567"/>
                      <a:gd name="connsiteX23" fmla="*/ 380799 w 1067943"/>
                      <a:gd name="connsiteY23" fmla="*/ 1204179 h 1779567"/>
                      <a:gd name="connsiteX24" fmla="*/ 367158 w 1067943"/>
                      <a:gd name="connsiteY24" fmla="*/ 1187005 h 1779567"/>
                      <a:gd name="connsiteX25" fmla="*/ 286565 w 1067943"/>
                      <a:gd name="connsiteY25" fmla="*/ 1070593 h 1779567"/>
                      <a:gd name="connsiteX26" fmla="*/ 277725 w 1067943"/>
                      <a:gd name="connsiteY26" fmla="*/ 1055850 h 1779567"/>
                      <a:gd name="connsiteX27" fmla="*/ 273159 w 1067943"/>
                      <a:gd name="connsiteY27" fmla="*/ 1054300 h 1779567"/>
                      <a:gd name="connsiteX28" fmla="*/ 297314 w 1067943"/>
                      <a:gd name="connsiteY28" fmla="*/ 1192811 h 1779567"/>
                      <a:gd name="connsiteX29" fmla="*/ 277443 w 1067943"/>
                      <a:gd name="connsiteY29" fmla="*/ 1521431 h 1779567"/>
                      <a:gd name="connsiteX30" fmla="*/ 76062 w 1067943"/>
                      <a:gd name="connsiteY30" fmla="*/ 1033158 h 1779567"/>
                      <a:gd name="connsiteX31" fmla="*/ 43403 w 1067943"/>
                      <a:gd name="connsiteY31" fmla="*/ 845888 h 1779567"/>
                      <a:gd name="connsiteX32" fmla="*/ 29947 w 1067943"/>
                      <a:gd name="connsiteY32" fmla="*/ 818777 h 1779567"/>
                      <a:gd name="connsiteX33" fmla="*/ -1 w 1067943"/>
                      <a:gd name="connsiteY33" fmla="*/ 656542 h 1779567"/>
                      <a:gd name="connsiteX34" fmla="*/ 17132 w 1067943"/>
                      <a:gd name="connsiteY34" fmla="*/ 532600 h 1779567"/>
                      <a:gd name="connsiteX35" fmla="*/ 23567 w 1067943"/>
                      <a:gd name="connsiteY35" fmla="*/ 517961 h 1779567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754445 w 1067945"/>
                      <a:gd name="connsiteY3" fmla="*/ 572544 h 1779567"/>
                      <a:gd name="connsiteX4" fmla="*/ 759945 w 1067945"/>
                      <a:gd name="connsiteY4" fmla="*/ 632212 h 1779567"/>
                      <a:gd name="connsiteX5" fmla="*/ 875013 w 1067945"/>
                      <a:gd name="connsiteY5" fmla="*/ 807752 h 1779567"/>
                      <a:gd name="connsiteX6" fmla="*/ 1055134 w 1067945"/>
                      <a:gd name="connsiteY6" fmla="*/ 1301901 h 1779567"/>
                      <a:gd name="connsiteX7" fmla="*/ 1007367 w 1067945"/>
                      <a:gd name="connsiteY7" fmla="*/ 1281712 h 1779567"/>
                      <a:gd name="connsiteX8" fmla="*/ 983959 w 1067945"/>
                      <a:gd name="connsiteY8" fmla="*/ 1258515 h 1779567"/>
                      <a:gd name="connsiteX9" fmla="*/ 1012480 w 1067945"/>
                      <a:gd name="connsiteY9" fmla="*/ 1324656 h 1779567"/>
                      <a:gd name="connsiteX10" fmla="*/ 1054440 w 1067945"/>
                      <a:gd name="connsiteY10" fmla="*/ 1563295 h 1779567"/>
                      <a:gd name="connsiteX11" fmla="*/ 921690 w 1067945"/>
                      <a:gd name="connsiteY11" fmla="*/ 1462929 h 1779567"/>
                      <a:gd name="connsiteX12" fmla="*/ 914746 w 1067945"/>
                      <a:gd name="connsiteY12" fmla="*/ 1453921 h 1779567"/>
                      <a:gd name="connsiteX13" fmla="*/ 913684 w 1067945"/>
                      <a:gd name="connsiteY13" fmla="*/ 1457160 h 1779567"/>
                      <a:gd name="connsiteX14" fmla="*/ 935222 w 1067945"/>
                      <a:gd name="connsiteY14" fmla="*/ 1507108 h 1779567"/>
                      <a:gd name="connsiteX15" fmla="*/ 977183 w 1067945"/>
                      <a:gd name="connsiteY15" fmla="*/ 1745747 h 1779567"/>
                      <a:gd name="connsiteX16" fmla="*/ 796961 w 1067945"/>
                      <a:gd name="connsiteY16" fmla="*/ 1583793 h 1779567"/>
                      <a:gd name="connsiteX17" fmla="*/ 763238 w 1067945"/>
                      <a:gd name="connsiteY17" fmla="*/ 1535095 h 1779567"/>
                      <a:gd name="connsiteX18" fmla="*/ 755785 w 1067945"/>
                      <a:gd name="connsiteY18" fmla="*/ 1533798 h 1779567"/>
                      <a:gd name="connsiteX19" fmla="*/ 757833 w 1067945"/>
                      <a:gd name="connsiteY19" fmla="*/ 1538547 h 1779567"/>
                      <a:gd name="connsiteX20" fmla="*/ 799795 w 1067945"/>
                      <a:gd name="connsiteY20" fmla="*/ 1777185 h 1779567"/>
                      <a:gd name="connsiteX21" fmla="*/ 464456 w 1067945"/>
                      <a:gd name="connsiteY21" fmla="*/ 1369126 h 1779567"/>
                      <a:gd name="connsiteX22" fmla="*/ 380801 w 1067945"/>
                      <a:gd name="connsiteY22" fmla="*/ 1204179 h 1779567"/>
                      <a:gd name="connsiteX23" fmla="*/ 367160 w 1067945"/>
                      <a:gd name="connsiteY23" fmla="*/ 1187005 h 1779567"/>
                      <a:gd name="connsiteX24" fmla="*/ 286567 w 1067945"/>
                      <a:gd name="connsiteY24" fmla="*/ 1070593 h 1779567"/>
                      <a:gd name="connsiteX25" fmla="*/ 277727 w 1067945"/>
                      <a:gd name="connsiteY25" fmla="*/ 1055850 h 1779567"/>
                      <a:gd name="connsiteX26" fmla="*/ 273161 w 1067945"/>
                      <a:gd name="connsiteY26" fmla="*/ 1054300 h 1779567"/>
                      <a:gd name="connsiteX27" fmla="*/ 297316 w 1067945"/>
                      <a:gd name="connsiteY27" fmla="*/ 1192811 h 1779567"/>
                      <a:gd name="connsiteX28" fmla="*/ 277445 w 1067945"/>
                      <a:gd name="connsiteY28" fmla="*/ 1521431 h 1779567"/>
                      <a:gd name="connsiteX29" fmla="*/ 76064 w 1067945"/>
                      <a:gd name="connsiteY29" fmla="*/ 1033158 h 1779567"/>
                      <a:gd name="connsiteX30" fmla="*/ 43405 w 1067945"/>
                      <a:gd name="connsiteY30" fmla="*/ 845888 h 1779567"/>
                      <a:gd name="connsiteX31" fmla="*/ 29949 w 1067945"/>
                      <a:gd name="connsiteY31" fmla="*/ 818777 h 1779567"/>
                      <a:gd name="connsiteX32" fmla="*/ 1 w 1067945"/>
                      <a:gd name="connsiteY32" fmla="*/ 656542 h 1779567"/>
                      <a:gd name="connsiteX33" fmla="*/ 17134 w 1067945"/>
                      <a:gd name="connsiteY33" fmla="*/ 532600 h 1779567"/>
                      <a:gd name="connsiteX34" fmla="*/ 23569 w 1067945"/>
                      <a:gd name="connsiteY34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754443 w 1067943"/>
                      <a:gd name="connsiteY3" fmla="*/ 572544 h 1779567"/>
                      <a:gd name="connsiteX4" fmla="*/ 875011 w 1067943"/>
                      <a:gd name="connsiteY4" fmla="*/ 807752 h 1779567"/>
                      <a:gd name="connsiteX5" fmla="*/ 1055132 w 1067943"/>
                      <a:gd name="connsiteY5" fmla="*/ 1301901 h 1779567"/>
                      <a:gd name="connsiteX6" fmla="*/ 1007365 w 1067943"/>
                      <a:gd name="connsiteY6" fmla="*/ 1281712 h 1779567"/>
                      <a:gd name="connsiteX7" fmla="*/ 983957 w 1067943"/>
                      <a:gd name="connsiteY7" fmla="*/ 1258515 h 1779567"/>
                      <a:gd name="connsiteX8" fmla="*/ 1012478 w 1067943"/>
                      <a:gd name="connsiteY8" fmla="*/ 1324656 h 1779567"/>
                      <a:gd name="connsiteX9" fmla="*/ 1054438 w 1067943"/>
                      <a:gd name="connsiteY9" fmla="*/ 1563295 h 1779567"/>
                      <a:gd name="connsiteX10" fmla="*/ 921688 w 1067943"/>
                      <a:gd name="connsiteY10" fmla="*/ 1462929 h 1779567"/>
                      <a:gd name="connsiteX11" fmla="*/ 914744 w 1067943"/>
                      <a:gd name="connsiteY11" fmla="*/ 1453921 h 1779567"/>
                      <a:gd name="connsiteX12" fmla="*/ 913682 w 1067943"/>
                      <a:gd name="connsiteY12" fmla="*/ 1457160 h 1779567"/>
                      <a:gd name="connsiteX13" fmla="*/ 935220 w 1067943"/>
                      <a:gd name="connsiteY13" fmla="*/ 1507108 h 1779567"/>
                      <a:gd name="connsiteX14" fmla="*/ 977181 w 1067943"/>
                      <a:gd name="connsiteY14" fmla="*/ 1745747 h 1779567"/>
                      <a:gd name="connsiteX15" fmla="*/ 796959 w 1067943"/>
                      <a:gd name="connsiteY15" fmla="*/ 1583793 h 1779567"/>
                      <a:gd name="connsiteX16" fmla="*/ 763236 w 1067943"/>
                      <a:gd name="connsiteY16" fmla="*/ 1535095 h 1779567"/>
                      <a:gd name="connsiteX17" fmla="*/ 755783 w 1067943"/>
                      <a:gd name="connsiteY17" fmla="*/ 1533798 h 1779567"/>
                      <a:gd name="connsiteX18" fmla="*/ 757831 w 1067943"/>
                      <a:gd name="connsiteY18" fmla="*/ 1538547 h 1779567"/>
                      <a:gd name="connsiteX19" fmla="*/ 799793 w 1067943"/>
                      <a:gd name="connsiteY19" fmla="*/ 1777185 h 1779567"/>
                      <a:gd name="connsiteX20" fmla="*/ 464454 w 1067943"/>
                      <a:gd name="connsiteY20" fmla="*/ 1369126 h 1779567"/>
                      <a:gd name="connsiteX21" fmla="*/ 380799 w 1067943"/>
                      <a:gd name="connsiteY21" fmla="*/ 1204179 h 1779567"/>
                      <a:gd name="connsiteX22" fmla="*/ 367158 w 1067943"/>
                      <a:gd name="connsiteY22" fmla="*/ 1187005 h 1779567"/>
                      <a:gd name="connsiteX23" fmla="*/ 286565 w 1067943"/>
                      <a:gd name="connsiteY23" fmla="*/ 1070593 h 1779567"/>
                      <a:gd name="connsiteX24" fmla="*/ 277725 w 1067943"/>
                      <a:gd name="connsiteY24" fmla="*/ 1055850 h 1779567"/>
                      <a:gd name="connsiteX25" fmla="*/ 273159 w 1067943"/>
                      <a:gd name="connsiteY25" fmla="*/ 1054300 h 1779567"/>
                      <a:gd name="connsiteX26" fmla="*/ 297314 w 1067943"/>
                      <a:gd name="connsiteY26" fmla="*/ 1192811 h 1779567"/>
                      <a:gd name="connsiteX27" fmla="*/ 277443 w 1067943"/>
                      <a:gd name="connsiteY27" fmla="*/ 1521431 h 1779567"/>
                      <a:gd name="connsiteX28" fmla="*/ 76062 w 1067943"/>
                      <a:gd name="connsiteY28" fmla="*/ 1033158 h 1779567"/>
                      <a:gd name="connsiteX29" fmla="*/ 43403 w 1067943"/>
                      <a:gd name="connsiteY29" fmla="*/ 845888 h 1779567"/>
                      <a:gd name="connsiteX30" fmla="*/ 29947 w 1067943"/>
                      <a:gd name="connsiteY30" fmla="*/ 818777 h 1779567"/>
                      <a:gd name="connsiteX31" fmla="*/ -1 w 1067943"/>
                      <a:gd name="connsiteY31" fmla="*/ 656542 h 1779567"/>
                      <a:gd name="connsiteX32" fmla="*/ 17132 w 1067943"/>
                      <a:gd name="connsiteY32" fmla="*/ 532600 h 1779567"/>
                      <a:gd name="connsiteX33" fmla="*/ 23567 w 1067943"/>
                      <a:gd name="connsiteY33" fmla="*/ 517961 h 1779567"/>
                      <a:gd name="connsiteX0" fmla="*/ 23569 w 1067945"/>
                      <a:gd name="connsiteY0" fmla="*/ 517961 h 1779567"/>
                      <a:gd name="connsiteX1" fmla="*/ 66097 w 1067945"/>
                      <a:gd name="connsiteY1" fmla="*/ 333195 h 1779567"/>
                      <a:gd name="connsiteX2" fmla="*/ 453132 w 1067945"/>
                      <a:gd name="connsiteY2" fmla="*/ 3822 h 1779567"/>
                      <a:gd name="connsiteX3" fmla="*/ 875013 w 1067945"/>
                      <a:gd name="connsiteY3" fmla="*/ 807752 h 1779567"/>
                      <a:gd name="connsiteX4" fmla="*/ 1055134 w 1067945"/>
                      <a:gd name="connsiteY4" fmla="*/ 1301901 h 1779567"/>
                      <a:gd name="connsiteX5" fmla="*/ 1007367 w 1067945"/>
                      <a:gd name="connsiteY5" fmla="*/ 1281712 h 1779567"/>
                      <a:gd name="connsiteX6" fmla="*/ 983959 w 1067945"/>
                      <a:gd name="connsiteY6" fmla="*/ 1258515 h 1779567"/>
                      <a:gd name="connsiteX7" fmla="*/ 1012480 w 1067945"/>
                      <a:gd name="connsiteY7" fmla="*/ 1324656 h 1779567"/>
                      <a:gd name="connsiteX8" fmla="*/ 1054440 w 1067945"/>
                      <a:gd name="connsiteY8" fmla="*/ 1563295 h 1779567"/>
                      <a:gd name="connsiteX9" fmla="*/ 921690 w 1067945"/>
                      <a:gd name="connsiteY9" fmla="*/ 1462929 h 1779567"/>
                      <a:gd name="connsiteX10" fmla="*/ 914746 w 1067945"/>
                      <a:gd name="connsiteY10" fmla="*/ 1453921 h 1779567"/>
                      <a:gd name="connsiteX11" fmla="*/ 913684 w 1067945"/>
                      <a:gd name="connsiteY11" fmla="*/ 1457160 h 1779567"/>
                      <a:gd name="connsiteX12" fmla="*/ 935222 w 1067945"/>
                      <a:gd name="connsiteY12" fmla="*/ 1507108 h 1779567"/>
                      <a:gd name="connsiteX13" fmla="*/ 977183 w 1067945"/>
                      <a:gd name="connsiteY13" fmla="*/ 1745747 h 1779567"/>
                      <a:gd name="connsiteX14" fmla="*/ 796961 w 1067945"/>
                      <a:gd name="connsiteY14" fmla="*/ 1583793 h 1779567"/>
                      <a:gd name="connsiteX15" fmla="*/ 763238 w 1067945"/>
                      <a:gd name="connsiteY15" fmla="*/ 1535095 h 1779567"/>
                      <a:gd name="connsiteX16" fmla="*/ 755785 w 1067945"/>
                      <a:gd name="connsiteY16" fmla="*/ 1533798 h 1779567"/>
                      <a:gd name="connsiteX17" fmla="*/ 757833 w 1067945"/>
                      <a:gd name="connsiteY17" fmla="*/ 1538547 h 1779567"/>
                      <a:gd name="connsiteX18" fmla="*/ 799795 w 1067945"/>
                      <a:gd name="connsiteY18" fmla="*/ 1777185 h 1779567"/>
                      <a:gd name="connsiteX19" fmla="*/ 464456 w 1067945"/>
                      <a:gd name="connsiteY19" fmla="*/ 1369126 h 1779567"/>
                      <a:gd name="connsiteX20" fmla="*/ 380801 w 1067945"/>
                      <a:gd name="connsiteY20" fmla="*/ 1204179 h 1779567"/>
                      <a:gd name="connsiteX21" fmla="*/ 367160 w 1067945"/>
                      <a:gd name="connsiteY21" fmla="*/ 1187005 h 1779567"/>
                      <a:gd name="connsiteX22" fmla="*/ 286567 w 1067945"/>
                      <a:gd name="connsiteY22" fmla="*/ 1070593 h 1779567"/>
                      <a:gd name="connsiteX23" fmla="*/ 277727 w 1067945"/>
                      <a:gd name="connsiteY23" fmla="*/ 1055850 h 1779567"/>
                      <a:gd name="connsiteX24" fmla="*/ 273161 w 1067945"/>
                      <a:gd name="connsiteY24" fmla="*/ 1054300 h 1779567"/>
                      <a:gd name="connsiteX25" fmla="*/ 297316 w 1067945"/>
                      <a:gd name="connsiteY25" fmla="*/ 1192811 h 1779567"/>
                      <a:gd name="connsiteX26" fmla="*/ 277445 w 1067945"/>
                      <a:gd name="connsiteY26" fmla="*/ 1521431 h 1779567"/>
                      <a:gd name="connsiteX27" fmla="*/ 76064 w 1067945"/>
                      <a:gd name="connsiteY27" fmla="*/ 1033158 h 1779567"/>
                      <a:gd name="connsiteX28" fmla="*/ 43405 w 1067945"/>
                      <a:gd name="connsiteY28" fmla="*/ 845888 h 1779567"/>
                      <a:gd name="connsiteX29" fmla="*/ 29949 w 1067945"/>
                      <a:gd name="connsiteY29" fmla="*/ 818777 h 1779567"/>
                      <a:gd name="connsiteX30" fmla="*/ 1 w 1067945"/>
                      <a:gd name="connsiteY30" fmla="*/ 656542 h 1779567"/>
                      <a:gd name="connsiteX31" fmla="*/ 17134 w 1067945"/>
                      <a:gd name="connsiteY31" fmla="*/ 532600 h 1779567"/>
                      <a:gd name="connsiteX32" fmla="*/ 23569 w 1067945"/>
                      <a:gd name="connsiteY32" fmla="*/ 517961 h 1779567"/>
                      <a:gd name="connsiteX0" fmla="*/ 23567 w 1067943"/>
                      <a:gd name="connsiteY0" fmla="*/ 517961 h 1779567"/>
                      <a:gd name="connsiteX1" fmla="*/ 66095 w 1067943"/>
                      <a:gd name="connsiteY1" fmla="*/ 333195 h 1779567"/>
                      <a:gd name="connsiteX2" fmla="*/ 453130 w 1067943"/>
                      <a:gd name="connsiteY2" fmla="*/ 3822 h 1779567"/>
                      <a:gd name="connsiteX3" fmla="*/ 892225 w 1067943"/>
                      <a:gd name="connsiteY3" fmla="*/ 751818 h 1779567"/>
                      <a:gd name="connsiteX4" fmla="*/ 1055132 w 1067943"/>
                      <a:gd name="connsiteY4" fmla="*/ 1301901 h 1779567"/>
                      <a:gd name="connsiteX5" fmla="*/ 1007365 w 1067943"/>
                      <a:gd name="connsiteY5" fmla="*/ 1281712 h 1779567"/>
                      <a:gd name="connsiteX6" fmla="*/ 983957 w 1067943"/>
                      <a:gd name="connsiteY6" fmla="*/ 1258515 h 1779567"/>
                      <a:gd name="connsiteX7" fmla="*/ 1012478 w 1067943"/>
                      <a:gd name="connsiteY7" fmla="*/ 1324656 h 1779567"/>
                      <a:gd name="connsiteX8" fmla="*/ 1054438 w 1067943"/>
                      <a:gd name="connsiteY8" fmla="*/ 1563295 h 1779567"/>
                      <a:gd name="connsiteX9" fmla="*/ 921688 w 1067943"/>
                      <a:gd name="connsiteY9" fmla="*/ 1462929 h 1779567"/>
                      <a:gd name="connsiteX10" fmla="*/ 914744 w 1067943"/>
                      <a:gd name="connsiteY10" fmla="*/ 1453921 h 1779567"/>
                      <a:gd name="connsiteX11" fmla="*/ 913682 w 1067943"/>
                      <a:gd name="connsiteY11" fmla="*/ 1457160 h 1779567"/>
                      <a:gd name="connsiteX12" fmla="*/ 935220 w 1067943"/>
                      <a:gd name="connsiteY12" fmla="*/ 1507108 h 1779567"/>
                      <a:gd name="connsiteX13" fmla="*/ 977181 w 1067943"/>
                      <a:gd name="connsiteY13" fmla="*/ 1745747 h 1779567"/>
                      <a:gd name="connsiteX14" fmla="*/ 796959 w 1067943"/>
                      <a:gd name="connsiteY14" fmla="*/ 1583793 h 1779567"/>
                      <a:gd name="connsiteX15" fmla="*/ 763236 w 1067943"/>
                      <a:gd name="connsiteY15" fmla="*/ 1535095 h 1779567"/>
                      <a:gd name="connsiteX16" fmla="*/ 755783 w 1067943"/>
                      <a:gd name="connsiteY16" fmla="*/ 1533798 h 1779567"/>
                      <a:gd name="connsiteX17" fmla="*/ 757831 w 1067943"/>
                      <a:gd name="connsiteY17" fmla="*/ 1538547 h 1779567"/>
                      <a:gd name="connsiteX18" fmla="*/ 799793 w 1067943"/>
                      <a:gd name="connsiteY18" fmla="*/ 1777185 h 1779567"/>
                      <a:gd name="connsiteX19" fmla="*/ 464454 w 1067943"/>
                      <a:gd name="connsiteY19" fmla="*/ 1369126 h 1779567"/>
                      <a:gd name="connsiteX20" fmla="*/ 380799 w 1067943"/>
                      <a:gd name="connsiteY20" fmla="*/ 1204179 h 1779567"/>
                      <a:gd name="connsiteX21" fmla="*/ 367158 w 1067943"/>
                      <a:gd name="connsiteY21" fmla="*/ 1187005 h 1779567"/>
                      <a:gd name="connsiteX22" fmla="*/ 286565 w 1067943"/>
                      <a:gd name="connsiteY22" fmla="*/ 1070593 h 1779567"/>
                      <a:gd name="connsiteX23" fmla="*/ 277725 w 1067943"/>
                      <a:gd name="connsiteY23" fmla="*/ 1055850 h 1779567"/>
                      <a:gd name="connsiteX24" fmla="*/ 273159 w 1067943"/>
                      <a:gd name="connsiteY24" fmla="*/ 1054300 h 1779567"/>
                      <a:gd name="connsiteX25" fmla="*/ 297314 w 1067943"/>
                      <a:gd name="connsiteY25" fmla="*/ 1192811 h 1779567"/>
                      <a:gd name="connsiteX26" fmla="*/ 277443 w 1067943"/>
                      <a:gd name="connsiteY26" fmla="*/ 1521431 h 1779567"/>
                      <a:gd name="connsiteX27" fmla="*/ 76062 w 1067943"/>
                      <a:gd name="connsiteY27" fmla="*/ 1033158 h 1779567"/>
                      <a:gd name="connsiteX28" fmla="*/ 43403 w 1067943"/>
                      <a:gd name="connsiteY28" fmla="*/ 845888 h 1779567"/>
                      <a:gd name="connsiteX29" fmla="*/ 29947 w 1067943"/>
                      <a:gd name="connsiteY29" fmla="*/ 818777 h 1779567"/>
                      <a:gd name="connsiteX30" fmla="*/ -1 w 1067943"/>
                      <a:gd name="connsiteY30" fmla="*/ 656542 h 1779567"/>
                      <a:gd name="connsiteX31" fmla="*/ 17132 w 1067943"/>
                      <a:gd name="connsiteY31" fmla="*/ 532600 h 1779567"/>
                      <a:gd name="connsiteX32" fmla="*/ 23567 w 1067943"/>
                      <a:gd name="connsiteY32" fmla="*/ 517961 h 1779567"/>
                      <a:gd name="connsiteX0" fmla="*/ 324009 w 1368385"/>
                      <a:gd name="connsiteY0" fmla="*/ 924215 h 2185821"/>
                      <a:gd name="connsiteX1" fmla="*/ 8678 w 1368385"/>
                      <a:gd name="connsiteY1" fmla="*/ 10933 h 2185821"/>
                      <a:gd name="connsiteX2" fmla="*/ 753572 w 1368385"/>
                      <a:gd name="connsiteY2" fmla="*/ 410076 h 2185821"/>
                      <a:gd name="connsiteX3" fmla="*/ 1192667 w 1368385"/>
                      <a:gd name="connsiteY3" fmla="*/ 1158072 h 2185821"/>
                      <a:gd name="connsiteX4" fmla="*/ 1355574 w 1368385"/>
                      <a:gd name="connsiteY4" fmla="*/ 1708155 h 2185821"/>
                      <a:gd name="connsiteX5" fmla="*/ 1307807 w 1368385"/>
                      <a:gd name="connsiteY5" fmla="*/ 1687966 h 2185821"/>
                      <a:gd name="connsiteX6" fmla="*/ 1284399 w 1368385"/>
                      <a:gd name="connsiteY6" fmla="*/ 1664769 h 2185821"/>
                      <a:gd name="connsiteX7" fmla="*/ 1312920 w 1368385"/>
                      <a:gd name="connsiteY7" fmla="*/ 1730910 h 2185821"/>
                      <a:gd name="connsiteX8" fmla="*/ 1354880 w 1368385"/>
                      <a:gd name="connsiteY8" fmla="*/ 1969549 h 2185821"/>
                      <a:gd name="connsiteX9" fmla="*/ 1222130 w 1368385"/>
                      <a:gd name="connsiteY9" fmla="*/ 1869183 h 2185821"/>
                      <a:gd name="connsiteX10" fmla="*/ 1215186 w 1368385"/>
                      <a:gd name="connsiteY10" fmla="*/ 1860175 h 2185821"/>
                      <a:gd name="connsiteX11" fmla="*/ 1214124 w 1368385"/>
                      <a:gd name="connsiteY11" fmla="*/ 1863414 h 2185821"/>
                      <a:gd name="connsiteX12" fmla="*/ 1235662 w 1368385"/>
                      <a:gd name="connsiteY12" fmla="*/ 1913362 h 2185821"/>
                      <a:gd name="connsiteX13" fmla="*/ 1277623 w 1368385"/>
                      <a:gd name="connsiteY13" fmla="*/ 2152001 h 2185821"/>
                      <a:gd name="connsiteX14" fmla="*/ 1097401 w 1368385"/>
                      <a:gd name="connsiteY14" fmla="*/ 1990047 h 2185821"/>
                      <a:gd name="connsiteX15" fmla="*/ 1063678 w 1368385"/>
                      <a:gd name="connsiteY15" fmla="*/ 1941349 h 2185821"/>
                      <a:gd name="connsiteX16" fmla="*/ 1056225 w 1368385"/>
                      <a:gd name="connsiteY16" fmla="*/ 1940052 h 2185821"/>
                      <a:gd name="connsiteX17" fmla="*/ 1058273 w 1368385"/>
                      <a:gd name="connsiteY17" fmla="*/ 1944801 h 2185821"/>
                      <a:gd name="connsiteX18" fmla="*/ 1100235 w 1368385"/>
                      <a:gd name="connsiteY18" fmla="*/ 2183439 h 2185821"/>
                      <a:gd name="connsiteX19" fmla="*/ 764896 w 1368385"/>
                      <a:gd name="connsiteY19" fmla="*/ 1775380 h 2185821"/>
                      <a:gd name="connsiteX20" fmla="*/ 681241 w 1368385"/>
                      <a:gd name="connsiteY20" fmla="*/ 1610433 h 2185821"/>
                      <a:gd name="connsiteX21" fmla="*/ 667600 w 1368385"/>
                      <a:gd name="connsiteY21" fmla="*/ 1593259 h 2185821"/>
                      <a:gd name="connsiteX22" fmla="*/ 587007 w 1368385"/>
                      <a:gd name="connsiteY22" fmla="*/ 1476847 h 2185821"/>
                      <a:gd name="connsiteX23" fmla="*/ 578167 w 1368385"/>
                      <a:gd name="connsiteY23" fmla="*/ 1462104 h 2185821"/>
                      <a:gd name="connsiteX24" fmla="*/ 573601 w 1368385"/>
                      <a:gd name="connsiteY24" fmla="*/ 1460554 h 2185821"/>
                      <a:gd name="connsiteX25" fmla="*/ 597756 w 1368385"/>
                      <a:gd name="connsiteY25" fmla="*/ 1599065 h 2185821"/>
                      <a:gd name="connsiteX26" fmla="*/ 577885 w 1368385"/>
                      <a:gd name="connsiteY26" fmla="*/ 1927685 h 2185821"/>
                      <a:gd name="connsiteX27" fmla="*/ 376504 w 1368385"/>
                      <a:gd name="connsiteY27" fmla="*/ 1439412 h 2185821"/>
                      <a:gd name="connsiteX28" fmla="*/ 343845 w 1368385"/>
                      <a:gd name="connsiteY28" fmla="*/ 1252142 h 2185821"/>
                      <a:gd name="connsiteX29" fmla="*/ 330389 w 1368385"/>
                      <a:gd name="connsiteY29" fmla="*/ 1225031 h 2185821"/>
                      <a:gd name="connsiteX30" fmla="*/ 300441 w 1368385"/>
                      <a:gd name="connsiteY30" fmla="*/ 1062796 h 2185821"/>
                      <a:gd name="connsiteX31" fmla="*/ 317574 w 1368385"/>
                      <a:gd name="connsiteY31" fmla="*/ 938854 h 2185821"/>
                      <a:gd name="connsiteX32" fmla="*/ 324009 w 1368385"/>
                      <a:gd name="connsiteY32" fmla="*/ 924215 h 2185821"/>
                      <a:gd name="connsiteX0" fmla="*/ 324009 w 1368385"/>
                      <a:gd name="connsiteY0" fmla="*/ 936912 h 2198518"/>
                      <a:gd name="connsiteX1" fmla="*/ 8678 w 1368385"/>
                      <a:gd name="connsiteY1" fmla="*/ 23630 h 2198518"/>
                      <a:gd name="connsiteX2" fmla="*/ 560048 w 1368385"/>
                      <a:gd name="connsiteY2" fmla="*/ 281818 h 2198518"/>
                      <a:gd name="connsiteX3" fmla="*/ 753572 w 1368385"/>
                      <a:gd name="connsiteY3" fmla="*/ 422773 h 2198518"/>
                      <a:gd name="connsiteX4" fmla="*/ 1192667 w 1368385"/>
                      <a:gd name="connsiteY4" fmla="*/ 1170769 h 2198518"/>
                      <a:gd name="connsiteX5" fmla="*/ 1355574 w 1368385"/>
                      <a:gd name="connsiteY5" fmla="*/ 1720852 h 2198518"/>
                      <a:gd name="connsiteX6" fmla="*/ 1307807 w 1368385"/>
                      <a:gd name="connsiteY6" fmla="*/ 1700663 h 2198518"/>
                      <a:gd name="connsiteX7" fmla="*/ 1284399 w 1368385"/>
                      <a:gd name="connsiteY7" fmla="*/ 1677466 h 2198518"/>
                      <a:gd name="connsiteX8" fmla="*/ 1312920 w 1368385"/>
                      <a:gd name="connsiteY8" fmla="*/ 1743607 h 2198518"/>
                      <a:gd name="connsiteX9" fmla="*/ 1354880 w 1368385"/>
                      <a:gd name="connsiteY9" fmla="*/ 1982246 h 2198518"/>
                      <a:gd name="connsiteX10" fmla="*/ 1222130 w 1368385"/>
                      <a:gd name="connsiteY10" fmla="*/ 1881880 h 2198518"/>
                      <a:gd name="connsiteX11" fmla="*/ 1215186 w 1368385"/>
                      <a:gd name="connsiteY11" fmla="*/ 1872872 h 2198518"/>
                      <a:gd name="connsiteX12" fmla="*/ 1214124 w 1368385"/>
                      <a:gd name="connsiteY12" fmla="*/ 1876111 h 2198518"/>
                      <a:gd name="connsiteX13" fmla="*/ 1235662 w 1368385"/>
                      <a:gd name="connsiteY13" fmla="*/ 1926059 h 2198518"/>
                      <a:gd name="connsiteX14" fmla="*/ 1277623 w 1368385"/>
                      <a:gd name="connsiteY14" fmla="*/ 2164698 h 2198518"/>
                      <a:gd name="connsiteX15" fmla="*/ 1097401 w 1368385"/>
                      <a:gd name="connsiteY15" fmla="*/ 2002744 h 2198518"/>
                      <a:gd name="connsiteX16" fmla="*/ 1063678 w 1368385"/>
                      <a:gd name="connsiteY16" fmla="*/ 1954046 h 2198518"/>
                      <a:gd name="connsiteX17" fmla="*/ 1056225 w 1368385"/>
                      <a:gd name="connsiteY17" fmla="*/ 1952749 h 2198518"/>
                      <a:gd name="connsiteX18" fmla="*/ 1058273 w 1368385"/>
                      <a:gd name="connsiteY18" fmla="*/ 1957498 h 2198518"/>
                      <a:gd name="connsiteX19" fmla="*/ 1100235 w 1368385"/>
                      <a:gd name="connsiteY19" fmla="*/ 2196136 h 2198518"/>
                      <a:gd name="connsiteX20" fmla="*/ 764896 w 1368385"/>
                      <a:gd name="connsiteY20" fmla="*/ 1788077 h 2198518"/>
                      <a:gd name="connsiteX21" fmla="*/ 681241 w 1368385"/>
                      <a:gd name="connsiteY21" fmla="*/ 1623130 h 2198518"/>
                      <a:gd name="connsiteX22" fmla="*/ 667600 w 1368385"/>
                      <a:gd name="connsiteY22" fmla="*/ 1605956 h 2198518"/>
                      <a:gd name="connsiteX23" fmla="*/ 587007 w 1368385"/>
                      <a:gd name="connsiteY23" fmla="*/ 1489544 h 2198518"/>
                      <a:gd name="connsiteX24" fmla="*/ 578167 w 1368385"/>
                      <a:gd name="connsiteY24" fmla="*/ 1474801 h 2198518"/>
                      <a:gd name="connsiteX25" fmla="*/ 573601 w 1368385"/>
                      <a:gd name="connsiteY25" fmla="*/ 1473251 h 2198518"/>
                      <a:gd name="connsiteX26" fmla="*/ 597756 w 1368385"/>
                      <a:gd name="connsiteY26" fmla="*/ 1611762 h 2198518"/>
                      <a:gd name="connsiteX27" fmla="*/ 577885 w 1368385"/>
                      <a:gd name="connsiteY27" fmla="*/ 1940382 h 2198518"/>
                      <a:gd name="connsiteX28" fmla="*/ 376504 w 1368385"/>
                      <a:gd name="connsiteY28" fmla="*/ 1452109 h 2198518"/>
                      <a:gd name="connsiteX29" fmla="*/ 343845 w 1368385"/>
                      <a:gd name="connsiteY29" fmla="*/ 1264839 h 2198518"/>
                      <a:gd name="connsiteX30" fmla="*/ 330389 w 1368385"/>
                      <a:gd name="connsiteY30" fmla="*/ 1237728 h 2198518"/>
                      <a:gd name="connsiteX31" fmla="*/ 300441 w 1368385"/>
                      <a:gd name="connsiteY31" fmla="*/ 1075493 h 2198518"/>
                      <a:gd name="connsiteX32" fmla="*/ 317574 w 1368385"/>
                      <a:gd name="connsiteY32" fmla="*/ 951551 h 2198518"/>
                      <a:gd name="connsiteX33" fmla="*/ 324009 w 1368385"/>
                      <a:gd name="connsiteY33" fmla="*/ 936912 h 2198518"/>
                      <a:gd name="connsiteX0" fmla="*/ 316752 w 1361128"/>
                      <a:gd name="connsiteY0" fmla="*/ 1232591 h 2494197"/>
                      <a:gd name="connsiteX1" fmla="*/ 1421 w 1361128"/>
                      <a:gd name="connsiteY1" fmla="*/ 319309 h 2494197"/>
                      <a:gd name="connsiteX2" fmla="*/ 475024 w 1361128"/>
                      <a:gd name="connsiteY2" fmla="*/ 14773 h 2494197"/>
                      <a:gd name="connsiteX3" fmla="*/ 746315 w 1361128"/>
                      <a:gd name="connsiteY3" fmla="*/ 718452 h 2494197"/>
                      <a:gd name="connsiteX4" fmla="*/ 1185410 w 1361128"/>
                      <a:gd name="connsiteY4" fmla="*/ 1466448 h 2494197"/>
                      <a:gd name="connsiteX5" fmla="*/ 1348317 w 1361128"/>
                      <a:gd name="connsiteY5" fmla="*/ 2016531 h 2494197"/>
                      <a:gd name="connsiteX6" fmla="*/ 1300550 w 1361128"/>
                      <a:gd name="connsiteY6" fmla="*/ 1996342 h 2494197"/>
                      <a:gd name="connsiteX7" fmla="*/ 1277142 w 1361128"/>
                      <a:gd name="connsiteY7" fmla="*/ 1973145 h 2494197"/>
                      <a:gd name="connsiteX8" fmla="*/ 1305663 w 1361128"/>
                      <a:gd name="connsiteY8" fmla="*/ 2039286 h 2494197"/>
                      <a:gd name="connsiteX9" fmla="*/ 1347623 w 1361128"/>
                      <a:gd name="connsiteY9" fmla="*/ 2277925 h 2494197"/>
                      <a:gd name="connsiteX10" fmla="*/ 1214873 w 1361128"/>
                      <a:gd name="connsiteY10" fmla="*/ 2177559 h 2494197"/>
                      <a:gd name="connsiteX11" fmla="*/ 1207929 w 1361128"/>
                      <a:gd name="connsiteY11" fmla="*/ 2168551 h 2494197"/>
                      <a:gd name="connsiteX12" fmla="*/ 1206867 w 1361128"/>
                      <a:gd name="connsiteY12" fmla="*/ 2171790 h 2494197"/>
                      <a:gd name="connsiteX13" fmla="*/ 1228405 w 1361128"/>
                      <a:gd name="connsiteY13" fmla="*/ 2221738 h 2494197"/>
                      <a:gd name="connsiteX14" fmla="*/ 1270366 w 1361128"/>
                      <a:gd name="connsiteY14" fmla="*/ 2460377 h 2494197"/>
                      <a:gd name="connsiteX15" fmla="*/ 1090144 w 1361128"/>
                      <a:gd name="connsiteY15" fmla="*/ 2298423 h 2494197"/>
                      <a:gd name="connsiteX16" fmla="*/ 1056421 w 1361128"/>
                      <a:gd name="connsiteY16" fmla="*/ 2249725 h 2494197"/>
                      <a:gd name="connsiteX17" fmla="*/ 1048968 w 1361128"/>
                      <a:gd name="connsiteY17" fmla="*/ 2248428 h 2494197"/>
                      <a:gd name="connsiteX18" fmla="*/ 1051016 w 1361128"/>
                      <a:gd name="connsiteY18" fmla="*/ 2253177 h 2494197"/>
                      <a:gd name="connsiteX19" fmla="*/ 1092978 w 1361128"/>
                      <a:gd name="connsiteY19" fmla="*/ 2491815 h 2494197"/>
                      <a:gd name="connsiteX20" fmla="*/ 757639 w 1361128"/>
                      <a:gd name="connsiteY20" fmla="*/ 2083756 h 2494197"/>
                      <a:gd name="connsiteX21" fmla="*/ 673984 w 1361128"/>
                      <a:gd name="connsiteY21" fmla="*/ 1918809 h 2494197"/>
                      <a:gd name="connsiteX22" fmla="*/ 660343 w 1361128"/>
                      <a:gd name="connsiteY22" fmla="*/ 1901635 h 2494197"/>
                      <a:gd name="connsiteX23" fmla="*/ 579750 w 1361128"/>
                      <a:gd name="connsiteY23" fmla="*/ 1785223 h 2494197"/>
                      <a:gd name="connsiteX24" fmla="*/ 570910 w 1361128"/>
                      <a:gd name="connsiteY24" fmla="*/ 1770480 h 2494197"/>
                      <a:gd name="connsiteX25" fmla="*/ 566344 w 1361128"/>
                      <a:gd name="connsiteY25" fmla="*/ 1768930 h 2494197"/>
                      <a:gd name="connsiteX26" fmla="*/ 590499 w 1361128"/>
                      <a:gd name="connsiteY26" fmla="*/ 1907441 h 2494197"/>
                      <a:gd name="connsiteX27" fmla="*/ 570628 w 1361128"/>
                      <a:gd name="connsiteY27" fmla="*/ 2236061 h 2494197"/>
                      <a:gd name="connsiteX28" fmla="*/ 369247 w 1361128"/>
                      <a:gd name="connsiteY28" fmla="*/ 1747788 h 2494197"/>
                      <a:gd name="connsiteX29" fmla="*/ 336588 w 1361128"/>
                      <a:gd name="connsiteY29" fmla="*/ 1560518 h 2494197"/>
                      <a:gd name="connsiteX30" fmla="*/ 323132 w 1361128"/>
                      <a:gd name="connsiteY30" fmla="*/ 1533407 h 2494197"/>
                      <a:gd name="connsiteX31" fmla="*/ 293184 w 1361128"/>
                      <a:gd name="connsiteY31" fmla="*/ 1371172 h 2494197"/>
                      <a:gd name="connsiteX32" fmla="*/ 310317 w 1361128"/>
                      <a:gd name="connsiteY32" fmla="*/ 1247230 h 2494197"/>
                      <a:gd name="connsiteX33" fmla="*/ 316752 w 1361128"/>
                      <a:gd name="connsiteY33" fmla="*/ 1232591 h 249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361128" h="2494197">
                        <a:moveTo>
                          <a:pt x="316752" y="1232591"/>
                        </a:moveTo>
                        <a:cubicBezTo>
                          <a:pt x="324912" y="1199357"/>
                          <a:pt x="-24958" y="522279"/>
                          <a:pt x="1421" y="319309"/>
                        </a:cubicBezTo>
                        <a:cubicBezTo>
                          <a:pt x="27800" y="116339"/>
                          <a:pt x="350875" y="-51751"/>
                          <a:pt x="475024" y="14773"/>
                        </a:cubicBezTo>
                        <a:cubicBezTo>
                          <a:pt x="599173" y="81297"/>
                          <a:pt x="640878" y="570293"/>
                          <a:pt x="746315" y="718452"/>
                        </a:cubicBezTo>
                        <a:cubicBezTo>
                          <a:pt x="881134" y="797545"/>
                          <a:pt x="1085076" y="1250102"/>
                          <a:pt x="1185410" y="1466448"/>
                        </a:cubicBezTo>
                        <a:cubicBezTo>
                          <a:pt x="1285744" y="1682794"/>
                          <a:pt x="1329127" y="1928215"/>
                          <a:pt x="1348317" y="2016531"/>
                        </a:cubicBezTo>
                        <a:cubicBezTo>
                          <a:pt x="1367507" y="2104847"/>
                          <a:pt x="1321895" y="2014563"/>
                          <a:pt x="1300550" y="1996342"/>
                        </a:cubicBezTo>
                        <a:lnTo>
                          <a:pt x="1277142" y="1973145"/>
                        </a:lnTo>
                        <a:lnTo>
                          <a:pt x="1305663" y="2039286"/>
                        </a:lnTo>
                        <a:cubicBezTo>
                          <a:pt x="1357705" y="2168440"/>
                          <a:pt x="1376400" y="2261964"/>
                          <a:pt x="1347623" y="2277925"/>
                        </a:cubicBezTo>
                        <a:cubicBezTo>
                          <a:pt x="1324602" y="2290693"/>
                          <a:pt x="1275558" y="2251404"/>
                          <a:pt x="1214873" y="2177559"/>
                        </a:cubicBezTo>
                        <a:lnTo>
                          <a:pt x="1207929" y="2168551"/>
                        </a:lnTo>
                        <a:lnTo>
                          <a:pt x="1206867" y="2171790"/>
                        </a:lnTo>
                        <a:lnTo>
                          <a:pt x="1228405" y="2221738"/>
                        </a:lnTo>
                        <a:cubicBezTo>
                          <a:pt x="1280448" y="2350892"/>
                          <a:pt x="1299143" y="2444416"/>
                          <a:pt x="1270366" y="2460377"/>
                        </a:cubicBezTo>
                        <a:cubicBezTo>
                          <a:pt x="1241590" y="2476337"/>
                          <a:pt x="1172151" y="2410958"/>
                          <a:pt x="1090144" y="2298423"/>
                        </a:cubicBezTo>
                        <a:lnTo>
                          <a:pt x="1056421" y="2249725"/>
                        </a:lnTo>
                        <a:lnTo>
                          <a:pt x="1048968" y="2248428"/>
                        </a:lnTo>
                        <a:lnTo>
                          <a:pt x="1051016" y="2253177"/>
                        </a:lnTo>
                        <a:cubicBezTo>
                          <a:pt x="1103059" y="2382331"/>
                          <a:pt x="1121754" y="2475854"/>
                          <a:pt x="1092978" y="2491815"/>
                        </a:cubicBezTo>
                        <a:cubicBezTo>
                          <a:pt x="1046934" y="2517352"/>
                          <a:pt x="896798" y="2334658"/>
                          <a:pt x="757639" y="2083756"/>
                        </a:cubicBezTo>
                        <a:lnTo>
                          <a:pt x="673984" y="1918809"/>
                        </a:lnTo>
                        <a:lnTo>
                          <a:pt x="660343" y="1901635"/>
                        </a:lnTo>
                        <a:cubicBezTo>
                          <a:pt x="633198" y="1865001"/>
                          <a:pt x="606234" y="1826105"/>
                          <a:pt x="579750" y="1785223"/>
                        </a:cubicBezTo>
                        <a:lnTo>
                          <a:pt x="570910" y="1770480"/>
                        </a:lnTo>
                        <a:lnTo>
                          <a:pt x="566344" y="1768930"/>
                        </a:lnTo>
                        <a:lnTo>
                          <a:pt x="590499" y="1907441"/>
                        </a:lnTo>
                        <a:cubicBezTo>
                          <a:pt x="615156" y="2092825"/>
                          <a:pt x="609251" y="2227841"/>
                          <a:pt x="570628" y="2236061"/>
                        </a:cubicBezTo>
                        <a:cubicBezTo>
                          <a:pt x="519131" y="2247021"/>
                          <a:pt x="428969" y="2028413"/>
                          <a:pt x="369247" y="1747788"/>
                        </a:cubicBezTo>
                        <a:lnTo>
                          <a:pt x="336588" y="1560518"/>
                        </a:lnTo>
                        <a:lnTo>
                          <a:pt x="323132" y="1533407"/>
                        </a:lnTo>
                        <a:cubicBezTo>
                          <a:pt x="303848" y="1483542"/>
                          <a:pt x="293184" y="1428719"/>
                          <a:pt x="293184" y="1371172"/>
                        </a:cubicBezTo>
                        <a:cubicBezTo>
                          <a:pt x="293184" y="1328011"/>
                          <a:pt x="299182" y="1286383"/>
                          <a:pt x="310317" y="1247230"/>
                        </a:cubicBezTo>
                        <a:lnTo>
                          <a:pt x="316752" y="1232591"/>
                        </a:ln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Téglalap 50">
                    <a:extLst>
                      <a:ext uri="{FF2B5EF4-FFF2-40B4-BE49-F238E27FC236}">
                        <a16:creationId xmlns:a16="http://schemas.microsoft.com/office/drawing/2014/main" id="{7087592B-1733-4FA8-A4E4-4AD1A8BFB264}"/>
                      </a:ext>
                    </a:extLst>
                  </p:cNvPr>
                  <p:cNvSpPr/>
                  <p:nvPr/>
                </p:nvSpPr>
                <p:spPr>
                  <a:xfrm rot="1852218">
                    <a:off x="3995549" y="1530585"/>
                    <a:ext cx="391898" cy="945656"/>
                  </a:xfrm>
                  <a:custGeom>
                    <a:avLst/>
                    <a:gdLst>
                      <a:gd name="connsiteX0" fmla="*/ 0 w 1863436"/>
                      <a:gd name="connsiteY0" fmla="*/ 0 h 2147455"/>
                      <a:gd name="connsiteX1" fmla="*/ 1863436 w 1863436"/>
                      <a:gd name="connsiteY1" fmla="*/ 0 h 2147455"/>
                      <a:gd name="connsiteX2" fmla="*/ 1863436 w 1863436"/>
                      <a:gd name="connsiteY2" fmla="*/ 2147455 h 2147455"/>
                      <a:gd name="connsiteX3" fmla="*/ 0 w 1863436"/>
                      <a:gd name="connsiteY3" fmla="*/ 2147455 h 2147455"/>
                      <a:gd name="connsiteX4" fmla="*/ 0 w 1863436"/>
                      <a:gd name="connsiteY4" fmla="*/ 0 h 2147455"/>
                      <a:gd name="connsiteX0" fmla="*/ 0 w 2106660"/>
                      <a:gd name="connsiteY0" fmla="*/ 0 h 2147455"/>
                      <a:gd name="connsiteX1" fmla="*/ 1863436 w 2106660"/>
                      <a:gd name="connsiteY1" fmla="*/ 0 h 2147455"/>
                      <a:gd name="connsiteX2" fmla="*/ 1863436 w 2106660"/>
                      <a:gd name="connsiteY2" fmla="*/ 2147455 h 2147455"/>
                      <a:gd name="connsiteX3" fmla="*/ 0 w 2106660"/>
                      <a:gd name="connsiteY3" fmla="*/ 2147455 h 2147455"/>
                      <a:gd name="connsiteX4" fmla="*/ 0 w 2106660"/>
                      <a:gd name="connsiteY4" fmla="*/ 0 h 2147455"/>
                      <a:gd name="connsiteX0" fmla="*/ 317115 w 2423775"/>
                      <a:gd name="connsiteY0" fmla="*/ 0 h 2147455"/>
                      <a:gd name="connsiteX1" fmla="*/ 2180551 w 2423775"/>
                      <a:gd name="connsiteY1" fmla="*/ 0 h 2147455"/>
                      <a:gd name="connsiteX2" fmla="*/ 2180551 w 2423775"/>
                      <a:gd name="connsiteY2" fmla="*/ 2147455 h 2147455"/>
                      <a:gd name="connsiteX3" fmla="*/ 317115 w 2423775"/>
                      <a:gd name="connsiteY3" fmla="*/ 2147455 h 2147455"/>
                      <a:gd name="connsiteX4" fmla="*/ 317115 w 2423775"/>
                      <a:gd name="connsiteY4" fmla="*/ 0 h 2147455"/>
                      <a:gd name="connsiteX0" fmla="*/ 317115 w 2369034"/>
                      <a:gd name="connsiteY0" fmla="*/ 0 h 2147455"/>
                      <a:gd name="connsiteX1" fmla="*/ 2104351 w 2369034"/>
                      <a:gd name="connsiteY1" fmla="*/ 69273 h 2147455"/>
                      <a:gd name="connsiteX2" fmla="*/ 2180551 w 2369034"/>
                      <a:gd name="connsiteY2" fmla="*/ 2147455 h 2147455"/>
                      <a:gd name="connsiteX3" fmla="*/ 317115 w 2369034"/>
                      <a:gd name="connsiteY3" fmla="*/ 2147455 h 2147455"/>
                      <a:gd name="connsiteX4" fmla="*/ 317115 w 2369034"/>
                      <a:gd name="connsiteY4" fmla="*/ 0 h 2147455"/>
                      <a:gd name="connsiteX0" fmla="*/ 317115 w 2393476"/>
                      <a:gd name="connsiteY0" fmla="*/ 20781 h 2168236"/>
                      <a:gd name="connsiteX1" fmla="*/ 2138988 w 2393476"/>
                      <a:gd name="connsiteY1" fmla="*/ 0 h 2168236"/>
                      <a:gd name="connsiteX2" fmla="*/ 2180551 w 2393476"/>
                      <a:gd name="connsiteY2" fmla="*/ 2168236 h 2168236"/>
                      <a:gd name="connsiteX3" fmla="*/ 317115 w 2393476"/>
                      <a:gd name="connsiteY3" fmla="*/ 2168236 h 2168236"/>
                      <a:gd name="connsiteX4" fmla="*/ 317115 w 2393476"/>
                      <a:gd name="connsiteY4" fmla="*/ 20781 h 2168236"/>
                      <a:gd name="connsiteX0" fmla="*/ 317115 w 2525687"/>
                      <a:gd name="connsiteY0" fmla="*/ 20781 h 2168236"/>
                      <a:gd name="connsiteX1" fmla="*/ 2138988 w 2525687"/>
                      <a:gd name="connsiteY1" fmla="*/ 0 h 2168236"/>
                      <a:gd name="connsiteX2" fmla="*/ 2180551 w 2525687"/>
                      <a:gd name="connsiteY2" fmla="*/ 2168236 h 2168236"/>
                      <a:gd name="connsiteX3" fmla="*/ 317115 w 2525687"/>
                      <a:gd name="connsiteY3" fmla="*/ 2168236 h 2168236"/>
                      <a:gd name="connsiteX4" fmla="*/ 317115 w 2525687"/>
                      <a:gd name="connsiteY4" fmla="*/ 20781 h 2168236"/>
                      <a:gd name="connsiteX0" fmla="*/ 317115 w 2594875"/>
                      <a:gd name="connsiteY0" fmla="*/ 20781 h 2410690"/>
                      <a:gd name="connsiteX1" fmla="*/ 2138988 w 2594875"/>
                      <a:gd name="connsiteY1" fmla="*/ 0 h 2410690"/>
                      <a:gd name="connsiteX2" fmla="*/ 2395296 w 2594875"/>
                      <a:gd name="connsiteY2" fmla="*/ 2410690 h 2410690"/>
                      <a:gd name="connsiteX3" fmla="*/ 317115 w 2594875"/>
                      <a:gd name="connsiteY3" fmla="*/ 2168236 h 2410690"/>
                      <a:gd name="connsiteX4" fmla="*/ 317115 w 2594875"/>
                      <a:gd name="connsiteY4" fmla="*/ 20781 h 2410690"/>
                      <a:gd name="connsiteX0" fmla="*/ 317115 w 2594875"/>
                      <a:gd name="connsiteY0" fmla="*/ 20781 h 2389908"/>
                      <a:gd name="connsiteX1" fmla="*/ 2138988 w 2594875"/>
                      <a:gd name="connsiteY1" fmla="*/ 0 h 2389908"/>
                      <a:gd name="connsiteX2" fmla="*/ 2395296 w 2594875"/>
                      <a:gd name="connsiteY2" fmla="*/ 2389908 h 2389908"/>
                      <a:gd name="connsiteX3" fmla="*/ 317115 w 2594875"/>
                      <a:gd name="connsiteY3" fmla="*/ 2168236 h 2389908"/>
                      <a:gd name="connsiteX4" fmla="*/ 317115 w 2594875"/>
                      <a:gd name="connsiteY4" fmla="*/ 20781 h 2389908"/>
                      <a:gd name="connsiteX0" fmla="*/ 317115 w 2597507"/>
                      <a:gd name="connsiteY0" fmla="*/ 20781 h 2168236"/>
                      <a:gd name="connsiteX1" fmla="*/ 2138988 w 2597507"/>
                      <a:gd name="connsiteY1" fmla="*/ 0 h 2168236"/>
                      <a:gd name="connsiteX2" fmla="*/ 2402223 w 2597507"/>
                      <a:gd name="connsiteY2" fmla="*/ 2147453 h 2168236"/>
                      <a:gd name="connsiteX3" fmla="*/ 317115 w 2597507"/>
                      <a:gd name="connsiteY3" fmla="*/ 2168236 h 2168236"/>
                      <a:gd name="connsiteX4" fmla="*/ 317115 w 2597507"/>
                      <a:gd name="connsiteY4" fmla="*/ 20781 h 2168236"/>
                      <a:gd name="connsiteX0" fmla="*/ 317115 w 2589697"/>
                      <a:gd name="connsiteY0" fmla="*/ 20781 h 2195944"/>
                      <a:gd name="connsiteX1" fmla="*/ 2138988 w 2589697"/>
                      <a:gd name="connsiteY1" fmla="*/ 0 h 2195944"/>
                      <a:gd name="connsiteX2" fmla="*/ 2381441 w 2589697"/>
                      <a:gd name="connsiteY2" fmla="*/ 2195944 h 2195944"/>
                      <a:gd name="connsiteX3" fmla="*/ 317115 w 2589697"/>
                      <a:gd name="connsiteY3" fmla="*/ 2168236 h 2195944"/>
                      <a:gd name="connsiteX4" fmla="*/ 317115 w 2589697"/>
                      <a:gd name="connsiteY4" fmla="*/ 20781 h 2195944"/>
                      <a:gd name="connsiteX0" fmla="*/ 376591 w 2455210"/>
                      <a:gd name="connsiteY0" fmla="*/ 0 h 2272145"/>
                      <a:gd name="connsiteX1" fmla="*/ 2004501 w 2455210"/>
                      <a:gd name="connsiteY1" fmla="*/ 76201 h 2272145"/>
                      <a:gd name="connsiteX2" fmla="*/ 2246954 w 2455210"/>
                      <a:gd name="connsiteY2" fmla="*/ 2272145 h 2272145"/>
                      <a:gd name="connsiteX3" fmla="*/ 182628 w 2455210"/>
                      <a:gd name="connsiteY3" fmla="*/ 2244437 h 2272145"/>
                      <a:gd name="connsiteX4" fmla="*/ 376591 w 2455210"/>
                      <a:gd name="connsiteY4" fmla="*/ 0 h 2272145"/>
                      <a:gd name="connsiteX0" fmla="*/ 376591 w 2300477"/>
                      <a:gd name="connsiteY0" fmla="*/ 6926 h 2279071"/>
                      <a:gd name="connsiteX1" fmla="*/ 1706628 w 2300477"/>
                      <a:gd name="connsiteY1" fmla="*/ 0 h 2279071"/>
                      <a:gd name="connsiteX2" fmla="*/ 2246954 w 2300477"/>
                      <a:gd name="connsiteY2" fmla="*/ 2279071 h 2279071"/>
                      <a:gd name="connsiteX3" fmla="*/ 182628 w 2300477"/>
                      <a:gd name="connsiteY3" fmla="*/ 2251363 h 2279071"/>
                      <a:gd name="connsiteX4" fmla="*/ 376591 w 2300477"/>
                      <a:gd name="connsiteY4" fmla="*/ 6926 h 2279071"/>
                      <a:gd name="connsiteX0" fmla="*/ 434122 w 2219463"/>
                      <a:gd name="connsiteY0" fmla="*/ 0 h 2286000"/>
                      <a:gd name="connsiteX1" fmla="*/ 1625614 w 2219463"/>
                      <a:gd name="connsiteY1" fmla="*/ 6929 h 2286000"/>
                      <a:gd name="connsiteX2" fmla="*/ 2165940 w 2219463"/>
                      <a:gd name="connsiteY2" fmla="*/ 2286000 h 2286000"/>
                      <a:gd name="connsiteX3" fmla="*/ 101614 w 2219463"/>
                      <a:gd name="connsiteY3" fmla="*/ 2258292 h 2286000"/>
                      <a:gd name="connsiteX4" fmla="*/ 434122 w 2219463"/>
                      <a:gd name="connsiteY4" fmla="*/ 0 h 2286000"/>
                      <a:gd name="connsiteX0" fmla="*/ 646858 w 2432199"/>
                      <a:gd name="connsiteY0" fmla="*/ 0 h 2286000"/>
                      <a:gd name="connsiteX1" fmla="*/ 1838350 w 2432199"/>
                      <a:gd name="connsiteY1" fmla="*/ 6929 h 2286000"/>
                      <a:gd name="connsiteX2" fmla="*/ 2378676 w 2432199"/>
                      <a:gd name="connsiteY2" fmla="*/ 2286000 h 2286000"/>
                      <a:gd name="connsiteX3" fmla="*/ 314350 w 2432199"/>
                      <a:gd name="connsiteY3" fmla="*/ 2258292 h 2286000"/>
                      <a:gd name="connsiteX4" fmla="*/ 646858 w 2432199"/>
                      <a:gd name="connsiteY4" fmla="*/ 0 h 2286000"/>
                      <a:gd name="connsiteX0" fmla="*/ 646858 w 2564408"/>
                      <a:gd name="connsiteY0" fmla="*/ 0 h 2286000"/>
                      <a:gd name="connsiteX1" fmla="*/ 1838350 w 2564408"/>
                      <a:gd name="connsiteY1" fmla="*/ 6929 h 2286000"/>
                      <a:gd name="connsiteX2" fmla="*/ 2378676 w 2564408"/>
                      <a:gd name="connsiteY2" fmla="*/ 2286000 h 2286000"/>
                      <a:gd name="connsiteX3" fmla="*/ 314350 w 2564408"/>
                      <a:gd name="connsiteY3" fmla="*/ 2258292 h 2286000"/>
                      <a:gd name="connsiteX4" fmla="*/ 646858 w 2564408"/>
                      <a:gd name="connsiteY4" fmla="*/ 0 h 2286000"/>
                      <a:gd name="connsiteX0" fmla="*/ 646858 w 2564408"/>
                      <a:gd name="connsiteY0" fmla="*/ 112390 h 2398390"/>
                      <a:gd name="connsiteX1" fmla="*/ 1838350 w 2564408"/>
                      <a:gd name="connsiteY1" fmla="*/ 119319 h 2398390"/>
                      <a:gd name="connsiteX2" fmla="*/ 2378676 w 2564408"/>
                      <a:gd name="connsiteY2" fmla="*/ 2398390 h 2398390"/>
                      <a:gd name="connsiteX3" fmla="*/ 314350 w 2564408"/>
                      <a:gd name="connsiteY3" fmla="*/ 2370682 h 2398390"/>
                      <a:gd name="connsiteX4" fmla="*/ 646858 w 2564408"/>
                      <a:gd name="connsiteY4" fmla="*/ 112390 h 2398390"/>
                      <a:gd name="connsiteX0" fmla="*/ 646858 w 2564408"/>
                      <a:gd name="connsiteY0" fmla="*/ 193978 h 2479978"/>
                      <a:gd name="connsiteX1" fmla="*/ 1838350 w 2564408"/>
                      <a:gd name="connsiteY1" fmla="*/ 200907 h 2479978"/>
                      <a:gd name="connsiteX2" fmla="*/ 2378676 w 2564408"/>
                      <a:gd name="connsiteY2" fmla="*/ 2479978 h 2479978"/>
                      <a:gd name="connsiteX3" fmla="*/ 314350 w 2564408"/>
                      <a:gd name="connsiteY3" fmla="*/ 2452270 h 2479978"/>
                      <a:gd name="connsiteX4" fmla="*/ 646858 w 2564408"/>
                      <a:gd name="connsiteY4" fmla="*/ 193978 h 2479978"/>
                      <a:gd name="connsiteX0" fmla="*/ 646858 w 2599030"/>
                      <a:gd name="connsiteY0" fmla="*/ 211921 h 2497921"/>
                      <a:gd name="connsiteX1" fmla="*/ 1900696 w 2599030"/>
                      <a:gd name="connsiteY1" fmla="*/ 184213 h 2497921"/>
                      <a:gd name="connsiteX2" fmla="*/ 2378676 w 2599030"/>
                      <a:gd name="connsiteY2" fmla="*/ 2497921 h 2497921"/>
                      <a:gd name="connsiteX3" fmla="*/ 314350 w 2599030"/>
                      <a:gd name="connsiteY3" fmla="*/ 2470213 h 2497921"/>
                      <a:gd name="connsiteX4" fmla="*/ 646858 w 2599030"/>
                      <a:gd name="connsiteY4" fmla="*/ 211921 h 2497921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56012"/>
                      <a:gd name="connsiteY0" fmla="*/ 195762 h 2454054"/>
                      <a:gd name="connsiteX1" fmla="*/ 1900696 w 2556012"/>
                      <a:gd name="connsiteY1" fmla="*/ 168054 h 2454054"/>
                      <a:gd name="connsiteX2" fmla="*/ 2271996 w 2556012"/>
                      <a:gd name="connsiteY2" fmla="*/ 2453764 h 2454054"/>
                      <a:gd name="connsiteX3" fmla="*/ 314350 w 2556012"/>
                      <a:gd name="connsiteY3" fmla="*/ 2454054 h 2454054"/>
                      <a:gd name="connsiteX4" fmla="*/ 646858 w 2556012"/>
                      <a:gd name="connsiteY4" fmla="*/ 195762 h 245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6012" h="2454054">
                        <a:moveTo>
                          <a:pt x="646858" y="195762"/>
                        </a:moveTo>
                        <a:cubicBezTo>
                          <a:pt x="1023240" y="-65165"/>
                          <a:pt x="1558951" y="-55929"/>
                          <a:pt x="1900696" y="168054"/>
                        </a:cubicBezTo>
                        <a:cubicBezTo>
                          <a:pt x="3112970" y="738400"/>
                          <a:pt x="2271996" y="1737946"/>
                          <a:pt x="2271996" y="2453764"/>
                        </a:cubicBezTo>
                        <a:lnTo>
                          <a:pt x="314350" y="2454054"/>
                        </a:lnTo>
                        <a:cubicBezTo>
                          <a:pt x="314350" y="1738236"/>
                          <a:pt x="-579269" y="994707"/>
                          <a:pt x="646858" y="19576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Csoportba foglalás 293">
                  <a:extLst>
                    <a:ext uri="{FF2B5EF4-FFF2-40B4-BE49-F238E27FC236}">
                      <a16:creationId xmlns:a16="http://schemas.microsoft.com/office/drawing/2014/main" id="{36BB383B-2A96-44E8-8399-740F2F54555C}"/>
                    </a:ext>
                  </a:extLst>
                </p:cNvPr>
                <p:cNvGrpSpPr/>
                <p:nvPr/>
              </p:nvGrpSpPr>
              <p:grpSpPr>
                <a:xfrm>
                  <a:off x="4638130" y="915963"/>
                  <a:ext cx="2506939" cy="5531089"/>
                  <a:chOff x="4638130" y="915963"/>
                  <a:chExt cx="2506939" cy="5531089"/>
                </a:xfrm>
              </p:grpSpPr>
              <p:sp>
                <p:nvSpPr>
                  <p:cNvPr id="295" name="Téglalap 14">
                    <a:extLst>
                      <a:ext uri="{FF2B5EF4-FFF2-40B4-BE49-F238E27FC236}">
                        <a16:creationId xmlns:a16="http://schemas.microsoft.com/office/drawing/2014/main" id="{0A398690-5A9D-4069-8099-3E1F21879B21}"/>
                      </a:ext>
                    </a:extLst>
                  </p:cNvPr>
                  <p:cNvSpPr/>
                  <p:nvPr/>
                </p:nvSpPr>
                <p:spPr>
                  <a:xfrm>
                    <a:off x="5075098" y="4801907"/>
                    <a:ext cx="421811" cy="1342990"/>
                  </a:xfrm>
                  <a:custGeom>
                    <a:avLst/>
                    <a:gdLst>
                      <a:gd name="connsiteX0" fmla="*/ 0 w 713509"/>
                      <a:gd name="connsiteY0" fmla="*/ 0 h 2096316"/>
                      <a:gd name="connsiteX1" fmla="*/ 713509 w 713509"/>
                      <a:gd name="connsiteY1" fmla="*/ 0 h 2096316"/>
                      <a:gd name="connsiteX2" fmla="*/ 713509 w 713509"/>
                      <a:gd name="connsiteY2" fmla="*/ 2096316 h 2096316"/>
                      <a:gd name="connsiteX3" fmla="*/ 0 w 713509"/>
                      <a:gd name="connsiteY3" fmla="*/ 2096316 h 2096316"/>
                      <a:gd name="connsiteX4" fmla="*/ 0 w 713509"/>
                      <a:gd name="connsiteY4" fmla="*/ 0 h 2096316"/>
                      <a:gd name="connsiteX0" fmla="*/ 0 w 1011382"/>
                      <a:gd name="connsiteY0" fmla="*/ 0 h 2103243"/>
                      <a:gd name="connsiteX1" fmla="*/ 1011382 w 1011382"/>
                      <a:gd name="connsiteY1" fmla="*/ 6927 h 2103243"/>
                      <a:gd name="connsiteX2" fmla="*/ 1011382 w 1011382"/>
                      <a:gd name="connsiteY2" fmla="*/ 2103243 h 2103243"/>
                      <a:gd name="connsiteX3" fmla="*/ 297873 w 1011382"/>
                      <a:gd name="connsiteY3" fmla="*/ 2103243 h 2103243"/>
                      <a:gd name="connsiteX4" fmla="*/ 0 w 1011382"/>
                      <a:gd name="connsiteY4" fmla="*/ 0 h 2103243"/>
                      <a:gd name="connsiteX0" fmla="*/ 49620 w 1061002"/>
                      <a:gd name="connsiteY0" fmla="*/ 0 h 2103243"/>
                      <a:gd name="connsiteX1" fmla="*/ 1061002 w 1061002"/>
                      <a:gd name="connsiteY1" fmla="*/ 6927 h 2103243"/>
                      <a:gd name="connsiteX2" fmla="*/ 1061002 w 1061002"/>
                      <a:gd name="connsiteY2" fmla="*/ 2103243 h 2103243"/>
                      <a:gd name="connsiteX3" fmla="*/ 347493 w 1061002"/>
                      <a:gd name="connsiteY3" fmla="*/ 2103243 h 2103243"/>
                      <a:gd name="connsiteX4" fmla="*/ 49620 w 1061002"/>
                      <a:gd name="connsiteY4" fmla="*/ 0 h 2103243"/>
                      <a:gd name="connsiteX0" fmla="*/ 33817 w 1045199"/>
                      <a:gd name="connsiteY0" fmla="*/ 0 h 2103243"/>
                      <a:gd name="connsiteX1" fmla="*/ 1045199 w 1045199"/>
                      <a:gd name="connsiteY1" fmla="*/ 6927 h 2103243"/>
                      <a:gd name="connsiteX2" fmla="*/ 1045199 w 1045199"/>
                      <a:gd name="connsiteY2" fmla="*/ 2103243 h 2103243"/>
                      <a:gd name="connsiteX3" fmla="*/ 331690 w 1045199"/>
                      <a:gd name="connsiteY3" fmla="*/ 2103243 h 2103243"/>
                      <a:gd name="connsiteX4" fmla="*/ 33817 w 1045199"/>
                      <a:gd name="connsiteY4" fmla="*/ 0 h 2103243"/>
                      <a:gd name="connsiteX0" fmla="*/ 33817 w 1045199"/>
                      <a:gd name="connsiteY0" fmla="*/ 6928 h 2110171"/>
                      <a:gd name="connsiteX1" fmla="*/ 768108 w 1045199"/>
                      <a:gd name="connsiteY1" fmla="*/ 0 h 2110171"/>
                      <a:gd name="connsiteX2" fmla="*/ 1045199 w 1045199"/>
                      <a:gd name="connsiteY2" fmla="*/ 2110171 h 2110171"/>
                      <a:gd name="connsiteX3" fmla="*/ 331690 w 1045199"/>
                      <a:gd name="connsiteY3" fmla="*/ 2110171 h 2110171"/>
                      <a:gd name="connsiteX4" fmla="*/ 33817 w 1045199"/>
                      <a:gd name="connsiteY4" fmla="*/ 6928 h 2110171"/>
                      <a:gd name="connsiteX0" fmla="*/ 33817 w 768108"/>
                      <a:gd name="connsiteY0" fmla="*/ 6928 h 2117099"/>
                      <a:gd name="connsiteX1" fmla="*/ 768108 w 768108"/>
                      <a:gd name="connsiteY1" fmla="*/ 0 h 2117099"/>
                      <a:gd name="connsiteX2" fmla="*/ 768108 w 768108"/>
                      <a:gd name="connsiteY2" fmla="*/ 2117099 h 2117099"/>
                      <a:gd name="connsiteX3" fmla="*/ 331690 w 768108"/>
                      <a:gd name="connsiteY3" fmla="*/ 2110171 h 2117099"/>
                      <a:gd name="connsiteX4" fmla="*/ 33817 w 768108"/>
                      <a:gd name="connsiteY4" fmla="*/ 6928 h 2117099"/>
                      <a:gd name="connsiteX0" fmla="*/ 33817 w 768108"/>
                      <a:gd name="connsiteY0" fmla="*/ 6928 h 2117099"/>
                      <a:gd name="connsiteX1" fmla="*/ 768108 w 768108"/>
                      <a:gd name="connsiteY1" fmla="*/ 0 h 2117099"/>
                      <a:gd name="connsiteX2" fmla="*/ 768108 w 768108"/>
                      <a:gd name="connsiteY2" fmla="*/ 2117099 h 2117099"/>
                      <a:gd name="connsiteX3" fmla="*/ 331690 w 768108"/>
                      <a:gd name="connsiteY3" fmla="*/ 2110171 h 2117099"/>
                      <a:gd name="connsiteX4" fmla="*/ 33817 w 768108"/>
                      <a:gd name="connsiteY4" fmla="*/ 6928 h 2117099"/>
                      <a:gd name="connsiteX0" fmla="*/ 29752 w 764043"/>
                      <a:gd name="connsiteY0" fmla="*/ 6928 h 2117099"/>
                      <a:gd name="connsiteX1" fmla="*/ 764043 w 764043"/>
                      <a:gd name="connsiteY1" fmla="*/ 0 h 2117099"/>
                      <a:gd name="connsiteX2" fmla="*/ 764043 w 764043"/>
                      <a:gd name="connsiteY2" fmla="*/ 2117099 h 2117099"/>
                      <a:gd name="connsiteX3" fmla="*/ 430254 w 764043"/>
                      <a:gd name="connsiteY3" fmla="*/ 2110171 h 2117099"/>
                      <a:gd name="connsiteX4" fmla="*/ 29752 w 764043"/>
                      <a:gd name="connsiteY4" fmla="*/ 6928 h 2117099"/>
                      <a:gd name="connsiteX0" fmla="*/ 34950 w 769241"/>
                      <a:gd name="connsiteY0" fmla="*/ 6928 h 2117099"/>
                      <a:gd name="connsiteX1" fmla="*/ 769241 w 769241"/>
                      <a:gd name="connsiteY1" fmla="*/ 0 h 2117099"/>
                      <a:gd name="connsiteX2" fmla="*/ 769241 w 769241"/>
                      <a:gd name="connsiteY2" fmla="*/ 2117099 h 2117099"/>
                      <a:gd name="connsiteX3" fmla="*/ 435452 w 769241"/>
                      <a:gd name="connsiteY3" fmla="*/ 2110171 h 2117099"/>
                      <a:gd name="connsiteX4" fmla="*/ 34950 w 769241"/>
                      <a:gd name="connsiteY4" fmla="*/ 6928 h 211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41" h="2117099">
                        <a:moveTo>
                          <a:pt x="34950" y="6928"/>
                        </a:moveTo>
                        <a:lnTo>
                          <a:pt x="769241" y="0"/>
                        </a:lnTo>
                        <a:cubicBezTo>
                          <a:pt x="769241" y="705700"/>
                          <a:pt x="665332" y="1598436"/>
                          <a:pt x="769241" y="2117099"/>
                        </a:cubicBezTo>
                        <a:lnTo>
                          <a:pt x="435452" y="2110171"/>
                        </a:lnTo>
                        <a:cubicBezTo>
                          <a:pt x="459054" y="1687597"/>
                          <a:pt x="-149778" y="998954"/>
                          <a:pt x="34950" y="6928"/>
                        </a:cubicBezTo>
                        <a:close/>
                      </a:path>
                    </a:pathLst>
                  </a:cu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6" name="Téglalap 14">
                    <a:extLst>
                      <a:ext uri="{FF2B5EF4-FFF2-40B4-BE49-F238E27FC236}">
                        <a16:creationId xmlns:a16="http://schemas.microsoft.com/office/drawing/2014/main" id="{A64C11F8-90D4-4322-B84E-13A791A62C60}"/>
                      </a:ext>
                    </a:extLst>
                  </p:cNvPr>
                  <p:cNvSpPr/>
                  <p:nvPr/>
                </p:nvSpPr>
                <p:spPr>
                  <a:xfrm flipH="1">
                    <a:off x="5607255" y="4779966"/>
                    <a:ext cx="421190" cy="1342990"/>
                  </a:xfrm>
                  <a:custGeom>
                    <a:avLst/>
                    <a:gdLst>
                      <a:gd name="connsiteX0" fmla="*/ 0 w 713509"/>
                      <a:gd name="connsiteY0" fmla="*/ 0 h 2096316"/>
                      <a:gd name="connsiteX1" fmla="*/ 713509 w 713509"/>
                      <a:gd name="connsiteY1" fmla="*/ 0 h 2096316"/>
                      <a:gd name="connsiteX2" fmla="*/ 713509 w 713509"/>
                      <a:gd name="connsiteY2" fmla="*/ 2096316 h 2096316"/>
                      <a:gd name="connsiteX3" fmla="*/ 0 w 713509"/>
                      <a:gd name="connsiteY3" fmla="*/ 2096316 h 2096316"/>
                      <a:gd name="connsiteX4" fmla="*/ 0 w 713509"/>
                      <a:gd name="connsiteY4" fmla="*/ 0 h 2096316"/>
                      <a:gd name="connsiteX0" fmla="*/ 0 w 1011382"/>
                      <a:gd name="connsiteY0" fmla="*/ 0 h 2103243"/>
                      <a:gd name="connsiteX1" fmla="*/ 1011382 w 1011382"/>
                      <a:gd name="connsiteY1" fmla="*/ 6927 h 2103243"/>
                      <a:gd name="connsiteX2" fmla="*/ 1011382 w 1011382"/>
                      <a:gd name="connsiteY2" fmla="*/ 2103243 h 2103243"/>
                      <a:gd name="connsiteX3" fmla="*/ 297873 w 1011382"/>
                      <a:gd name="connsiteY3" fmla="*/ 2103243 h 2103243"/>
                      <a:gd name="connsiteX4" fmla="*/ 0 w 1011382"/>
                      <a:gd name="connsiteY4" fmla="*/ 0 h 2103243"/>
                      <a:gd name="connsiteX0" fmla="*/ 49620 w 1061002"/>
                      <a:gd name="connsiteY0" fmla="*/ 0 h 2103243"/>
                      <a:gd name="connsiteX1" fmla="*/ 1061002 w 1061002"/>
                      <a:gd name="connsiteY1" fmla="*/ 6927 h 2103243"/>
                      <a:gd name="connsiteX2" fmla="*/ 1061002 w 1061002"/>
                      <a:gd name="connsiteY2" fmla="*/ 2103243 h 2103243"/>
                      <a:gd name="connsiteX3" fmla="*/ 347493 w 1061002"/>
                      <a:gd name="connsiteY3" fmla="*/ 2103243 h 2103243"/>
                      <a:gd name="connsiteX4" fmla="*/ 49620 w 1061002"/>
                      <a:gd name="connsiteY4" fmla="*/ 0 h 2103243"/>
                      <a:gd name="connsiteX0" fmla="*/ 33817 w 1045199"/>
                      <a:gd name="connsiteY0" fmla="*/ 0 h 2103243"/>
                      <a:gd name="connsiteX1" fmla="*/ 1045199 w 1045199"/>
                      <a:gd name="connsiteY1" fmla="*/ 6927 h 2103243"/>
                      <a:gd name="connsiteX2" fmla="*/ 1045199 w 1045199"/>
                      <a:gd name="connsiteY2" fmla="*/ 2103243 h 2103243"/>
                      <a:gd name="connsiteX3" fmla="*/ 331690 w 1045199"/>
                      <a:gd name="connsiteY3" fmla="*/ 2103243 h 2103243"/>
                      <a:gd name="connsiteX4" fmla="*/ 33817 w 1045199"/>
                      <a:gd name="connsiteY4" fmla="*/ 0 h 2103243"/>
                      <a:gd name="connsiteX0" fmla="*/ 33817 w 1045199"/>
                      <a:gd name="connsiteY0" fmla="*/ 6928 h 2110171"/>
                      <a:gd name="connsiteX1" fmla="*/ 768108 w 1045199"/>
                      <a:gd name="connsiteY1" fmla="*/ 0 h 2110171"/>
                      <a:gd name="connsiteX2" fmla="*/ 1045199 w 1045199"/>
                      <a:gd name="connsiteY2" fmla="*/ 2110171 h 2110171"/>
                      <a:gd name="connsiteX3" fmla="*/ 331690 w 1045199"/>
                      <a:gd name="connsiteY3" fmla="*/ 2110171 h 2110171"/>
                      <a:gd name="connsiteX4" fmla="*/ 33817 w 1045199"/>
                      <a:gd name="connsiteY4" fmla="*/ 6928 h 2110171"/>
                      <a:gd name="connsiteX0" fmla="*/ 33817 w 768108"/>
                      <a:gd name="connsiteY0" fmla="*/ 6928 h 2117099"/>
                      <a:gd name="connsiteX1" fmla="*/ 768108 w 768108"/>
                      <a:gd name="connsiteY1" fmla="*/ 0 h 2117099"/>
                      <a:gd name="connsiteX2" fmla="*/ 768108 w 768108"/>
                      <a:gd name="connsiteY2" fmla="*/ 2117099 h 2117099"/>
                      <a:gd name="connsiteX3" fmla="*/ 331690 w 768108"/>
                      <a:gd name="connsiteY3" fmla="*/ 2110171 h 2117099"/>
                      <a:gd name="connsiteX4" fmla="*/ 33817 w 768108"/>
                      <a:gd name="connsiteY4" fmla="*/ 6928 h 2117099"/>
                      <a:gd name="connsiteX0" fmla="*/ 33817 w 768108"/>
                      <a:gd name="connsiteY0" fmla="*/ 6928 h 2117099"/>
                      <a:gd name="connsiteX1" fmla="*/ 768108 w 768108"/>
                      <a:gd name="connsiteY1" fmla="*/ 0 h 2117099"/>
                      <a:gd name="connsiteX2" fmla="*/ 768108 w 768108"/>
                      <a:gd name="connsiteY2" fmla="*/ 2117099 h 2117099"/>
                      <a:gd name="connsiteX3" fmla="*/ 331690 w 768108"/>
                      <a:gd name="connsiteY3" fmla="*/ 2110171 h 2117099"/>
                      <a:gd name="connsiteX4" fmla="*/ 33817 w 768108"/>
                      <a:gd name="connsiteY4" fmla="*/ 6928 h 211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8108" h="2117099">
                        <a:moveTo>
                          <a:pt x="33817" y="6928"/>
                        </a:moveTo>
                        <a:lnTo>
                          <a:pt x="768108" y="0"/>
                        </a:lnTo>
                        <a:cubicBezTo>
                          <a:pt x="768108" y="705700"/>
                          <a:pt x="664199" y="1598436"/>
                          <a:pt x="768108" y="2117099"/>
                        </a:cubicBezTo>
                        <a:lnTo>
                          <a:pt x="331690" y="2110171"/>
                        </a:lnTo>
                        <a:cubicBezTo>
                          <a:pt x="488708" y="1672327"/>
                          <a:pt x="-150911" y="998954"/>
                          <a:pt x="33817" y="6928"/>
                        </a:cubicBezTo>
                        <a:close/>
                      </a:path>
                    </a:pathLst>
                  </a:cu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7" name="Téglalap 296">
                    <a:extLst>
                      <a:ext uri="{FF2B5EF4-FFF2-40B4-BE49-F238E27FC236}">
                        <a16:creationId xmlns:a16="http://schemas.microsoft.com/office/drawing/2014/main" id="{72F39B44-4321-48CB-8384-971AA7B6B5A2}"/>
                      </a:ext>
                    </a:extLst>
                  </p:cNvPr>
                  <p:cNvSpPr/>
                  <p:nvPr/>
                </p:nvSpPr>
                <p:spPr>
                  <a:xfrm>
                    <a:off x="4906573" y="4803825"/>
                    <a:ext cx="1238489" cy="99575"/>
                  </a:xfrm>
                  <a:prstGeom prst="rect">
                    <a:avLst/>
                  </a:pr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8" name="Szabadkézi sokszög 134">
                    <a:extLst>
                      <a:ext uri="{FF2B5EF4-FFF2-40B4-BE49-F238E27FC236}">
                        <a16:creationId xmlns:a16="http://schemas.microsoft.com/office/drawing/2014/main" id="{E5244097-88B3-4F66-B6E4-14FFCF00245F}"/>
                      </a:ext>
                    </a:extLst>
                  </p:cNvPr>
                  <p:cNvSpPr/>
                  <p:nvPr/>
                </p:nvSpPr>
                <p:spPr>
                  <a:xfrm>
                    <a:off x="4745939" y="2224937"/>
                    <a:ext cx="1363250" cy="2611155"/>
                  </a:xfrm>
                  <a:custGeom>
                    <a:avLst/>
                    <a:gdLst>
                      <a:gd name="connsiteX0" fmla="*/ 826780 w 1642302"/>
                      <a:gd name="connsiteY0" fmla="*/ 72 h 4454436"/>
                      <a:gd name="connsiteX1" fmla="*/ 1221245 w 1642302"/>
                      <a:gd name="connsiteY1" fmla="*/ 182950 h 4454436"/>
                      <a:gd name="connsiteX2" fmla="*/ 1459815 w 1642302"/>
                      <a:gd name="connsiteY2" fmla="*/ 2671275 h 4454436"/>
                      <a:gd name="connsiteX3" fmla="*/ 1440939 w 1642302"/>
                      <a:gd name="connsiteY3" fmla="*/ 2671280 h 4454436"/>
                      <a:gd name="connsiteX4" fmla="*/ 1642302 w 1642302"/>
                      <a:gd name="connsiteY4" fmla="*/ 4454436 h 4454436"/>
                      <a:gd name="connsiteX5" fmla="*/ 0 w 1642302"/>
                      <a:gd name="connsiteY5" fmla="*/ 4454436 h 4454436"/>
                      <a:gd name="connsiteX6" fmla="*/ 201800 w 1642302"/>
                      <a:gd name="connsiteY6" fmla="*/ 2667414 h 4454436"/>
                      <a:gd name="connsiteX7" fmla="*/ 195722 w 1642302"/>
                      <a:gd name="connsiteY7" fmla="*/ 2525117 h 4454436"/>
                      <a:gd name="connsiteX8" fmla="*/ 415623 w 1642302"/>
                      <a:gd name="connsiteY8" fmla="*/ 213114 h 4454436"/>
                      <a:gd name="connsiteX9" fmla="*/ 826780 w 1642302"/>
                      <a:gd name="connsiteY9" fmla="*/ 72 h 4454436"/>
                      <a:gd name="connsiteX0" fmla="*/ 826780 w 1642302"/>
                      <a:gd name="connsiteY0" fmla="*/ 72 h 4454436"/>
                      <a:gd name="connsiteX1" fmla="*/ 1221245 w 1642302"/>
                      <a:gd name="connsiteY1" fmla="*/ 182950 h 4454436"/>
                      <a:gd name="connsiteX2" fmla="*/ 1459815 w 1642302"/>
                      <a:gd name="connsiteY2" fmla="*/ 2671275 h 4454436"/>
                      <a:gd name="connsiteX3" fmla="*/ 1642302 w 1642302"/>
                      <a:gd name="connsiteY3" fmla="*/ 4454436 h 4454436"/>
                      <a:gd name="connsiteX4" fmla="*/ 0 w 1642302"/>
                      <a:gd name="connsiteY4" fmla="*/ 4454436 h 4454436"/>
                      <a:gd name="connsiteX5" fmla="*/ 201800 w 1642302"/>
                      <a:gd name="connsiteY5" fmla="*/ 2667414 h 4454436"/>
                      <a:gd name="connsiteX6" fmla="*/ 195722 w 1642302"/>
                      <a:gd name="connsiteY6" fmla="*/ 2525117 h 4454436"/>
                      <a:gd name="connsiteX7" fmla="*/ 415623 w 1642302"/>
                      <a:gd name="connsiteY7" fmla="*/ 213114 h 4454436"/>
                      <a:gd name="connsiteX8" fmla="*/ 826780 w 1642302"/>
                      <a:gd name="connsiteY8" fmla="*/ 72 h 4454436"/>
                      <a:gd name="connsiteX0" fmla="*/ 826780 w 1642302"/>
                      <a:gd name="connsiteY0" fmla="*/ 72 h 4454436"/>
                      <a:gd name="connsiteX1" fmla="*/ 1221245 w 1642302"/>
                      <a:gd name="connsiteY1" fmla="*/ 182950 h 4454436"/>
                      <a:gd name="connsiteX2" fmla="*/ 1459815 w 1642302"/>
                      <a:gd name="connsiteY2" fmla="*/ 2671275 h 4454436"/>
                      <a:gd name="connsiteX3" fmla="*/ 1642302 w 1642302"/>
                      <a:gd name="connsiteY3" fmla="*/ 4454436 h 4454436"/>
                      <a:gd name="connsiteX4" fmla="*/ 0 w 1642302"/>
                      <a:gd name="connsiteY4" fmla="*/ 4454436 h 4454436"/>
                      <a:gd name="connsiteX5" fmla="*/ 195722 w 1642302"/>
                      <a:gd name="connsiteY5" fmla="*/ 2525117 h 4454436"/>
                      <a:gd name="connsiteX6" fmla="*/ 415623 w 1642302"/>
                      <a:gd name="connsiteY6" fmla="*/ 213114 h 4454436"/>
                      <a:gd name="connsiteX7" fmla="*/ 826780 w 1642302"/>
                      <a:gd name="connsiteY7" fmla="*/ 72 h 4454436"/>
                      <a:gd name="connsiteX0" fmla="*/ 826780 w 1957967"/>
                      <a:gd name="connsiteY0" fmla="*/ 72 h 4454436"/>
                      <a:gd name="connsiteX1" fmla="*/ 1221245 w 1957967"/>
                      <a:gd name="connsiteY1" fmla="*/ 182950 h 4454436"/>
                      <a:gd name="connsiteX2" fmla="*/ 1459815 w 1957967"/>
                      <a:gd name="connsiteY2" fmla="*/ 2671275 h 4454436"/>
                      <a:gd name="connsiteX3" fmla="*/ 1957967 w 1957967"/>
                      <a:gd name="connsiteY3" fmla="*/ 4413146 h 4454436"/>
                      <a:gd name="connsiteX4" fmla="*/ 0 w 1957967"/>
                      <a:gd name="connsiteY4" fmla="*/ 4454436 h 4454436"/>
                      <a:gd name="connsiteX5" fmla="*/ 195722 w 1957967"/>
                      <a:gd name="connsiteY5" fmla="*/ 2525117 h 4454436"/>
                      <a:gd name="connsiteX6" fmla="*/ 415623 w 1957967"/>
                      <a:gd name="connsiteY6" fmla="*/ 213114 h 4454436"/>
                      <a:gd name="connsiteX7" fmla="*/ 826780 w 1957967"/>
                      <a:gd name="connsiteY7" fmla="*/ 72 h 4454436"/>
                      <a:gd name="connsiteX0" fmla="*/ 826780 w 1957967"/>
                      <a:gd name="connsiteY0" fmla="*/ 72 h 4454436"/>
                      <a:gd name="connsiteX1" fmla="*/ 1221245 w 1957967"/>
                      <a:gd name="connsiteY1" fmla="*/ 182950 h 4454436"/>
                      <a:gd name="connsiteX2" fmla="*/ 1459815 w 1957967"/>
                      <a:gd name="connsiteY2" fmla="*/ 2671275 h 4454436"/>
                      <a:gd name="connsiteX3" fmla="*/ 1957967 w 1957967"/>
                      <a:gd name="connsiteY3" fmla="*/ 4413146 h 4454436"/>
                      <a:gd name="connsiteX4" fmla="*/ 0 w 1957967"/>
                      <a:gd name="connsiteY4" fmla="*/ 4454436 h 4454436"/>
                      <a:gd name="connsiteX5" fmla="*/ 195722 w 1957967"/>
                      <a:gd name="connsiteY5" fmla="*/ 2525117 h 4454436"/>
                      <a:gd name="connsiteX6" fmla="*/ 415623 w 1957967"/>
                      <a:gd name="connsiteY6" fmla="*/ 213114 h 4454436"/>
                      <a:gd name="connsiteX7" fmla="*/ 826780 w 1957967"/>
                      <a:gd name="connsiteY7" fmla="*/ 72 h 4454436"/>
                      <a:gd name="connsiteX0" fmla="*/ 826780 w 1957967"/>
                      <a:gd name="connsiteY0" fmla="*/ 72 h 4454436"/>
                      <a:gd name="connsiteX1" fmla="*/ 1221245 w 1957967"/>
                      <a:gd name="connsiteY1" fmla="*/ 182950 h 4454436"/>
                      <a:gd name="connsiteX2" fmla="*/ 1459815 w 1957967"/>
                      <a:gd name="connsiteY2" fmla="*/ 2671275 h 4454436"/>
                      <a:gd name="connsiteX3" fmla="*/ 1957967 w 1957967"/>
                      <a:gd name="connsiteY3" fmla="*/ 4413146 h 4454436"/>
                      <a:gd name="connsiteX4" fmla="*/ 0 w 1957967"/>
                      <a:gd name="connsiteY4" fmla="*/ 4454436 h 4454436"/>
                      <a:gd name="connsiteX5" fmla="*/ 195722 w 1957967"/>
                      <a:gd name="connsiteY5" fmla="*/ 2525117 h 4454436"/>
                      <a:gd name="connsiteX6" fmla="*/ 415623 w 1957967"/>
                      <a:gd name="connsiteY6" fmla="*/ 213114 h 4454436"/>
                      <a:gd name="connsiteX7" fmla="*/ 826780 w 1957967"/>
                      <a:gd name="connsiteY7" fmla="*/ 72 h 4454436"/>
                      <a:gd name="connsiteX0" fmla="*/ 993382 w 2124569"/>
                      <a:gd name="connsiteY0" fmla="*/ 72 h 5569281"/>
                      <a:gd name="connsiteX1" fmla="*/ 1387847 w 2124569"/>
                      <a:gd name="connsiteY1" fmla="*/ 182950 h 5569281"/>
                      <a:gd name="connsiteX2" fmla="*/ 1626417 w 2124569"/>
                      <a:gd name="connsiteY2" fmla="*/ 2671275 h 5569281"/>
                      <a:gd name="connsiteX3" fmla="*/ 2124569 w 2124569"/>
                      <a:gd name="connsiteY3" fmla="*/ 4413146 h 5569281"/>
                      <a:gd name="connsiteX4" fmla="*/ 0 w 2124569"/>
                      <a:gd name="connsiteY4" fmla="*/ 5569281 h 5569281"/>
                      <a:gd name="connsiteX5" fmla="*/ 362324 w 2124569"/>
                      <a:gd name="connsiteY5" fmla="*/ 2525117 h 5569281"/>
                      <a:gd name="connsiteX6" fmla="*/ 582225 w 2124569"/>
                      <a:gd name="connsiteY6" fmla="*/ 213114 h 5569281"/>
                      <a:gd name="connsiteX7" fmla="*/ 993382 w 2124569"/>
                      <a:gd name="connsiteY7" fmla="*/ 72 h 5569281"/>
                      <a:gd name="connsiteX0" fmla="*/ 993382 w 2449003"/>
                      <a:gd name="connsiteY0" fmla="*/ 72 h 5569281"/>
                      <a:gd name="connsiteX1" fmla="*/ 1387847 w 2449003"/>
                      <a:gd name="connsiteY1" fmla="*/ 182950 h 5569281"/>
                      <a:gd name="connsiteX2" fmla="*/ 1626417 w 2449003"/>
                      <a:gd name="connsiteY2" fmla="*/ 2671275 h 5569281"/>
                      <a:gd name="connsiteX3" fmla="*/ 2449003 w 2449003"/>
                      <a:gd name="connsiteY3" fmla="*/ 5445410 h 5569281"/>
                      <a:gd name="connsiteX4" fmla="*/ 0 w 2449003"/>
                      <a:gd name="connsiteY4" fmla="*/ 5569281 h 5569281"/>
                      <a:gd name="connsiteX5" fmla="*/ 362324 w 2449003"/>
                      <a:gd name="connsiteY5" fmla="*/ 2525117 h 5569281"/>
                      <a:gd name="connsiteX6" fmla="*/ 582225 w 2449003"/>
                      <a:gd name="connsiteY6" fmla="*/ 213114 h 5569281"/>
                      <a:gd name="connsiteX7" fmla="*/ 993382 w 2449003"/>
                      <a:gd name="connsiteY7" fmla="*/ 72 h 5569281"/>
                      <a:gd name="connsiteX0" fmla="*/ 993382 w 2212255"/>
                      <a:gd name="connsiteY0" fmla="*/ 72 h 5569281"/>
                      <a:gd name="connsiteX1" fmla="*/ 1387847 w 2212255"/>
                      <a:gd name="connsiteY1" fmla="*/ 182950 h 5569281"/>
                      <a:gd name="connsiteX2" fmla="*/ 1626417 w 2212255"/>
                      <a:gd name="connsiteY2" fmla="*/ 2671275 h 5569281"/>
                      <a:gd name="connsiteX3" fmla="*/ 2212255 w 2212255"/>
                      <a:gd name="connsiteY3" fmla="*/ 5476379 h 5569281"/>
                      <a:gd name="connsiteX4" fmla="*/ 0 w 2212255"/>
                      <a:gd name="connsiteY4" fmla="*/ 5569281 h 5569281"/>
                      <a:gd name="connsiteX5" fmla="*/ 362324 w 2212255"/>
                      <a:gd name="connsiteY5" fmla="*/ 2525117 h 5569281"/>
                      <a:gd name="connsiteX6" fmla="*/ 582225 w 2212255"/>
                      <a:gd name="connsiteY6" fmla="*/ 213114 h 5569281"/>
                      <a:gd name="connsiteX7" fmla="*/ 993382 w 2212255"/>
                      <a:gd name="connsiteY7" fmla="*/ 72 h 5569281"/>
                      <a:gd name="connsiteX0" fmla="*/ 993382 w 2212255"/>
                      <a:gd name="connsiteY0" fmla="*/ 72 h 5569281"/>
                      <a:gd name="connsiteX1" fmla="*/ 1387847 w 2212255"/>
                      <a:gd name="connsiteY1" fmla="*/ 182950 h 5569281"/>
                      <a:gd name="connsiteX2" fmla="*/ 1626417 w 2212255"/>
                      <a:gd name="connsiteY2" fmla="*/ 2671275 h 5569281"/>
                      <a:gd name="connsiteX3" fmla="*/ 2212255 w 2212255"/>
                      <a:gd name="connsiteY3" fmla="*/ 5476379 h 5569281"/>
                      <a:gd name="connsiteX4" fmla="*/ 0 w 2212255"/>
                      <a:gd name="connsiteY4" fmla="*/ 5569281 h 5569281"/>
                      <a:gd name="connsiteX5" fmla="*/ 362324 w 2212255"/>
                      <a:gd name="connsiteY5" fmla="*/ 2525117 h 5569281"/>
                      <a:gd name="connsiteX6" fmla="*/ 582225 w 2212255"/>
                      <a:gd name="connsiteY6" fmla="*/ 213114 h 5569281"/>
                      <a:gd name="connsiteX7" fmla="*/ 993382 w 2212255"/>
                      <a:gd name="connsiteY7" fmla="*/ 72 h 5569281"/>
                      <a:gd name="connsiteX0" fmla="*/ 993382 w 2212255"/>
                      <a:gd name="connsiteY0" fmla="*/ 72 h 5569281"/>
                      <a:gd name="connsiteX1" fmla="*/ 1387847 w 2212255"/>
                      <a:gd name="connsiteY1" fmla="*/ 182950 h 5569281"/>
                      <a:gd name="connsiteX2" fmla="*/ 1626417 w 2212255"/>
                      <a:gd name="connsiteY2" fmla="*/ 2671275 h 5569281"/>
                      <a:gd name="connsiteX3" fmla="*/ 2212255 w 2212255"/>
                      <a:gd name="connsiteY3" fmla="*/ 5476379 h 5569281"/>
                      <a:gd name="connsiteX4" fmla="*/ 0 w 2212255"/>
                      <a:gd name="connsiteY4" fmla="*/ 5569281 h 5569281"/>
                      <a:gd name="connsiteX5" fmla="*/ 362324 w 2212255"/>
                      <a:gd name="connsiteY5" fmla="*/ 2525117 h 5569281"/>
                      <a:gd name="connsiteX6" fmla="*/ 582225 w 2212255"/>
                      <a:gd name="connsiteY6" fmla="*/ 213114 h 5569281"/>
                      <a:gd name="connsiteX7" fmla="*/ 993382 w 2212255"/>
                      <a:gd name="connsiteY7" fmla="*/ 72 h 5569281"/>
                      <a:gd name="connsiteX0" fmla="*/ 993382 w 2071959"/>
                      <a:gd name="connsiteY0" fmla="*/ 72 h 5569281"/>
                      <a:gd name="connsiteX1" fmla="*/ 1387847 w 2071959"/>
                      <a:gd name="connsiteY1" fmla="*/ 182950 h 5569281"/>
                      <a:gd name="connsiteX2" fmla="*/ 1626417 w 2071959"/>
                      <a:gd name="connsiteY2" fmla="*/ 2671275 h 5569281"/>
                      <a:gd name="connsiteX3" fmla="*/ 2071959 w 2071959"/>
                      <a:gd name="connsiteY3" fmla="*/ 5527991 h 5569281"/>
                      <a:gd name="connsiteX4" fmla="*/ 0 w 2071959"/>
                      <a:gd name="connsiteY4" fmla="*/ 5569281 h 5569281"/>
                      <a:gd name="connsiteX5" fmla="*/ 362324 w 2071959"/>
                      <a:gd name="connsiteY5" fmla="*/ 2525117 h 5569281"/>
                      <a:gd name="connsiteX6" fmla="*/ 582225 w 2071959"/>
                      <a:gd name="connsiteY6" fmla="*/ 213114 h 5569281"/>
                      <a:gd name="connsiteX7" fmla="*/ 993382 w 2071959"/>
                      <a:gd name="connsiteY7" fmla="*/ 72 h 5569281"/>
                      <a:gd name="connsiteX0" fmla="*/ 993382 w 2071959"/>
                      <a:gd name="connsiteY0" fmla="*/ 72 h 5569281"/>
                      <a:gd name="connsiteX1" fmla="*/ 1387847 w 2071959"/>
                      <a:gd name="connsiteY1" fmla="*/ 182950 h 5569281"/>
                      <a:gd name="connsiteX2" fmla="*/ 1626417 w 2071959"/>
                      <a:gd name="connsiteY2" fmla="*/ 2671275 h 5569281"/>
                      <a:gd name="connsiteX3" fmla="*/ 2071959 w 2071959"/>
                      <a:gd name="connsiteY3" fmla="*/ 5527991 h 5569281"/>
                      <a:gd name="connsiteX4" fmla="*/ 0 w 2071959"/>
                      <a:gd name="connsiteY4" fmla="*/ 5569281 h 5569281"/>
                      <a:gd name="connsiteX5" fmla="*/ 362324 w 2071959"/>
                      <a:gd name="connsiteY5" fmla="*/ 2525117 h 5569281"/>
                      <a:gd name="connsiteX6" fmla="*/ 582225 w 2071959"/>
                      <a:gd name="connsiteY6" fmla="*/ 213114 h 5569281"/>
                      <a:gd name="connsiteX7" fmla="*/ 993382 w 2071959"/>
                      <a:gd name="connsiteY7" fmla="*/ 72 h 5569281"/>
                      <a:gd name="connsiteX0" fmla="*/ 993382 w 2068851"/>
                      <a:gd name="connsiteY0" fmla="*/ 72 h 5586530"/>
                      <a:gd name="connsiteX1" fmla="*/ 1387847 w 2068851"/>
                      <a:gd name="connsiteY1" fmla="*/ 182950 h 5586530"/>
                      <a:gd name="connsiteX2" fmla="*/ 1626417 w 2068851"/>
                      <a:gd name="connsiteY2" fmla="*/ 2671275 h 5586530"/>
                      <a:gd name="connsiteX3" fmla="*/ 2068851 w 2068851"/>
                      <a:gd name="connsiteY3" fmla="*/ 5586530 h 5586530"/>
                      <a:gd name="connsiteX4" fmla="*/ 0 w 2068851"/>
                      <a:gd name="connsiteY4" fmla="*/ 5569281 h 5586530"/>
                      <a:gd name="connsiteX5" fmla="*/ 362324 w 2068851"/>
                      <a:gd name="connsiteY5" fmla="*/ 2525117 h 5586530"/>
                      <a:gd name="connsiteX6" fmla="*/ 582225 w 2068851"/>
                      <a:gd name="connsiteY6" fmla="*/ 213114 h 5586530"/>
                      <a:gd name="connsiteX7" fmla="*/ 993382 w 2068851"/>
                      <a:gd name="connsiteY7" fmla="*/ 72 h 5586530"/>
                      <a:gd name="connsiteX0" fmla="*/ 1215567 w 2291036"/>
                      <a:gd name="connsiteY0" fmla="*/ 8830 h 5595288"/>
                      <a:gd name="connsiteX1" fmla="*/ 1610032 w 2291036"/>
                      <a:gd name="connsiteY1" fmla="*/ 191708 h 5595288"/>
                      <a:gd name="connsiteX2" fmla="*/ 1848602 w 2291036"/>
                      <a:gd name="connsiteY2" fmla="*/ 2680033 h 5595288"/>
                      <a:gd name="connsiteX3" fmla="*/ 2291036 w 2291036"/>
                      <a:gd name="connsiteY3" fmla="*/ 5595288 h 5595288"/>
                      <a:gd name="connsiteX4" fmla="*/ 222185 w 2291036"/>
                      <a:gd name="connsiteY4" fmla="*/ 5578039 h 5595288"/>
                      <a:gd name="connsiteX5" fmla="*/ 584509 w 2291036"/>
                      <a:gd name="connsiteY5" fmla="*/ 2533875 h 5595288"/>
                      <a:gd name="connsiteX6" fmla="*/ 272456 w 2291036"/>
                      <a:gd name="connsiteY6" fmla="*/ 430619 h 5595288"/>
                      <a:gd name="connsiteX7" fmla="*/ 1215567 w 2291036"/>
                      <a:gd name="connsiteY7" fmla="*/ 8830 h 5595288"/>
                      <a:gd name="connsiteX0" fmla="*/ 993382 w 2068851"/>
                      <a:gd name="connsiteY0" fmla="*/ 8832 h 5595290"/>
                      <a:gd name="connsiteX1" fmla="*/ 1387847 w 2068851"/>
                      <a:gd name="connsiteY1" fmla="*/ 191710 h 5595290"/>
                      <a:gd name="connsiteX2" fmla="*/ 1626417 w 2068851"/>
                      <a:gd name="connsiteY2" fmla="*/ 2680035 h 5595290"/>
                      <a:gd name="connsiteX3" fmla="*/ 2068851 w 2068851"/>
                      <a:gd name="connsiteY3" fmla="*/ 5595290 h 5595290"/>
                      <a:gd name="connsiteX4" fmla="*/ 0 w 2068851"/>
                      <a:gd name="connsiteY4" fmla="*/ 5578041 h 5595290"/>
                      <a:gd name="connsiteX5" fmla="*/ 362324 w 2068851"/>
                      <a:gd name="connsiteY5" fmla="*/ 2533877 h 5595290"/>
                      <a:gd name="connsiteX6" fmla="*/ 50271 w 2068851"/>
                      <a:gd name="connsiteY6" fmla="*/ 430621 h 5595290"/>
                      <a:gd name="connsiteX7" fmla="*/ 993382 w 2068851"/>
                      <a:gd name="connsiteY7" fmla="*/ 8832 h 5595290"/>
                      <a:gd name="connsiteX0" fmla="*/ 993382 w 2068851"/>
                      <a:gd name="connsiteY0" fmla="*/ 8832 h 5595290"/>
                      <a:gd name="connsiteX1" fmla="*/ 1387847 w 2068851"/>
                      <a:gd name="connsiteY1" fmla="*/ 191710 h 5595290"/>
                      <a:gd name="connsiteX2" fmla="*/ 1626417 w 2068851"/>
                      <a:gd name="connsiteY2" fmla="*/ 2680035 h 5595290"/>
                      <a:gd name="connsiteX3" fmla="*/ 2068851 w 2068851"/>
                      <a:gd name="connsiteY3" fmla="*/ 5595290 h 5595290"/>
                      <a:gd name="connsiteX4" fmla="*/ 0 w 2068851"/>
                      <a:gd name="connsiteY4" fmla="*/ 5578041 h 5595290"/>
                      <a:gd name="connsiteX5" fmla="*/ 362324 w 2068851"/>
                      <a:gd name="connsiteY5" fmla="*/ 2533877 h 5595290"/>
                      <a:gd name="connsiteX6" fmla="*/ 50271 w 2068851"/>
                      <a:gd name="connsiteY6" fmla="*/ 430621 h 5595290"/>
                      <a:gd name="connsiteX7" fmla="*/ 993382 w 2068851"/>
                      <a:gd name="connsiteY7" fmla="*/ 8832 h 5595290"/>
                      <a:gd name="connsiteX0" fmla="*/ 993382 w 2068851"/>
                      <a:gd name="connsiteY0" fmla="*/ 8832 h 5595290"/>
                      <a:gd name="connsiteX1" fmla="*/ 1387847 w 2068851"/>
                      <a:gd name="connsiteY1" fmla="*/ 191710 h 5595290"/>
                      <a:gd name="connsiteX2" fmla="*/ 1626417 w 2068851"/>
                      <a:gd name="connsiteY2" fmla="*/ 2680035 h 5595290"/>
                      <a:gd name="connsiteX3" fmla="*/ 2068851 w 2068851"/>
                      <a:gd name="connsiteY3" fmla="*/ 5595290 h 5595290"/>
                      <a:gd name="connsiteX4" fmla="*/ 0 w 2068851"/>
                      <a:gd name="connsiteY4" fmla="*/ 5578041 h 5595290"/>
                      <a:gd name="connsiteX5" fmla="*/ 362324 w 2068851"/>
                      <a:gd name="connsiteY5" fmla="*/ 2533877 h 5595290"/>
                      <a:gd name="connsiteX6" fmla="*/ 50271 w 2068851"/>
                      <a:gd name="connsiteY6" fmla="*/ 430621 h 5595290"/>
                      <a:gd name="connsiteX7" fmla="*/ 993382 w 2068851"/>
                      <a:gd name="connsiteY7" fmla="*/ 8832 h 5595290"/>
                      <a:gd name="connsiteX0" fmla="*/ 993382 w 2068851"/>
                      <a:gd name="connsiteY0" fmla="*/ 2122 h 5588580"/>
                      <a:gd name="connsiteX1" fmla="*/ 1865241 w 2068851"/>
                      <a:gd name="connsiteY1" fmla="*/ 281346 h 5588580"/>
                      <a:gd name="connsiteX2" fmla="*/ 1626417 w 2068851"/>
                      <a:gd name="connsiteY2" fmla="*/ 2673325 h 5588580"/>
                      <a:gd name="connsiteX3" fmla="*/ 2068851 w 2068851"/>
                      <a:gd name="connsiteY3" fmla="*/ 5588580 h 5588580"/>
                      <a:gd name="connsiteX4" fmla="*/ 0 w 2068851"/>
                      <a:gd name="connsiteY4" fmla="*/ 5571331 h 5588580"/>
                      <a:gd name="connsiteX5" fmla="*/ 362324 w 2068851"/>
                      <a:gd name="connsiteY5" fmla="*/ 2527167 h 5588580"/>
                      <a:gd name="connsiteX6" fmla="*/ 50271 w 2068851"/>
                      <a:gd name="connsiteY6" fmla="*/ 423911 h 5588580"/>
                      <a:gd name="connsiteX7" fmla="*/ 993382 w 2068851"/>
                      <a:gd name="connsiteY7" fmla="*/ 2122 h 5588580"/>
                      <a:gd name="connsiteX0" fmla="*/ 993382 w 2068851"/>
                      <a:gd name="connsiteY0" fmla="*/ 2122 h 5588580"/>
                      <a:gd name="connsiteX1" fmla="*/ 1865241 w 2068851"/>
                      <a:gd name="connsiteY1" fmla="*/ 281346 h 5588580"/>
                      <a:gd name="connsiteX2" fmla="*/ 1626417 w 2068851"/>
                      <a:gd name="connsiteY2" fmla="*/ 2673325 h 5588580"/>
                      <a:gd name="connsiteX3" fmla="*/ 2068851 w 2068851"/>
                      <a:gd name="connsiteY3" fmla="*/ 5588580 h 5588580"/>
                      <a:gd name="connsiteX4" fmla="*/ 0 w 2068851"/>
                      <a:gd name="connsiteY4" fmla="*/ 5571331 h 5588580"/>
                      <a:gd name="connsiteX5" fmla="*/ 362324 w 2068851"/>
                      <a:gd name="connsiteY5" fmla="*/ 2527167 h 5588580"/>
                      <a:gd name="connsiteX6" fmla="*/ 50271 w 2068851"/>
                      <a:gd name="connsiteY6" fmla="*/ 423911 h 5588580"/>
                      <a:gd name="connsiteX7" fmla="*/ 993382 w 2068851"/>
                      <a:gd name="connsiteY7" fmla="*/ 2122 h 5588580"/>
                      <a:gd name="connsiteX0" fmla="*/ 993382 w 2068851"/>
                      <a:gd name="connsiteY0" fmla="*/ 2122 h 5588580"/>
                      <a:gd name="connsiteX1" fmla="*/ 1865241 w 2068851"/>
                      <a:gd name="connsiteY1" fmla="*/ 281346 h 5588580"/>
                      <a:gd name="connsiteX2" fmla="*/ 1626417 w 2068851"/>
                      <a:gd name="connsiteY2" fmla="*/ 2673325 h 5588580"/>
                      <a:gd name="connsiteX3" fmla="*/ 2068851 w 2068851"/>
                      <a:gd name="connsiteY3" fmla="*/ 5588580 h 5588580"/>
                      <a:gd name="connsiteX4" fmla="*/ 0 w 2068851"/>
                      <a:gd name="connsiteY4" fmla="*/ 5571331 h 5588580"/>
                      <a:gd name="connsiteX5" fmla="*/ 362324 w 2068851"/>
                      <a:gd name="connsiteY5" fmla="*/ 2527167 h 5588580"/>
                      <a:gd name="connsiteX6" fmla="*/ 50271 w 2068851"/>
                      <a:gd name="connsiteY6" fmla="*/ 423911 h 5588580"/>
                      <a:gd name="connsiteX7" fmla="*/ 993382 w 2068851"/>
                      <a:gd name="connsiteY7" fmla="*/ 2122 h 5588580"/>
                      <a:gd name="connsiteX0" fmla="*/ 993382 w 2096567"/>
                      <a:gd name="connsiteY0" fmla="*/ 3161 h 5589619"/>
                      <a:gd name="connsiteX1" fmla="*/ 2090298 w 2096567"/>
                      <a:gd name="connsiteY1" fmla="*/ 258298 h 5589619"/>
                      <a:gd name="connsiteX2" fmla="*/ 1626417 w 2096567"/>
                      <a:gd name="connsiteY2" fmla="*/ 2674364 h 5589619"/>
                      <a:gd name="connsiteX3" fmla="*/ 2068851 w 2096567"/>
                      <a:gd name="connsiteY3" fmla="*/ 5589619 h 5589619"/>
                      <a:gd name="connsiteX4" fmla="*/ 0 w 2096567"/>
                      <a:gd name="connsiteY4" fmla="*/ 5572370 h 5589619"/>
                      <a:gd name="connsiteX5" fmla="*/ 362324 w 2096567"/>
                      <a:gd name="connsiteY5" fmla="*/ 2528206 h 5589619"/>
                      <a:gd name="connsiteX6" fmla="*/ 50271 w 2096567"/>
                      <a:gd name="connsiteY6" fmla="*/ 424950 h 5589619"/>
                      <a:gd name="connsiteX7" fmla="*/ 993382 w 2096567"/>
                      <a:gd name="connsiteY7" fmla="*/ 3161 h 5589619"/>
                      <a:gd name="connsiteX0" fmla="*/ 993382 w 2218232"/>
                      <a:gd name="connsiteY0" fmla="*/ 1354 h 5587812"/>
                      <a:gd name="connsiteX1" fmla="*/ 2213057 w 2218232"/>
                      <a:gd name="connsiteY1" fmla="*/ 304664 h 5587812"/>
                      <a:gd name="connsiteX2" fmla="*/ 1626417 w 2218232"/>
                      <a:gd name="connsiteY2" fmla="*/ 2672557 h 5587812"/>
                      <a:gd name="connsiteX3" fmla="*/ 2068851 w 2218232"/>
                      <a:gd name="connsiteY3" fmla="*/ 5587812 h 5587812"/>
                      <a:gd name="connsiteX4" fmla="*/ 0 w 2218232"/>
                      <a:gd name="connsiteY4" fmla="*/ 5570563 h 5587812"/>
                      <a:gd name="connsiteX5" fmla="*/ 362324 w 2218232"/>
                      <a:gd name="connsiteY5" fmla="*/ 2526399 h 5587812"/>
                      <a:gd name="connsiteX6" fmla="*/ 50271 w 2218232"/>
                      <a:gd name="connsiteY6" fmla="*/ 423143 h 5587812"/>
                      <a:gd name="connsiteX7" fmla="*/ 993382 w 2218232"/>
                      <a:gd name="connsiteY7" fmla="*/ 1354 h 5587812"/>
                      <a:gd name="connsiteX0" fmla="*/ 993382 w 2218232"/>
                      <a:gd name="connsiteY0" fmla="*/ 24367 h 5610825"/>
                      <a:gd name="connsiteX1" fmla="*/ 2213057 w 2218232"/>
                      <a:gd name="connsiteY1" fmla="*/ 327677 h 5610825"/>
                      <a:gd name="connsiteX2" fmla="*/ 1626417 w 2218232"/>
                      <a:gd name="connsiteY2" fmla="*/ 2695570 h 5610825"/>
                      <a:gd name="connsiteX3" fmla="*/ 2068851 w 2218232"/>
                      <a:gd name="connsiteY3" fmla="*/ 5610825 h 5610825"/>
                      <a:gd name="connsiteX4" fmla="*/ 0 w 2218232"/>
                      <a:gd name="connsiteY4" fmla="*/ 5593576 h 5610825"/>
                      <a:gd name="connsiteX5" fmla="*/ 362324 w 2218232"/>
                      <a:gd name="connsiteY5" fmla="*/ 2549412 h 5610825"/>
                      <a:gd name="connsiteX6" fmla="*/ 50271 w 2218232"/>
                      <a:gd name="connsiteY6" fmla="*/ 446156 h 5610825"/>
                      <a:gd name="connsiteX7" fmla="*/ 993382 w 2218232"/>
                      <a:gd name="connsiteY7" fmla="*/ 24367 h 5610825"/>
                      <a:gd name="connsiteX0" fmla="*/ 993382 w 2218232"/>
                      <a:gd name="connsiteY0" fmla="*/ 381 h 5586839"/>
                      <a:gd name="connsiteX1" fmla="*/ 2213057 w 2218232"/>
                      <a:gd name="connsiteY1" fmla="*/ 496380 h 5586839"/>
                      <a:gd name="connsiteX2" fmla="*/ 1626417 w 2218232"/>
                      <a:gd name="connsiteY2" fmla="*/ 2671584 h 5586839"/>
                      <a:gd name="connsiteX3" fmla="*/ 2068851 w 2218232"/>
                      <a:gd name="connsiteY3" fmla="*/ 5586839 h 5586839"/>
                      <a:gd name="connsiteX4" fmla="*/ 0 w 2218232"/>
                      <a:gd name="connsiteY4" fmla="*/ 5569590 h 5586839"/>
                      <a:gd name="connsiteX5" fmla="*/ 362324 w 2218232"/>
                      <a:gd name="connsiteY5" fmla="*/ 2525426 h 5586839"/>
                      <a:gd name="connsiteX6" fmla="*/ 50271 w 2218232"/>
                      <a:gd name="connsiteY6" fmla="*/ 422170 h 5586839"/>
                      <a:gd name="connsiteX7" fmla="*/ 993382 w 2218232"/>
                      <a:gd name="connsiteY7" fmla="*/ 381 h 5586839"/>
                      <a:gd name="connsiteX0" fmla="*/ 1195135 w 2419985"/>
                      <a:gd name="connsiteY0" fmla="*/ 43 h 5586501"/>
                      <a:gd name="connsiteX1" fmla="*/ 2414810 w 2419985"/>
                      <a:gd name="connsiteY1" fmla="*/ 496042 h 5586501"/>
                      <a:gd name="connsiteX2" fmla="*/ 1828170 w 2419985"/>
                      <a:gd name="connsiteY2" fmla="*/ 2671246 h 5586501"/>
                      <a:gd name="connsiteX3" fmla="*/ 2270604 w 2419985"/>
                      <a:gd name="connsiteY3" fmla="*/ 5586501 h 5586501"/>
                      <a:gd name="connsiteX4" fmla="*/ 201753 w 2419985"/>
                      <a:gd name="connsiteY4" fmla="*/ 5569252 h 5586501"/>
                      <a:gd name="connsiteX5" fmla="*/ 564077 w 2419985"/>
                      <a:gd name="connsiteY5" fmla="*/ 2525088 h 5586501"/>
                      <a:gd name="connsiteX6" fmla="*/ 16737 w 2419985"/>
                      <a:gd name="connsiteY6" fmla="*/ 470004 h 5586501"/>
                      <a:gd name="connsiteX7" fmla="*/ 1195135 w 2419985"/>
                      <a:gd name="connsiteY7" fmla="*/ 43 h 5586501"/>
                      <a:gd name="connsiteX0" fmla="*/ 1195135 w 2419985"/>
                      <a:gd name="connsiteY0" fmla="*/ 2484 h 5588942"/>
                      <a:gd name="connsiteX1" fmla="*/ 2414810 w 2419985"/>
                      <a:gd name="connsiteY1" fmla="*/ 498483 h 5588942"/>
                      <a:gd name="connsiteX2" fmla="*/ 1828170 w 2419985"/>
                      <a:gd name="connsiteY2" fmla="*/ 2673687 h 5588942"/>
                      <a:gd name="connsiteX3" fmla="*/ 2270604 w 2419985"/>
                      <a:gd name="connsiteY3" fmla="*/ 5588942 h 5588942"/>
                      <a:gd name="connsiteX4" fmla="*/ 201753 w 2419985"/>
                      <a:gd name="connsiteY4" fmla="*/ 5571693 h 5588942"/>
                      <a:gd name="connsiteX5" fmla="*/ 564077 w 2419985"/>
                      <a:gd name="connsiteY5" fmla="*/ 2527529 h 5588942"/>
                      <a:gd name="connsiteX6" fmla="*/ 16737 w 2419985"/>
                      <a:gd name="connsiteY6" fmla="*/ 472445 h 5588942"/>
                      <a:gd name="connsiteX7" fmla="*/ 1195135 w 2419985"/>
                      <a:gd name="connsiteY7" fmla="*/ 2484 h 5588942"/>
                      <a:gd name="connsiteX0" fmla="*/ 1195135 w 2270605"/>
                      <a:gd name="connsiteY0" fmla="*/ 44458 h 5630916"/>
                      <a:gd name="connsiteX1" fmla="*/ 2244836 w 2270605"/>
                      <a:gd name="connsiteY1" fmla="*/ 307007 h 5630916"/>
                      <a:gd name="connsiteX2" fmla="*/ 1828170 w 2270605"/>
                      <a:gd name="connsiteY2" fmla="*/ 2715661 h 5630916"/>
                      <a:gd name="connsiteX3" fmla="*/ 2270604 w 2270605"/>
                      <a:gd name="connsiteY3" fmla="*/ 5630916 h 5630916"/>
                      <a:gd name="connsiteX4" fmla="*/ 201753 w 2270605"/>
                      <a:gd name="connsiteY4" fmla="*/ 5613667 h 5630916"/>
                      <a:gd name="connsiteX5" fmla="*/ 564077 w 2270605"/>
                      <a:gd name="connsiteY5" fmla="*/ 2569503 h 5630916"/>
                      <a:gd name="connsiteX6" fmla="*/ 16737 w 2270605"/>
                      <a:gd name="connsiteY6" fmla="*/ 514419 h 5630916"/>
                      <a:gd name="connsiteX7" fmla="*/ 1195135 w 2270605"/>
                      <a:gd name="connsiteY7" fmla="*/ 44458 h 5630916"/>
                      <a:gd name="connsiteX0" fmla="*/ 1195135 w 2270603"/>
                      <a:gd name="connsiteY0" fmla="*/ 8807 h 5595265"/>
                      <a:gd name="connsiteX1" fmla="*/ 2244836 w 2270603"/>
                      <a:gd name="connsiteY1" fmla="*/ 271356 h 5595265"/>
                      <a:gd name="connsiteX2" fmla="*/ 1828170 w 2270603"/>
                      <a:gd name="connsiteY2" fmla="*/ 2680010 h 5595265"/>
                      <a:gd name="connsiteX3" fmla="*/ 2270604 w 2270603"/>
                      <a:gd name="connsiteY3" fmla="*/ 5595265 h 5595265"/>
                      <a:gd name="connsiteX4" fmla="*/ 201753 w 2270603"/>
                      <a:gd name="connsiteY4" fmla="*/ 5578016 h 5595265"/>
                      <a:gd name="connsiteX5" fmla="*/ 564077 w 2270603"/>
                      <a:gd name="connsiteY5" fmla="*/ 2533852 h 5595265"/>
                      <a:gd name="connsiteX6" fmla="*/ 16737 w 2270603"/>
                      <a:gd name="connsiteY6" fmla="*/ 478768 h 5595265"/>
                      <a:gd name="connsiteX7" fmla="*/ 1195135 w 2270603"/>
                      <a:gd name="connsiteY7" fmla="*/ 8807 h 5595265"/>
                      <a:gd name="connsiteX0" fmla="*/ 1048645 w 2124114"/>
                      <a:gd name="connsiteY0" fmla="*/ 70435 h 5656893"/>
                      <a:gd name="connsiteX1" fmla="*/ 2098346 w 2124114"/>
                      <a:gd name="connsiteY1" fmla="*/ 332984 h 5656893"/>
                      <a:gd name="connsiteX2" fmla="*/ 1681680 w 2124114"/>
                      <a:gd name="connsiteY2" fmla="*/ 2741638 h 5656893"/>
                      <a:gd name="connsiteX3" fmla="*/ 2124114 w 2124114"/>
                      <a:gd name="connsiteY3" fmla="*/ 5656893 h 5656893"/>
                      <a:gd name="connsiteX4" fmla="*/ 55263 w 2124114"/>
                      <a:gd name="connsiteY4" fmla="*/ 5639644 h 5656893"/>
                      <a:gd name="connsiteX5" fmla="*/ 417587 w 2124114"/>
                      <a:gd name="connsiteY5" fmla="*/ 2595480 h 5656893"/>
                      <a:gd name="connsiteX6" fmla="*/ 21333 w 2124114"/>
                      <a:gd name="connsiteY6" fmla="*/ 318062 h 5656893"/>
                      <a:gd name="connsiteX7" fmla="*/ 1048645 w 2124114"/>
                      <a:gd name="connsiteY7" fmla="*/ 70435 h 5656893"/>
                      <a:gd name="connsiteX0" fmla="*/ 1048643 w 2124112"/>
                      <a:gd name="connsiteY0" fmla="*/ 109874 h 5696332"/>
                      <a:gd name="connsiteX1" fmla="*/ 2098344 w 2124112"/>
                      <a:gd name="connsiteY1" fmla="*/ 372423 h 5696332"/>
                      <a:gd name="connsiteX2" fmla="*/ 1681678 w 2124112"/>
                      <a:gd name="connsiteY2" fmla="*/ 2781077 h 5696332"/>
                      <a:gd name="connsiteX3" fmla="*/ 2124112 w 2124112"/>
                      <a:gd name="connsiteY3" fmla="*/ 5696332 h 5696332"/>
                      <a:gd name="connsiteX4" fmla="*/ 55261 w 2124112"/>
                      <a:gd name="connsiteY4" fmla="*/ 5679083 h 5696332"/>
                      <a:gd name="connsiteX5" fmla="*/ 417585 w 2124112"/>
                      <a:gd name="connsiteY5" fmla="*/ 2634919 h 5696332"/>
                      <a:gd name="connsiteX6" fmla="*/ 21331 w 2124112"/>
                      <a:gd name="connsiteY6" fmla="*/ 357501 h 5696332"/>
                      <a:gd name="connsiteX7" fmla="*/ 1048643 w 2124112"/>
                      <a:gd name="connsiteY7" fmla="*/ 109874 h 5696332"/>
                      <a:gd name="connsiteX0" fmla="*/ 1171402 w 2124112"/>
                      <a:gd name="connsiteY0" fmla="*/ 28752 h 5793075"/>
                      <a:gd name="connsiteX1" fmla="*/ 2098344 w 2124112"/>
                      <a:gd name="connsiteY1" fmla="*/ 469166 h 5793075"/>
                      <a:gd name="connsiteX2" fmla="*/ 1681678 w 2124112"/>
                      <a:gd name="connsiteY2" fmla="*/ 2877820 h 5793075"/>
                      <a:gd name="connsiteX3" fmla="*/ 2124112 w 2124112"/>
                      <a:gd name="connsiteY3" fmla="*/ 5793075 h 5793075"/>
                      <a:gd name="connsiteX4" fmla="*/ 55261 w 2124112"/>
                      <a:gd name="connsiteY4" fmla="*/ 5775826 h 5793075"/>
                      <a:gd name="connsiteX5" fmla="*/ 417585 w 2124112"/>
                      <a:gd name="connsiteY5" fmla="*/ 2731662 h 5793075"/>
                      <a:gd name="connsiteX6" fmla="*/ 21331 w 2124112"/>
                      <a:gd name="connsiteY6" fmla="*/ 454244 h 5793075"/>
                      <a:gd name="connsiteX7" fmla="*/ 1171402 w 2124112"/>
                      <a:gd name="connsiteY7" fmla="*/ 28752 h 5793075"/>
                      <a:gd name="connsiteX0" fmla="*/ 1058086 w 2124112"/>
                      <a:gd name="connsiteY0" fmla="*/ 80116 h 5722155"/>
                      <a:gd name="connsiteX1" fmla="*/ 2098344 w 2124112"/>
                      <a:gd name="connsiteY1" fmla="*/ 398246 h 5722155"/>
                      <a:gd name="connsiteX2" fmla="*/ 1681678 w 2124112"/>
                      <a:gd name="connsiteY2" fmla="*/ 2806900 h 5722155"/>
                      <a:gd name="connsiteX3" fmla="*/ 2124112 w 2124112"/>
                      <a:gd name="connsiteY3" fmla="*/ 5722155 h 5722155"/>
                      <a:gd name="connsiteX4" fmla="*/ 55261 w 2124112"/>
                      <a:gd name="connsiteY4" fmla="*/ 5704906 h 5722155"/>
                      <a:gd name="connsiteX5" fmla="*/ 417585 w 2124112"/>
                      <a:gd name="connsiteY5" fmla="*/ 2660742 h 5722155"/>
                      <a:gd name="connsiteX6" fmla="*/ 21331 w 2124112"/>
                      <a:gd name="connsiteY6" fmla="*/ 383324 h 5722155"/>
                      <a:gd name="connsiteX7" fmla="*/ 1058086 w 2124112"/>
                      <a:gd name="connsiteY7" fmla="*/ 80116 h 5722155"/>
                      <a:gd name="connsiteX0" fmla="*/ 1058086 w 2124112"/>
                      <a:gd name="connsiteY0" fmla="*/ 52087 h 5694126"/>
                      <a:gd name="connsiteX1" fmla="*/ 2098344 w 2124112"/>
                      <a:gd name="connsiteY1" fmla="*/ 370217 h 5694126"/>
                      <a:gd name="connsiteX2" fmla="*/ 1681678 w 2124112"/>
                      <a:gd name="connsiteY2" fmla="*/ 2778871 h 5694126"/>
                      <a:gd name="connsiteX3" fmla="*/ 2124112 w 2124112"/>
                      <a:gd name="connsiteY3" fmla="*/ 5694126 h 5694126"/>
                      <a:gd name="connsiteX4" fmla="*/ 55261 w 2124112"/>
                      <a:gd name="connsiteY4" fmla="*/ 5676877 h 5694126"/>
                      <a:gd name="connsiteX5" fmla="*/ 417585 w 2124112"/>
                      <a:gd name="connsiteY5" fmla="*/ 2632713 h 5694126"/>
                      <a:gd name="connsiteX6" fmla="*/ 21331 w 2124112"/>
                      <a:gd name="connsiteY6" fmla="*/ 355295 h 5694126"/>
                      <a:gd name="connsiteX7" fmla="*/ 1058086 w 2124112"/>
                      <a:gd name="connsiteY7" fmla="*/ 52087 h 5694126"/>
                      <a:gd name="connsiteX0" fmla="*/ 1067529 w 2124112"/>
                      <a:gd name="connsiteY0" fmla="*/ 127132 h 5646887"/>
                      <a:gd name="connsiteX1" fmla="*/ 2098344 w 2124112"/>
                      <a:gd name="connsiteY1" fmla="*/ 322978 h 5646887"/>
                      <a:gd name="connsiteX2" fmla="*/ 1681678 w 2124112"/>
                      <a:gd name="connsiteY2" fmla="*/ 2731632 h 5646887"/>
                      <a:gd name="connsiteX3" fmla="*/ 2124112 w 2124112"/>
                      <a:gd name="connsiteY3" fmla="*/ 5646887 h 5646887"/>
                      <a:gd name="connsiteX4" fmla="*/ 55261 w 2124112"/>
                      <a:gd name="connsiteY4" fmla="*/ 5629638 h 5646887"/>
                      <a:gd name="connsiteX5" fmla="*/ 417585 w 2124112"/>
                      <a:gd name="connsiteY5" fmla="*/ 2585474 h 5646887"/>
                      <a:gd name="connsiteX6" fmla="*/ 21331 w 2124112"/>
                      <a:gd name="connsiteY6" fmla="*/ 308056 h 5646887"/>
                      <a:gd name="connsiteX7" fmla="*/ 1067529 w 2124112"/>
                      <a:gd name="connsiteY7" fmla="*/ 127132 h 5646887"/>
                      <a:gd name="connsiteX0" fmla="*/ 1067529 w 2124112"/>
                      <a:gd name="connsiteY0" fmla="*/ 35147 h 5554902"/>
                      <a:gd name="connsiteX1" fmla="*/ 2098344 w 2124112"/>
                      <a:gd name="connsiteY1" fmla="*/ 230993 h 5554902"/>
                      <a:gd name="connsiteX2" fmla="*/ 1681678 w 2124112"/>
                      <a:gd name="connsiteY2" fmla="*/ 2639647 h 5554902"/>
                      <a:gd name="connsiteX3" fmla="*/ 2124112 w 2124112"/>
                      <a:gd name="connsiteY3" fmla="*/ 5554902 h 5554902"/>
                      <a:gd name="connsiteX4" fmla="*/ 55261 w 2124112"/>
                      <a:gd name="connsiteY4" fmla="*/ 5537653 h 5554902"/>
                      <a:gd name="connsiteX5" fmla="*/ 417585 w 2124112"/>
                      <a:gd name="connsiteY5" fmla="*/ 2493489 h 5554902"/>
                      <a:gd name="connsiteX6" fmla="*/ 21331 w 2124112"/>
                      <a:gd name="connsiteY6" fmla="*/ 216071 h 5554902"/>
                      <a:gd name="connsiteX7" fmla="*/ 1067529 w 2124112"/>
                      <a:gd name="connsiteY7" fmla="*/ 35147 h 5554902"/>
                      <a:gd name="connsiteX0" fmla="*/ 1067529 w 2124112"/>
                      <a:gd name="connsiteY0" fmla="*/ 22506 h 5542261"/>
                      <a:gd name="connsiteX1" fmla="*/ 2098344 w 2124112"/>
                      <a:gd name="connsiteY1" fmla="*/ 218352 h 5542261"/>
                      <a:gd name="connsiteX2" fmla="*/ 1681678 w 2124112"/>
                      <a:gd name="connsiteY2" fmla="*/ 2627006 h 5542261"/>
                      <a:gd name="connsiteX3" fmla="*/ 2124112 w 2124112"/>
                      <a:gd name="connsiteY3" fmla="*/ 5542261 h 5542261"/>
                      <a:gd name="connsiteX4" fmla="*/ 55261 w 2124112"/>
                      <a:gd name="connsiteY4" fmla="*/ 5525012 h 5542261"/>
                      <a:gd name="connsiteX5" fmla="*/ 417585 w 2124112"/>
                      <a:gd name="connsiteY5" fmla="*/ 2480848 h 5542261"/>
                      <a:gd name="connsiteX6" fmla="*/ 21331 w 2124112"/>
                      <a:gd name="connsiteY6" fmla="*/ 203430 h 5542261"/>
                      <a:gd name="connsiteX7" fmla="*/ 1067529 w 2124112"/>
                      <a:gd name="connsiteY7" fmla="*/ 22506 h 5542261"/>
                      <a:gd name="connsiteX0" fmla="*/ 1067529 w 2124112"/>
                      <a:gd name="connsiteY0" fmla="*/ 44766 h 5564521"/>
                      <a:gd name="connsiteX1" fmla="*/ 2098344 w 2124112"/>
                      <a:gd name="connsiteY1" fmla="*/ 240612 h 5564521"/>
                      <a:gd name="connsiteX2" fmla="*/ 1681678 w 2124112"/>
                      <a:gd name="connsiteY2" fmla="*/ 2649266 h 5564521"/>
                      <a:gd name="connsiteX3" fmla="*/ 2124112 w 2124112"/>
                      <a:gd name="connsiteY3" fmla="*/ 5564521 h 5564521"/>
                      <a:gd name="connsiteX4" fmla="*/ 55261 w 2124112"/>
                      <a:gd name="connsiteY4" fmla="*/ 5547272 h 5564521"/>
                      <a:gd name="connsiteX5" fmla="*/ 417585 w 2124112"/>
                      <a:gd name="connsiteY5" fmla="*/ 2503108 h 5564521"/>
                      <a:gd name="connsiteX6" fmla="*/ 21331 w 2124112"/>
                      <a:gd name="connsiteY6" fmla="*/ 225690 h 5564521"/>
                      <a:gd name="connsiteX7" fmla="*/ 1067529 w 2124112"/>
                      <a:gd name="connsiteY7" fmla="*/ 44766 h 556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24112" h="5564521">
                        <a:moveTo>
                          <a:pt x="1067529" y="44766"/>
                        </a:moveTo>
                        <a:cubicBezTo>
                          <a:pt x="1583672" y="-30565"/>
                          <a:pt x="1739104" y="-37864"/>
                          <a:pt x="2098344" y="240612"/>
                        </a:cubicBezTo>
                        <a:cubicBezTo>
                          <a:pt x="2167988" y="1022092"/>
                          <a:pt x="1681678" y="1869995"/>
                          <a:pt x="1681678" y="2649266"/>
                        </a:cubicBezTo>
                        <a:cubicBezTo>
                          <a:pt x="1847729" y="3229890"/>
                          <a:pt x="1984367" y="5087125"/>
                          <a:pt x="2124112" y="5564521"/>
                        </a:cubicBezTo>
                        <a:lnTo>
                          <a:pt x="55261" y="5547272"/>
                        </a:lnTo>
                        <a:lnTo>
                          <a:pt x="417585" y="2503108"/>
                        </a:lnTo>
                        <a:cubicBezTo>
                          <a:pt x="357390" y="1768896"/>
                          <a:pt x="-103455" y="1105325"/>
                          <a:pt x="21331" y="225690"/>
                        </a:cubicBezTo>
                        <a:cubicBezTo>
                          <a:pt x="800894" y="-122924"/>
                          <a:pt x="551386" y="120097"/>
                          <a:pt x="1067529" y="447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9" name="Csoportba foglalás 298">
                    <a:extLst>
                      <a:ext uri="{FF2B5EF4-FFF2-40B4-BE49-F238E27FC236}">
                        <a16:creationId xmlns:a16="http://schemas.microsoft.com/office/drawing/2014/main" id="{9A463015-2BD7-4A63-A2F9-C6BBBE132637}"/>
                      </a:ext>
                    </a:extLst>
                  </p:cNvPr>
                  <p:cNvGrpSpPr/>
                  <p:nvPr/>
                </p:nvGrpSpPr>
                <p:grpSpPr>
                  <a:xfrm>
                    <a:off x="5463009" y="2799731"/>
                    <a:ext cx="105091" cy="2041525"/>
                    <a:chOff x="3218688" y="3398884"/>
                    <a:chExt cx="173414" cy="2323329"/>
                  </a:xfrm>
                </p:grpSpPr>
                <p:sp>
                  <p:nvSpPr>
                    <p:cNvPr id="399" name="Téglalap 398">
                      <a:extLst>
                        <a:ext uri="{FF2B5EF4-FFF2-40B4-BE49-F238E27FC236}">
                          <a16:creationId xmlns:a16="http://schemas.microsoft.com/office/drawing/2014/main" id="{9839CD21-07F1-40A2-A330-6FC432513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8688" y="3398884"/>
                      <a:ext cx="173414" cy="2323329"/>
                    </a:xfrm>
                    <a:prstGeom prst="rect">
                      <a:avLst/>
                    </a:prstGeom>
                    <a:solidFill>
                      <a:srgbClr val="70AD47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Téglalap 399">
                      <a:extLst>
                        <a:ext uri="{FF2B5EF4-FFF2-40B4-BE49-F238E27FC236}">
                          <a16:creationId xmlns:a16="http://schemas.microsoft.com/office/drawing/2014/main" id="{34195CBE-8F38-48E2-9FBF-6D8506AF6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1395" y="3398884"/>
                      <a:ext cx="108000" cy="232332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" lastClr="FFFFFF"/>
                      </a:solidFill>
                      <a:prstDash val="sysDash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0" name="Csoportba foglalás 299">
                    <a:extLst>
                      <a:ext uri="{FF2B5EF4-FFF2-40B4-BE49-F238E27FC236}">
                        <a16:creationId xmlns:a16="http://schemas.microsoft.com/office/drawing/2014/main" id="{18C195A6-C574-428B-8379-A809DEA4D96B}"/>
                      </a:ext>
                    </a:extLst>
                  </p:cNvPr>
                  <p:cNvGrpSpPr/>
                  <p:nvPr/>
                </p:nvGrpSpPr>
                <p:grpSpPr>
                  <a:xfrm>
                    <a:off x="5358272" y="2443401"/>
                    <a:ext cx="287151" cy="555256"/>
                    <a:chOff x="7792182" y="4236213"/>
                    <a:chExt cx="602316" cy="1183283"/>
                  </a:xfrm>
                </p:grpSpPr>
                <p:sp>
                  <p:nvSpPr>
                    <p:cNvPr id="395" name="Trapezoid 2">
                      <a:extLst>
                        <a:ext uri="{FF2B5EF4-FFF2-40B4-BE49-F238E27FC236}">
                          <a16:creationId xmlns:a16="http://schemas.microsoft.com/office/drawing/2014/main" id="{AA04DBC3-55BC-4953-ABB8-3A7C94AC90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6329" y="5012403"/>
                      <a:ext cx="547370" cy="407093"/>
                    </a:xfrm>
                    <a:custGeom>
                      <a:avLst/>
                      <a:gdLst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0 w 679450"/>
                        <a:gd name="connsiteY4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259080 w 679450"/>
                        <a:gd name="connsiteY4" fmla="*/ 6001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193040 w 679450"/>
                        <a:gd name="connsiteY4" fmla="*/ 5493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13464"/>
                        <a:gd name="connsiteX1" fmla="*/ 151064 w 679450"/>
                        <a:gd name="connsiteY1" fmla="*/ 0 h 613464"/>
                        <a:gd name="connsiteX2" fmla="*/ 528387 w 679450"/>
                        <a:gd name="connsiteY2" fmla="*/ 0 h 613464"/>
                        <a:gd name="connsiteX3" fmla="*/ 679450 w 679450"/>
                        <a:gd name="connsiteY3" fmla="*/ 604254 h 613464"/>
                        <a:gd name="connsiteX4" fmla="*/ 193040 w 679450"/>
                        <a:gd name="connsiteY4" fmla="*/ 549333 h 613464"/>
                        <a:gd name="connsiteX5" fmla="*/ 0 w 679450"/>
                        <a:gd name="connsiteY5" fmla="*/ 604254 h 613464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8120 w 679450"/>
                        <a:gd name="connsiteY5" fmla="*/ 605213 h 655257"/>
                        <a:gd name="connsiteX6" fmla="*/ 0 w 679450"/>
                        <a:gd name="connsiteY6" fmla="*/ 604254 h 655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79450" h="655257">
                          <a:moveTo>
                            <a:pt x="0" y="604254"/>
                          </a:moveTo>
                          <a:lnTo>
                            <a:pt x="151064" y="0"/>
                          </a:lnTo>
                          <a:lnTo>
                            <a:pt x="528387" y="0"/>
                          </a:lnTo>
                          <a:lnTo>
                            <a:pt x="679450" y="604254"/>
                          </a:lnTo>
                          <a:cubicBezTo>
                            <a:pt x="675206" y="706816"/>
                            <a:pt x="583988" y="624527"/>
                            <a:pt x="502920" y="615373"/>
                          </a:cubicBezTo>
                          <a:cubicBezTo>
                            <a:pt x="355812" y="677339"/>
                            <a:pt x="281940" y="607066"/>
                            <a:pt x="198120" y="605213"/>
                          </a:cubicBezTo>
                          <a:cubicBezTo>
                            <a:pt x="169333" y="679400"/>
                            <a:pt x="64347" y="585947"/>
                            <a:pt x="0" y="604254"/>
                          </a:cubicBezTo>
                          <a:close/>
                        </a:path>
                      </a:pathLst>
                    </a:custGeom>
                    <a:solidFill>
                      <a:srgbClr val="FFF8EC"/>
                    </a:solidFill>
                    <a:ln w="6350" cap="flat" cmpd="sng" algn="ctr">
                      <a:gradFill flip="none" rotWithShape="1">
                        <a:gsLst>
                          <a:gs pos="0">
                            <a:srgbClr val="ED7D31">
                              <a:lumMod val="0"/>
                              <a:lumOff val="100000"/>
                            </a:srgbClr>
                          </a:gs>
                          <a:gs pos="35000">
                            <a:srgbClr val="ED7D31">
                              <a:lumMod val="0"/>
                              <a:lumOff val="100000"/>
                            </a:srgbClr>
                          </a:gs>
                          <a:gs pos="100000">
                            <a:srgbClr val="ED7D31">
                              <a:lumMod val="100000"/>
                            </a:srgb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6" name="Trapezoid 2">
                      <a:extLst>
                        <a:ext uri="{FF2B5EF4-FFF2-40B4-BE49-F238E27FC236}">
                          <a16:creationId xmlns:a16="http://schemas.microsoft.com/office/drawing/2014/main" id="{87291F33-A022-41B9-8CAA-D26D94FC4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1888" y="4761242"/>
                      <a:ext cx="547370" cy="407093"/>
                    </a:xfrm>
                    <a:custGeom>
                      <a:avLst/>
                      <a:gdLst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0 w 679450"/>
                        <a:gd name="connsiteY4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259080 w 679450"/>
                        <a:gd name="connsiteY4" fmla="*/ 6001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193040 w 679450"/>
                        <a:gd name="connsiteY4" fmla="*/ 5493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13464"/>
                        <a:gd name="connsiteX1" fmla="*/ 151064 w 679450"/>
                        <a:gd name="connsiteY1" fmla="*/ 0 h 613464"/>
                        <a:gd name="connsiteX2" fmla="*/ 528387 w 679450"/>
                        <a:gd name="connsiteY2" fmla="*/ 0 h 613464"/>
                        <a:gd name="connsiteX3" fmla="*/ 679450 w 679450"/>
                        <a:gd name="connsiteY3" fmla="*/ 604254 h 613464"/>
                        <a:gd name="connsiteX4" fmla="*/ 193040 w 679450"/>
                        <a:gd name="connsiteY4" fmla="*/ 549333 h 613464"/>
                        <a:gd name="connsiteX5" fmla="*/ 0 w 679450"/>
                        <a:gd name="connsiteY5" fmla="*/ 604254 h 613464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8120 w 679450"/>
                        <a:gd name="connsiteY5" fmla="*/ 605213 h 655257"/>
                        <a:gd name="connsiteX6" fmla="*/ 0 w 679450"/>
                        <a:gd name="connsiteY6" fmla="*/ 604254 h 655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79450" h="655257">
                          <a:moveTo>
                            <a:pt x="0" y="604254"/>
                          </a:moveTo>
                          <a:lnTo>
                            <a:pt x="151064" y="0"/>
                          </a:lnTo>
                          <a:lnTo>
                            <a:pt x="528387" y="0"/>
                          </a:lnTo>
                          <a:lnTo>
                            <a:pt x="679450" y="604254"/>
                          </a:lnTo>
                          <a:cubicBezTo>
                            <a:pt x="675206" y="706816"/>
                            <a:pt x="583988" y="624527"/>
                            <a:pt x="502920" y="615373"/>
                          </a:cubicBezTo>
                          <a:cubicBezTo>
                            <a:pt x="355812" y="677339"/>
                            <a:pt x="281940" y="607066"/>
                            <a:pt x="198120" y="605213"/>
                          </a:cubicBezTo>
                          <a:cubicBezTo>
                            <a:pt x="169333" y="679400"/>
                            <a:pt x="64347" y="585947"/>
                            <a:pt x="0" y="604254"/>
                          </a:cubicBezTo>
                          <a:close/>
                        </a:path>
                      </a:pathLst>
                    </a:custGeom>
                    <a:solidFill>
                      <a:srgbClr val="FFF8EC"/>
                    </a:solidFill>
                    <a:ln w="6350" cap="flat" cmpd="sng" algn="ctr">
                      <a:gradFill flip="none" rotWithShape="1">
                        <a:gsLst>
                          <a:gs pos="0">
                            <a:srgbClr val="ED7D31">
                              <a:lumMod val="0"/>
                              <a:lumOff val="100000"/>
                            </a:srgbClr>
                          </a:gs>
                          <a:gs pos="35000">
                            <a:srgbClr val="ED7D31">
                              <a:lumMod val="0"/>
                              <a:lumOff val="100000"/>
                            </a:srgbClr>
                          </a:gs>
                          <a:gs pos="100000">
                            <a:srgbClr val="ED7D31">
                              <a:lumMod val="100000"/>
                            </a:srgb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7" name="Trapezoid 2">
                      <a:extLst>
                        <a:ext uri="{FF2B5EF4-FFF2-40B4-BE49-F238E27FC236}">
                          <a16:creationId xmlns:a16="http://schemas.microsoft.com/office/drawing/2014/main" id="{FA1F39F3-E2C3-4F69-AE23-D13483092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5529" y="4510081"/>
                      <a:ext cx="588969" cy="407093"/>
                    </a:xfrm>
                    <a:custGeom>
                      <a:avLst/>
                      <a:gdLst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0 w 679450"/>
                        <a:gd name="connsiteY4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259080 w 679450"/>
                        <a:gd name="connsiteY4" fmla="*/ 6001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193040 w 679450"/>
                        <a:gd name="connsiteY4" fmla="*/ 5493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13464"/>
                        <a:gd name="connsiteX1" fmla="*/ 151064 w 679450"/>
                        <a:gd name="connsiteY1" fmla="*/ 0 h 613464"/>
                        <a:gd name="connsiteX2" fmla="*/ 528387 w 679450"/>
                        <a:gd name="connsiteY2" fmla="*/ 0 h 613464"/>
                        <a:gd name="connsiteX3" fmla="*/ 679450 w 679450"/>
                        <a:gd name="connsiteY3" fmla="*/ 604254 h 613464"/>
                        <a:gd name="connsiteX4" fmla="*/ 193040 w 679450"/>
                        <a:gd name="connsiteY4" fmla="*/ 549333 h 613464"/>
                        <a:gd name="connsiteX5" fmla="*/ 0 w 679450"/>
                        <a:gd name="connsiteY5" fmla="*/ 604254 h 613464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8120 w 679450"/>
                        <a:gd name="connsiteY5" fmla="*/ 605213 h 655257"/>
                        <a:gd name="connsiteX6" fmla="*/ 0 w 679450"/>
                        <a:gd name="connsiteY6" fmla="*/ 604254 h 655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79450" h="655257">
                          <a:moveTo>
                            <a:pt x="0" y="604254"/>
                          </a:moveTo>
                          <a:lnTo>
                            <a:pt x="151064" y="0"/>
                          </a:lnTo>
                          <a:lnTo>
                            <a:pt x="528387" y="0"/>
                          </a:lnTo>
                          <a:lnTo>
                            <a:pt x="679450" y="604254"/>
                          </a:lnTo>
                          <a:cubicBezTo>
                            <a:pt x="675206" y="706816"/>
                            <a:pt x="583988" y="624527"/>
                            <a:pt x="502920" y="615373"/>
                          </a:cubicBezTo>
                          <a:cubicBezTo>
                            <a:pt x="355812" y="677339"/>
                            <a:pt x="281940" y="607066"/>
                            <a:pt x="198120" y="605213"/>
                          </a:cubicBezTo>
                          <a:cubicBezTo>
                            <a:pt x="169333" y="679400"/>
                            <a:pt x="64347" y="585947"/>
                            <a:pt x="0" y="604254"/>
                          </a:cubicBezTo>
                          <a:close/>
                        </a:path>
                      </a:pathLst>
                    </a:custGeom>
                    <a:solidFill>
                      <a:srgbClr val="FFF8EC"/>
                    </a:solidFill>
                    <a:ln w="6350" cap="flat" cmpd="sng" algn="ctr">
                      <a:gradFill flip="none" rotWithShape="1">
                        <a:gsLst>
                          <a:gs pos="0">
                            <a:srgbClr val="ED7D31">
                              <a:lumMod val="0"/>
                              <a:lumOff val="100000"/>
                            </a:srgbClr>
                          </a:gs>
                          <a:gs pos="35000">
                            <a:srgbClr val="ED7D31">
                              <a:lumMod val="0"/>
                              <a:lumOff val="100000"/>
                            </a:srgbClr>
                          </a:gs>
                          <a:gs pos="100000">
                            <a:srgbClr val="ED7D31">
                              <a:lumMod val="100000"/>
                            </a:srgb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8" name="Trapezoid 2">
                      <a:extLst>
                        <a:ext uri="{FF2B5EF4-FFF2-40B4-BE49-F238E27FC236}">
                          <a16:creationId xmlns:a16="http://schemas.microsoft.com/office/drawing/2014/main" id="{B9AB0B58-7AEB-430C-AE24-71CFC64C5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182" y="4236213"/>
                      <a:ext cx="588969" cy="407093"/>
                    </a:xfrm>
                    <a:custGeom>
                      <a:avLst/>
                      <a:gdLst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0 w 679450"/>
                        <a:gd name="connsiteY4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259080 w 679450"/>
                        <a:gd name="connsiteY4" fmla="*/ 6001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04254"/>
                        <a:gd name="connsiteX1" fmla="*/ 151064 w 679450"/>
                        <a:gd name="connsiteY1" fmla="*/ 0 h 604254"/>
                        <a:gd name="connsiteX2" fmla="*/ 528387 w 679450"/>
                        <a:gd name="connsiteY2" fmla="*/ 0 h 604254"/>
                        <a:gd name="connsiteX3" fmla="*/ 679450 w 679450"/>
                        <a:gd name="connsiteY3" fmla="*/ 604254 h 604254"/>
                        <a:gd name="connsiteX4" fmla="*/ 193040 w 679450"/>
                        <a:gd name="connsiteY4" fmla="*/ 549333 h 604254"/>
                        <a:gd name="connsiteX5" fmla="*/ 0 w 679450"/>
                        <a:gd name="connsiteY5" fmla="*/ 604254 h 604254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37138"/>
                        <a:gd name="connsiteX1" fmla="*/ 151064 w 679450"/>
                        <a:gd name="connsiteY1" fmla="*/ 0 h 637138"/>
                        <a:gd name="connsiteX2" fmla="*/ 528387 w 679450"/>
                        <a:gd name="connsiteY2" fmla="*/ 0 h 637138"/>
                        <a:gd name="connsiteX3" fmla="*/ 679450 w 679450"/>
                        <a:gd name="connsiteY3" fmla="*/ 604254 h 637138"/>
                        <a:gd name="connsiteX4" fmla="*/ 193040 w 679450"/>
                        <a:gd name="connsiteY4" fmla="*/ 549333 h 637138"/>
                        <a:gd name="connsiteX5" fmla="*/ 0 w 679450"/>
                        <a:gd name="connsiteY5" fmla="*/ 604254 h 637138"/>
                        <a:gd name="connsiteX0" fmla="*/ 0 w 679450"/>
                        <a:gd name="connsiteY0" fmla="*/ 604254 h 613464"/>
                        <a:gd name="connsiteX1" fmla="*/ 151064 w 679450"/>
                        <a:gd name="connsiteY1" fmla="*/ 0 h 613464"/>
                        <a:gd name="connsiteX2" fmla="*/ 528387 w 679450"/>
                        <a:gd name="connsiteY2" fmla="*/ 0 h 613464"/>
                        <a:gd name="connsiteX3" fmla="*/ 679450 w 679450"/>
                        <a:gd name="connsiteY3" fmla="*/ 604254 h 613464"/>
                        <a:gd name="connsiteX4" fmla="*/ 193040 w 679450"/>
                        <a:gd name="connsiteY4" fmla="*/ 549333 h 613464"/>
                        <a:gd name="connsiteX5" fmla="*/ 0 w 679450"/>
                        <a:gd name="connsiteY5" fmla="*/ 604254 h 613464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3040 w 679450"/>
                        <a:gd name="connsiteY5" fmla="*/ 549333 h 655257"/>
                        <a:gd name="connsiteX6" fmla="*/ 0 w 679450"/>
                        <a:gd name="connsiteY6" fmla="*/ 604254 h 655257"/>
                        <a:gd name="connsiteX0" fmla="*/ 0 w 679450"/>
                        <a:gd name="connsiteY0" fmla="*/ 604254 h 655257"/>
                        <a:gd name="connsiteX1" fmla="*/ 151064 w 679450"/>
                        <a:gd name="connsiteY1" fmla="*/ 0 h 655257"/>
                        <a:gd name="connsiteX2" fmla="*/ 528387 w 679450"/>
                        <a:gd name="connsiteY2" fmla="*/ 0 h 655257"/>
                        <a:gd name="connsiteX3" fmla="*/ 679450 w 679450"/>
                        <a:gd name="connsiteY3" fmla="*/ 604254 h 655257"/>
                        <a:gd name="connsiteX4" fmla="*/ 502920 w 679450"/>
                        <a:gd name="connsiteY4" fmla="*/ 615373 h 655257"/>
                        <a:gd name="connsiteX5" fmla="*/ 198120 w 679450"/>
                        <a:gd name="connsiteY5" fmla="*/ 605213 h 655257"/>
                        <a:gd name="connsiteX6" fmla="*/ 0 w 679450"/>
                        <a:gd name="connsiteY6" fmla="*/ 604254 h 655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79450" h="655257">
                          <a:moveTo>
                            <a:pt x="0" y="604254"/>
                          </a:moveTo>
                          <a:lnTo>
                            <a:pt x="151064" y="0"/>
                          </a:lnTo>
                          <a:lnTo>
                            <a:pt x="528387" y="0"/>
                          </a:lnTo>
                          <a:lnTo>
                            <a:pt x="679450" y="604254"/>
                          </a:lnTo>
                          <a:cubicBezTo>
                            <a:pt x="675206" y="706816"/>
                            <a:pt x="583988" y="624527"/>
                            <a:pt x="502920" y="615373"/>
                          </a:cubicBezTo>
                          <a:cubicBezTo>
                            <a:pt x="355812" y="677339"/>
                            <a:pt x="281940" y="607066"/>
                            <a:pt x="198120" y="605213"/>
                          </a:cubicBezTo>
                          <a:cubicBezTo>
                            <a:pt x="169333" y="679400"/>
                            <a:pt x="64347" y="585947"/>
                            <a:pt x="0" y="604254"/>
                          </a:cubicBezTo>
                          <a:close/>
                        </a:path>
                      </a:pathLst>
                    </a:custGeom>
                    <a:solidFill>
                      <a:srgbClr val="FFF8EC"/>
                    </a:solidFill>
                    <a:ln w="6350" cap="flat" cmpd="sng" algn="ctr">
                      <a:gradFill flip="none" rotWithShape="1">
                        <a:gsLst>
                          <a:gs pos="0">
                            <a:srgbClr val="ED7D31">
                              <a:lumMod val="0"/>
                              <a:lumOff val="100000"/>
                            </a:srgbClr>
                          </a:gs>
                          <a:gs pos="35000">
                            <a:srgbClr val="ED7D31">
                              <a:lumMod val="0"/>
                              <a:lumOff val="100000"/>
                            </a:srgbClr>
                          </a:gs>
                          <a:gs pos="100000">
                            <a:srgbClr val="ED7D31">
                              <a:lumMod val="100000"/>
                            </a:srgb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1" name="Szabadkézi sokszög 137">
                    <a:extLst>
                      <a:ext uri="{FF2B5EF4-FFF2-40B4-BE49-F238E27FC236}">
                        <a16:creationId xmlns:a16="http://schemas.microsoft.com/office/drawing/2014/main" id="{53F4A23F-147E-453E-8DBD-740ED0B88A00}"/>
                      </a:ext>
                    </a:extLst>
                  </p:cNvPr>
                  <p:cNvSpPr/>
                  <p:nvPr/>
                </p:nvSpPr>
                <p:spPr>
                  <a:xfrm>
                    <a:off x="4986904" y="2203830"/>
                    <a:ext cx="1038762" cy="393169"/>
                  </a:xfrm>
                  <a:custGeom>
                    <a:avLst/>
                    <a:gdLst>
                      <a:gd name="connsiteX0" fmla="*/ 952698 w 1905396"/>
                      <a:gd name="connsiteY0" fmla="*/ 0 h 837868"/>
                      <a:gd name="connsiteX1" fmla="*/ 1905396 w 1905396"/>
                      <a:gd name="connsiteY1" fmla="*/ 422462 h 837868"/>
                      <a:gd name="connsiteX2" fmla="*/ 1144700 w 1905396"/>
                      <a:gd name="connsiteY2" fmla="*/ 836341 h 837868"/>
                      <a:gd name="connsiteX3" fmla="*/ 1110551 w 1905396"/>
                      <a:gd name="connsiteY3" fmla="*/ 837868 h 837868"/>
                      <a:gd name="connsiteX4" fmla="*/ 952698 w 1905396"/>
                      <a:gd name="connsiteY4" fmla="*/ 506885 h 837868"/>
                      <a:gd name="connsiteX5" fmla="*/ 794845 w 1905396"/>
                      <a:gd name="connsiteY5" fmla="*/ 837868 h 837868"/>
                      <a:gd name="connsiteX6" fmla="*/ 760696 w 1905396"/>
                      <a:gd name="connsiteY6" fmla="*/ 836341 h 837868"/>
                      <a:gd name="connsiteX7" fmla="*/ 0 w 1905396"/>
                      <a:gd name="connsiteY7" fmla="*/ 422462 h 837868"/>
                      <a:gd name="connsiteX8" fmla="*/ 952698 w 1905396"/>
                      <a:gd name="connsiteY8" fmla="*/ 0 h 83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396" h="837868">
                        <a:moveTo>
                          <a:pt x="952698" y="0"/>
                        </a:moveTo>
                        <a:cubicBezTo>
                          <a:pt x="1478859" y="0"/>
                          <a:pt x="1905396" y="189143"/>
                          <a:pt x="1905396" y="422462"/>
                        </a:cubicBezTo>
                        <a:cubicBezTo>
                          <a:pt x="1905396" y="626616"/>
                          <a:pt x="1578829" y="796948"/>
                          <a:pt x="1144700" y="836341"/>
                        </a:cubicBezTo>
                        <a:lnTo>
                          <a:pt x="1110551" y="837868"/>
                        </a:lnTo>
                        <a:lnTo>
                          <a:pt x="952698" y="506885"/>
                        </a:lnTo>
                        <a:lnTo>
                          <a:pt x="794845" y="837868"/>
                        </a:lnTo>
                        <a:lnTo>
                          <a:pt x="760696" y="836341"/>
                        </a:lnTo>
                        <a:cubicBezTo>
                          <a:pt x="326567" y="796948"/>
                          <a:pt x="0" y="626616"/>
                          <a:pt x="0" y="422462"/>
                        </a:cubicBezTo>
                        <a:cubicBezTo>
                          <a:pt x="0" y="189143"/>
                          <a:pt x="426537" y="0"/>
                          <a:pt x="952698" y="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63500" sx="58000" sy="58000" algn="c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02" name="Kép 301">
                    <a:extLst>
                      <a:ext uri="{FF2B5EF4-FFF2-40B4-BE49-F238E27FC236}">
                        <a16:creationId xmlns:a16="http://schemas.microsoft.com/office/drawing/2014/main" id="{C68D6EC6-0308-477C-A241-542F29A52D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5507164" y="2207229"/>
                    <a:ext cx="478222" cy="486034"/>
                  </a:xfrm>
                  <a:prstGeom prst="rect">
                    <a:avLst/>
                  </a:prstGeom>
                </p:spPr>
              </p:pic>
              <p:grpSp>
                <p:nvGrpSpPr>
                  <p:cNvPr id="303" name="Csoportba foglalás 302">
                    <a:extLst>
                      <a:ext uri="{FF2B5EF4-FFF2-40B4-BE49-F238E27FC236}">
                        <a16:creationId xmlns:a16="http://schemas.microsoft.com/office/drawing/2014/main" id="{6FCFFF2C-EBBA-46AD-8C2F-D58F1B48DF4E}"/>
                      </a:ext>
                    </a:extLst>
                  </p:cNvPr>
                  <p:cNvGrpSpPr/>
                  <p:nvPr/>
                </p:nvGrpSpPr>
                <p:grpSpPr>
                  <a:xfrm>
                    <a:off x="4756079" y="915963"/>
                    <a:ext cx="1357399" cy="1616102"/>
                    <a:chOff x="1223140" y="424309"/>
                    <a:chExt cx="1991748" cy="2755000"/>
                  </a:xfrm>
                </p:grpSpPr>
                <p:sp>
                  <p:nvSpPr>
                    <p:cNvPr id="358" name="Szabadkézi sokszög 196">
                      <a:extLst>
                        <a:ext uri="{FF2B5EF4-FFF2-40B4-BE49-F238E27FC236}">
                          <a16:creationId xmlns:a16="http://schemas.microsoft.com/office/drawing/2014/main" id="{E4799971-472F-44EA-A112-516CD460B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140" y="424309"/>
                      <a:ext cx="1991748" cy="2319064"/>
                    </a:xfrm>
                    <a:custGeom>
                      <a:avLst/>
                      <a:gdLst>
                        <a:gd name="connsiteX0" fmla="*/ 843085 w 1697000"/>
                        <a:gd name="connsiteY0" fmla="*/ 0 h 1410685"/>
                        <a:gd name="connsiteX1" fmla="*/ 1687394 w 1697000"/>
                        <a:gd name="connsiteY1" fmla="*/ 686545 h 1410685"/>
                        <a:gd name="connsiteX2" fmla="*/ 1697000 w 1697000"/>
                        <a:gd name="connsiteY2" fmla="*/ 727835 h 1410685"/>
                        <a:gd name="connsiteX3" fmla="*/ 1668495 w 1697000"/>
                        <a:gd name="connsiteY3" fmla="*/ 813912 h 1410685"/>
                        <a:gd name="connsiteX4" fmla="*/ 853914 w 1697000"/>
                        <a:gd name="connsiteY4" fmla="*/ 1410685 h 1410685"/>
                        <a:gd name="connsiteX5" fmla="*/ 9605 w 1697000"/>
                        <a:gd name="connsiteY5" fmla="*/ 724140 h 1410685"/>
                        <a:gd name="connsiteX6" fmla="*/ 0 w 1697000"/>
                        <a:gd name="connsiteY6" fmla="*/ 682850 h 1410685"/>
                        <a:gd name="connsiteX7" fmla="*/ 28504 w 1697000"/>
                        <a:gd name="connsiteY7" fmla="*/ 596773 h 1410685"/>
                        <a:gd name="connsiteX8" fmla="*/ 843085 w 1697000"/>
                        <a:gd name="connsiteY8" fmla="*/ 0 h 1410685"/>
                        <a:gd name="connsiteX0" fmla="*/ 833480 w 1687395"/>
                        <a:gd name="connsiteY0" fmla="*/ 0 h 1410685"/>
                        <a:gd name="connsiteX1" fmla="*/ 1677789 w 1687395"/>
                        <a:gd name="connsiteY1" fmla="*/ 686545 h 1410685"/>
                        <a:gd name="connsiteX2" fmla="*/ 1687395 w 1687395"/>
                        <a:gd name="connsiteY2" fmla="*/ 727835 h 1410685"/>
                        <a:gd name="connsiteX3" fmla="*/ 1658890 w 1687395"/>
                        <a:gd name="connsiteY3" fmla="*/ 813912 h 1410685"/>
                        <a:gd name="connsiteX4" fmla="*/ 844309 w 1687395"/>
                        <a:gd name="connsiteY4" fmla="*/ 1410685 h 1410685"/>
                        <a:gd name="connsiteX5" fmla="*/ 0 w 1687395"/>
                        <a:gd name="connsiteY5" fmla="*/ 724140 h 1410685"/>
                        <a:gd name="connsiteX6" fmla="*/ 61325 w 1687395"/>
                        <a:gd name="connsiteY6" fmla="*/ 788581 h 1410685"/>
                        <a:gd name="connsiteX7" fmla="*/ 18899 w 1687395"/>
                        <a:gd name="connsiteY7" fmla="*/ 596773 h 1410685"/>
                        <a:gd name="connsiteX8" fmla="*/ 833480 w 1687395"/>
                        <a:gd name="connsiteY8" fmla="*/ 0 h 1410685"/>
                        <a:gd name="connsiteX0" fmla="*/ 833480 w 1687395"/>
                        <a:gd name="connsiteY0" fmla="*/ 0 h 1410685"/>
                        <a:gd name="connsiteX1" fmla="*/ 1677789 w 1687395"/>
                        <a:gd name="connsiteY1" fmla="*/ 686545 h 1410685"/>
                        <a:gd name="connsiteX2" fmla="*/ 1687395 w 1687395"/>
                        <a:gd name="connsiteY2" fmla="*/ 727835 h 1410685"/>
                        <a:gd name="connsiteX3" fmla="*/ 1658890 w 1687395"/>
                        <a:gd name="connsiteY3" fmla="*/ 813912 h 1410685"/>
                        <a:gd name="connsiteX4" fmla="*/ 844309 w 1687395"/>
                        <a:gd name="connsiteY4" fmla="*/ 1410685 h 1410685"/>
                        <a:gd name="connsiteX5" fmla="*/ 0 w 1687395"/>
                        <a:gd name="connsiteY5" fmla="*/ 724140 h 1410685"/>
                        <a:gd name="connsiteX6" fmla="*/ 18899 w 1687395"/>
                        <a:gd name="connsiteY6" fmla="*/ 596773 h 1410685"/>
                        <a:gd name="connsiteX7" fmla="*/ 833480 w 1687395"/>
                        <a:gd name="connsiteY7" fmla="*/ 0 h 1410685"/>
                        <a:gd name="connsiteX0" fmla="*/ 814581 w 1668496"/>
                        <a:gd name="connsiteY0" fmla="*/ 0 h 1413817"/>
                        <a:gd name="connsiteX1" fmla="*/ 1658890 w 1668496"/>
                        <a:gd name="connsiteY1" fmla="*/ 686545 h 1413817"/>
                        <a:gd name="connsiteX2" fmla="*/ 1668496 w 1668496"/>
                        <a:gd name="connsiteY2" fmla="*/ 727835 h 1413817"/>
                        <a:gd name="connsiteX3" fmla="*/ 1639991 w 1668496"/>
                        <a:gd name="connsiteY3" fmla="*/ 813912 h 1413817"/>
                        <a:gd name="connsiteX4" fmla="*/ 825410 w 1668496"/>
                        <a:gd name="connsiteY4" fmla="*/ 1410685 h 1413817"/>
                        <a:gd name="connsiteX5" fmla="*/ 0 w 1668496"/>
                        <a:gd name="connsiteY5" fmla="*/ 596773 h 1413817"/>
                        <a:gd name="connsiteX6" fmla="*/ 814581 w 1668496"/>
                        <a:gd name="connsiteY6" fmla="*/ 0 h 1413817"/>
                        <a:gd name="connsiteX0" fmla="*/ 708186 w 1562101"/>
                        <a:gd name="connsiteY0" fmla="*/ 0 h 1410703"/>
                        <a:gd name="connsiteX1" fmla="*/ 1552495 w 1562101"/>
                        <a:gd name="connsiteY1" fmla="*/ 686545 h 1410703"/>
                        <a:gd name="connsiteX2" fmla="*/ 1562101 w 1562101"/>
                        <a:gd name="connsiteY2" fmla="*/ 727835 h 1410703"/>
                        <a:gd name="connsiteX3" fmla="*/ 1533596 w 1562101"/>
                        <a:gd name="connsiteY3" fmla="*/ 813912 h 1410703"/>
                        <a:gd name="connsiteX4" fmla="*/ 719015 w 1562101"/>
                        <a:gd name="connsiteY4" fmla="*/ 1410685 h 1410703"/>
                        <a:gd name="connsiteX5" fmla="*/ 0 w 1562101"/>
                        <a:gd name="connsiteY5" fmla="*/ 831732 h 1410703"/>
                        <a:gd name="connsiteX6" fmla="*/ 708186 w 1562101"/>
                        <a:gd name="connsiteY6" fmla="*/ 0 h 1410703"/>
                        <a:gd name="connsiteX0" fmla="*/ 757914 w 1611829"/>
                        <a:gd name="connsiteY0" fmla="*/ 0 h 1410703"/>
                        <a:gd name="connsiteX1" fmla="*/ 1602223 w 1611829"/>
                        <a:gd name="connsiteY1" fmla="*/ 686545 h 1410703"/>
                        <a:gd name="connsiteX2" fmla="*/ 1611829 w 1611829"/>
                        <a:gd name="connsiteY2" fmla="*/ 727835 h 1410703"/>
                        <a:gd name="connsiteX3" fmla="*/ 1583324 w 1611829"/>
                        <a:gd name="connsiteY3" fmla="*/ 813912 h 1410703"/>
                        <a:gd name="connsiteX4" fmla="*/ 768743 w 1611829"/>
                        <a:gd name="connsiteY4" fmla="*/ 1410685 h 1410703"/>
                        <a:gd name="connsiteX5" fmla="*/ 49728 w 1611829"/>
                        <a:gd name="connsiteY5" fmla="*/ 831732 h 1410703"/>
                        <a:gd name="connsiteX6" fmla="*/ 757914 w 1611829"/>
                        <a:gd name="connsiteY6" fmla="*/ 0 h 1410703"/>
                        <a:gd name="connsiteX0" fmla="*/ 757914 w 1611829"/>
                        <a:gd name="connsiteY0" fmla="*/ 0 h 1410703"/>
                        <a:gd name="connsiteX1" fmla="*/ 1602223 w 1611829"/>
                        <a:gd name="connsiteY1" fmla="*/ 686545 h 1410703"/>
                        <a:gd name="connsiteX2" fmla="*/ 1611829 w 1611829"/>
                        <a:gd name="connsiteY2" fmla="*/ 727835 h 1410703"/>
                        <a:gd name="connsiteX3" fmla="*/ 768743 w 1611829"/>
                        <a:gd name="connsiteY3" fmla="*/ 1410685 h 1410703"/>
                        <a:gd name="connsiteX4" fmla="*/ 49728 w 1611829"/>
                        <a:gd name="connsiteY4" fmla="*/ 831732 h 1410703"/>
                        <a:gd name="connsiteX5" fmla="*/ 757914 w 1611829"/>
                        <a:gd name="connsiteY5" fmla="*/ 0 h 1410703"/>
                        <a:gd name="connsiteX0" fmla="*/ 757914 w 1602223"/>
                        <a:gd name="connsiteY0" fmla="*/ 0 h 1410703"/>
                        <a:gd name="connsiteX1" fmla="*/ 1602223 w 1602223"/>
                        <a:gd name="connsiteY1" fmla="*/ 686545 h 1410703"/>
                        <a:gd name="connsiteX2" fmla="*/ 768743 w 1602223"/>
                        <a:gd name="connsiteY2" fmla="*/ 1410685 h 1410703"/>
                        <a:gd name="connsiteX3" fmla="*/ 49728 w 1602223"/>
                        <a:gd name="connsiteY3" fmla="*/ 831732 h 1410703"/>
                        <a:gd name="connsiteX4" fmla="*/ 757914 w 1602223"/>
                        <a:gd name="connsiteY4" fmla="*/ 0 h 1410703"/>
                        <a:gd name="connsiteX0" fmla="*/ 757914 w 1602223"/>
                        <a:gd name="connsiteY0" fmla="*/ 0 h 1410703"/>
                        <a:gd name="connsiteX1" fmla="*/ 1602223 w 1602223"/>
                        <a:gd name="connsiteY1" fmla="*/ 686545 h 1410703"/>
                        <a:gd name="connsiteX2" fmla="*/ 768743 w 1602223"/>
                        <a:gd name="connsiteY2" fmla="*/ 1410685 h 1410703"/>
                        <a:gd name="connsiteX3" fmla="*/ 49728 w 1602223"/>
                        <a:gd name="connsiteY3" fmla="*/ 831732 h 1410703"/>
                        <a:gd name="connsiteX4" fmla="*/ 757914 w 1602223"/>
                        <a:gd name="connsiteY4" fmla="*/ 0 h 1410703"/>
                        <a:gd name="connsiteX0" fmla="*/ 757914 w 1602223"/>
                        <a:gd name="connsiteY0" fmla="*/ 0 h 1411098"/>
                        <a:gd name="connsiteX1" fmla="*/ 1602223 w 1602223"/>
                        <a:gd name="connsiteY1" fmla="*/ 686545 h 1411098"/>
                        <a:gd name="connsiteX2" fmla="*/ 768743 w 1602223"/>
                        <a:gd name="connsiteY2" fmla="*/ 1410685 h 1411098"/>
                        <a:gd name="connsiteX3" fmla="*/ 49728 w 1602223"/>
                        <a:gd name="connsiteY3" fmla="*/ 831732 h 1411098"/>
                        <a:gd name="connsiteX4" fmla="*/ 757914 w 1602223"/>
                        <a:gd name="connsiteY4" fmla="*/ 0 h 1411098"/>
                        <a:gd name="connsiteX0" fmla="*/ 757914 w 1495828"/>
                        <a:gd name="connsiteY0" fmla="*/ 0 h 1412605"/>
                        <a:gd name="connsiteX1" fmla="*/ 1495828 w 1495828"/>
                        <a:gd name="connsiteY1" fmla="*/ 639553 h 1412605"/>
                        <a:gd name="connsiteX2" fmla="*/ 768743 w 1495828"/>
                        <a:gd name="connsiteY2" fmla="*/ 1410685 h 1412605"/>
                        <a:gd name="connsiteX3" fmla="*/ 49728 w 1495828"/>
                        <a:gd name="connsiteY3" fmla="*/ 831732 h 1412605"/>
                        <a:gd name="connsiteX4" fmla="*/ 757914 w 1495828"/>
                        <a:gd name="connsiteY4" fmla="*/ 0 h 1412605"/>
                        <a:gd name="connsiteX0" fmla="*/ 757914 w 1496484"/>
                        <a:gd name="connsiteY0" fmla="*/ 0 h 1412605"/>
                        <a:gd name="connsiteX1" fmla="*/ 1495828 w 1496484"/>
                        <a:gd name="connsiteY1" fmla="*/ 639553 h 1412605"/>
                        <a:gd name="connsiteX2" fmla="*/ 768743 w 1496484"/>
                        <a:gd name="connsiteY2" fmla="*/ 1410685 h 1412605"/>
                        <a:gd name="connsiteX3" fmla="*/ 49728 w 1496484"/>
                        <a:gd name="connsiteY3" fmla="*/ 831732 h 1412605"/>
                        <a:gd name="connsiteX4" fmla="*/ 757914 w 1496484"/>
                        <a:gd name="connsiteY4" fmla="*/ 0 h 1412605"/>
                        <a:gd name="connsiteX0" fmla="*/ 757914 w 1496484"/>
                        <a:gd name="connsiteY0" fmla="*/ 0 h 1412605"/>
                        <a:gd name="connsiteX1" fmla="*/ 1495828 w 1496484"/>
                        <a:gd name="connsiteY1" fmla="*/ 639553 h 1412605"/>
                        <a:gd name="connsiteX2" fmla="*/ 768743 w 1496484"/>
                        <a:gd name="connsiteY2" fmla="*/ 1410685 h 1412605"/>
                        <a:gd name="connsiteX3" fmla="*/ 49728 w 1496484"/>
                        <a:gd name="connsiteY3" fmla="*/ 831732 h 1412605"/>
                        <a:gd name="connsiteX4" fmla="*/ 757914 w 1496484"/>
                        <a:gd name="connsiteY4" fmla="*/ 0 h 1412605"/>
                        <a:gd name="connsiteX0" fmla="*/ 757914 w 1496484"/>
                        <a:gd name="connsiteY0" fmla="*/ 0 h 1413307"/>
                        <a:gd name="connsiteX1" fmla="*/ 1495828 w 1496484"/>
                        <a:gd name="connsiteY1" fmla="*/ 604309 h 1413307"/>
                        <a:gd name="connsiteX2" fmla="*/ 768743 w 1496484"/>
                        <a:gd name="connsiteY2" fmla="*/ 1410685 h 1413307"/>
                        <a:gd name="connsiteX3" fmla="*/ 49728 w 1496484"/>
                        <a:gd name="connsiteY3" fmla="*/ 831732 h 1413307"/>
                        <a:gd name="connsiteX4" fmla="*/ 757914 w 1496484"/>
                        <a:gd name="connsiteY4" fmla="*/ 0 h 1413307"/>
                        <a:gd name="connsiteX0" fmla="*/ 757914 w 1496484"/>
                        <a:gd name="connsiteY0" fmla="*/ 0 h 1413307"/>
                        <a:gd name="connsiteX1" fmla="*/ 1495828 w 1496484"/>
                        <a:gd name="connsiteY1" fmla="*/ 604309 h 1413307"/>
                        <a:gd name="connsiteX2" fmla="*/ 768743 w 1496484"/>
                        <a:gd name="connsiteY2" fmla="*/ 1410685 h 1413307"/>
                        <a:gd name="connsiteX3" fmla="*/ 49728 w 1496484"/>
                        <a:gd name="connsiteY3" fmla="*/ 831732 h 1413307"/>
                        <a:gd name="connsiteX4" fmla="*/ 757914 w 1496484"/>
                        <a:gd name="connsiteY4" fmla="*/ 0 h 1413307"/>
                        <a:gd name="connsiteX0" fmla="*/ 757914 w 1496484"/>
                        <a:gd name="connsiteY0" fmla="*/ 0 h 1410895"/>
                        <a:gd name="connsiteX1" fmla="*/ 1495828 w 1496484"/>
                        <a:gd name="connsiteY1" fmla="*/ 604309 h 1410895"/>
                        <a:gd name="connsiteX2" fmla="*/ 768743 w 1496484"/>
                        <a:gd name="connsiteY2" fmla="*/ 1410685 h 1410895"/>
                        <a:gd name="connsiteX3" fmla="*/ 49728 w 1496484"/>
                        <a:gd name="connsiteY3" fmla="*/ 831732 h 1410895"/>
                        <a:gd name="connsiteX4" fmla="*/ 757914 w 1496484"/>
                        <a:gd name="connsiteY4" fmla="*/ 0 h 1410895"/>
                        <a:gd name="connsiteX0" fmla="*/ 757914 w 1496484"/>
                        <a:gd name="connsiteY0" fmla="*/ 0 h 1414415"/>
                        <a:gd name="connsiteX1" fmla="*/ 1495828 w 1496484"/>
                        <a:gd name="connsiteY1" fmla="*/ 604309 h 1414415"/>
                        <a:gd name="connsiteX2" fmla="*/ 768743 w 1496484"/>
                        <a:gd name="connsiteY2" fmla="*/ 1410685 h 1414415"/>
                        <a:gd name="connsiteX3" fmla="*/ 49728 w 1496484"/>
                        <a:gd name="connsiteY3" fmla="*/ 831732 h 1414415"/>
                        <a:gd name="connsiteX4" fmla="*/ 757914 w 1496484"/>
                        <a:gd name="connsiteY4" fmla="*/ 0 h 1414415"/>
                        <a:gd name="connsiteX0" fmla="*/ 757914 w 1496484"/>
                        <a:gd name="connsiteY0" fmla="*/ 0 h 1417393"/>
                        <a:gd name="connsiteX1" fmla="*/ 1495828 w 1496484"/>
                        <a:gd name="connsiteY1" fmla="*/ 604309 h 1417393"/>
                        <a:gd name="connsiteX2" fmla="*/ 768743 w 1496484"/>
                        <a:gd name="connsiteY2" fmla="*/ 1410685 h 1417393"/>
                        <a:gd name="connsiteX3" fmla="*/ 49728 w 1496484"/>
                        <a:gd name="connsiteY3" fmla="*/ 831732 h 1417393"/>
                        <a:gd name="connsiteX4" fmla="*/ 757914 w 1496484"/>
                        <a:gd name="connsiteY4" fmla="*/ 0 h 1417393"/>
                        <a:gd name="connsiteX0" fmla="*/ 757914 w 1496484"/>
                        <a:gd name="connsiteY0" fmla="*/ 0 h 1411394"/>
                        <a:gd name="connsiteX1" fmla="*/ 1495828 w 1496484"/>
                        <a:gd name="connsiteY1" fmla="*/ 604309 h 1411394"/>
                        <a:gd name="connsiteX2" fmla="*/ 768743 w 1496484"/>
                        <a:gd name="connsiteY2" fmla="*/ 1410685 h 1411394"/>
                        <a:gd name="connsiteX3" fmla="*/ 49728 w 1496484"/>
                        <a:gd name="connsiteY3" fmla="*/ 831732 h 1411394"/>
                        <a:gd name="connsiteX4" fmla="*/ 757914 w 1496484"/>
                        <a:gd name="connsiteY4" fmla="*/ 0 h 1411394"/>
                        <a:gd name="connsiteX0" fmla="*/ 757914 w 1496484"/>
                        <a:gd name="connsiteY0" fmla="*/ 0 h 1410762"/>
                        <a:gd name="connsiteX1" fmla="*/ 1495828 w 1496484"/>
                        <a:gd name="connsiteY1" fmla="*/ 604309 h 1410762"/>
                        <a:gd name="connsiteX2" fmla="*/ 768743 w 1496484"/>
                        <a:gd name="connsiteY2" fmla="*/ 1410685 h 1410762"/>
                        <a:gd name="connsiteX3" fmla="*/ 49728 w 1496484"/>
                        <a:gd name="connsiteY3" fmla="*/ 831732 h 1410762"/>
                        <a:gd name="connsiteX4" fmla="*/ 757914 w 1496484"/>
                        <a:gd name="connsiteY4" fmla="*/ 0 h 1410762"/>
                        <a:gd name="connsiteX0" fmla="*/ 753437 w 1496790"/>
                        <a:gd name="connsiteY0" fmla="*/ 0 h 1547849"/>
                        <a:gd name="connsiteX1" fmla="*/ 1496143 w 1496790"/>
                        <a:gd name="connsiteY1" fmla="*/ 741396 h 1547849"/>
                        <a:gd name="connsiteX2" fmla="*/ 769058 w 1496790"/>
                        <a:gd name="connsiteY2" fmla="*/ 1547772 h 1547849"/>
                        <a:gd name="connsiteX3" fmla="*/ 50043 w 1496790"/>
                        <a:gd name="connsiteY3" fmla="*/ 968819 h 1547849"/>
                        <a:gd name="connsiteX4" fmla="*/ 753437 w 1496790"/>
                        <a:gd name="connsiteY4" fmla="*/ 0 h 1547849"/>
                        <a:gd name="connsiteX0" fmla="*/ 740650 w 1484004"/>
                        <a:gd name="connsiteY0" fmla="*/ 25111 h 1572960"/>
                        <a:gd name="connsiteX1" fmla="*/ 1483356 w 1484004"/>
                        <a:gd name="connsiteY1" fmla="*/ 766507 h 1572960"/>
                        <a:gd name="connsiteX2" fmla="*/ 756271 w 1484004"/>
                        <a:gd name="connsiteY2" fmla="*/ 1572883 h 1572960"/>
                        <a:gd name="connsiteX3" fmla="*/ 37256 w 1484004"/>
                        <a:gd name="connsiteY3" fmla="*/ 993930 h 1572960"/>
                        <a:gd name="connsiteX4" fmla="*/ 169347 w 1484004"/>
                        <a:gd name="connsiteY4" fmla="*/ 250355 h 1572960"/>
                        <a:gd name="connsiteX5" fmla="*/ 740650 w 1484004"/>
                        <a:gd name="connsiteY5" fmla="*/ 25111 h 1572960"/>
                        <a:gd name="connsiteX0" fmla="*/ 782774 w 1526128"/>
                        <a:gd name="connsiteY0" fmla="*/ 22895 h 1570744"/>
                        <a:gd name="connsiteX1" fmla="*/ 1525480 w 1526128"/>
                        <a:gd name="connsiteY1" fmla="*/ 764291 h 1570744"/>
                        <a:gd name="connsiteX2" fmla="*/ 798395 w 1526128"/>
                        <a:gd name="connsiteY2" fmla="*/ 1570667 h 1570744"/>
                        <a:gd name="connsiteX3" fmla="*/ 79380 w 1526128"/>
                        <a:gd name="connsiteY3" fmla="*/ 991714 h 1570744"/>
                        <a:gd name="connsiteX4" fmla="*/ 82080 w 1526128"/>
                        <a:gd name="connsiteY4" fmla="*/ 270987 h 1570744"/>
                        <a:gd name="connsiteX5" fmla="*/ 782774 w 1526128"/>
                        <a:gd name="connsiteY5" fmla="*/ 22895 h 1570744"/>
                        <a:gd name="connsiteX0" fmla="*/ 821112 w 1526200"/>
                        <a:gd name="connsiteY0" fmla="*/ 20182 h 1602302"/>
                        <a:gd name="connsiteX1" fmla="*/ 1525480 w 1526200"/>
                        <a:gd name="connsiteY1" fmla="*/ 795849 h 1602302"/>
                        <a:gd name="connsiteX2" fmla="*/ 798395 w 1526200"/>
                        <a:gd name="connsiteY2" fmla="*/ 1602225 h 1602302"/>
                        <a:gd name="connsiteX3" fmla="*/ 79380 w 1526200"/>
                        <a:gd name="connsiteY3" fmla="*/ 1023272 h 1602302"/>
                        <a:gd name="connsiteX4" fmla="*/ 82080 w 1526200"/>
                        <a:gd name="connsiteY4" fmla="*/ 302545 h 1602302"/>
                        <a:gd name="connsiteX5" fmla="*/ 821112 w 1526200"/>
                        <a:gd name="connsiteY5" fmla="*/ 20182 h 1602302"/>
                        <a:gd name="connsiteX0" fmla="*/ 821112 w 1526200"/>
                        <a:gd name="connsiteY0" fmla="*/ 209 h 1582329"/>
                        <a:gd name="connsiteX1" fmla="*/ 1525480 w 1526200"/>
                        <a:gd name="connsiteY1" fmla="*/ 775876 h 1582329"/>
                        <a:gd name="connsiteX2" fmla="*/ 798395 w 1526200"/>
                        <a:gd name="connsiteY2" fmla="*/ 1582252 h 1582329"/>
                        <a:gd name="connsiteX3" fmla="*/ 79380 w 1526200"/>
                        <a:gd name="connsiteY3" fmla="*/ 1003299 h 1582329"/>
                        <a:gd name="connsiteX4" fmla="*/ 82080 w 1526200"/>
                        <a:gd name="connsiteY4" fmla="*/ 282572 h 1582329"/>
                        <a:gd name="connsiteX5" fmla="*/ 821112 w 1526200"/>
                        <a:gd name="connsiteY5" fmla="*/ 209 h 1582329"/>
                        <a:gd name="connsiteX0" fmla="*/ 795066 w 1500154"/>
                        <a:gd name="connsiteY0" fmla="*/ 344 h 1582464"/>
                        <a:gd name="connsiteX1" fmla="*/ 1499434 w 1500154"/>
                        <a:gd name="connsiteY1" fmla="*/ 776011 h 1582464"/>
                        <a:gd name="connsiteX2" fmla="*/ 772349 w 1500154"/>
                        <a:gd name="connsiteY2" fmla="*/ 1582387 h 1582464"/>
                        <a:gd name="connsiteX3" fmla="*/ 53334 w 1500154"/>
                        <a:gd name="connsiteY3" fmla="*/ 1003434 h 1582464"/>
                        <a:gd name="connsiteX4" fmla="*/ 118333 w 1500154"/>
                        <a:gd name="connsiteY4" fmla="*/ 229395 h 1582464"/>
                        <a:gd name="connsiteX5" fmla="*/ 795066 w 1500154"/>
                        <a:gd name="connsiteY5" fmla="*/ 344 h 1582464"/>
                        <a:gd name="connsiteX0" fmla="*/ 795066 w 1524087"/>
                        <a:gd name="connsiteY0" fmla="*/ 344 h 1582464"/>
                        <a:gd name="connsiteX1" fmla="*/ 1302016 w 1524087"/>
                        <a:gd name="connsiteY1" fmla="*/ 229396 h 1582464"/>
                        <a:gd name="connsiteX2" fmla="*/ 1499434 w 1524087"/>
                        <a:gd name="connsiteY2" fmla="*/ 776011 h 1582464"/>
                        <a:gd name="connsiteX3" fmla="*/ 772349 w 1524087"/>
                        <a:gd name="connsiteY3" fmla="*/ 1582387 h 1582464"/>
                        <a:gd name="connsiteX4" fmla="*/ 53334 w 1524087"/>
                        <a:gd name="connsiteY4" fmla="*/ 1003434 h 1582464"/>
                        <a:gd name="connsiteX5" fmla="*/ 118333 w 1524087"/>
                        <a:gd name="connsiteY5" fmla="*/ 229395 h 1582464"/>
                        <a:gd name="connsiteX6" fmla="*/ 795066 w 1524087"/>
                        <a:gd name="connsiteY6" fmla="*/ 344 h 1582464"/>
                        <a:gd name="connsiteX0" fmla="*/ 795066 w 1535587"/>
                        <a:gd name="connsiteY0" fmla="*/ 344 h 1582464"/>
                        <a:gd name="connsiteX1" fmla="*/ 1383484 w 1535587"/>
                        <a:gd name="connsiteY1" fmla="*/ 183701 h 1582464"/>
                        <a:gd name="connsiteX2" fmla="*/ 1499434 w 1535587"/>
                        <a:gd name="connsiteY2" fmla="*/ 776011 h 1582464"/>
                        <a:gd name="connsiteX3" fmla="*/ 772349 w 1535587"/>
                        <a:gd name="connsiteY3" fmla="*/ 1582387 h 1582464"/>
                        <a:gd name="connsiteX4" fmla="*/ 53334 w 1535587"/>
                        <a:gd name="connsiteY4" fmla="*/ 1003434 h 1582464"/>
                        <a:gd name="connsiteX5" fmla="*/ 118333 w 1535587"/>
                        <a:gd name="connsiteY5" fmla="*/ 229395 h 1582464"/>
                        <a:gd name="connsiteX6" fmla="*/ 795066 w 1535587"/>
                        <a:gd name="connsiteY6" fmla="*/ 344 h 1582464"/>
                        <a:gd name="connsiteX0" fmla="*/ 795066 w 1524729"/>
                        <a:gd name="connsiteY0" fmla="*/ 344 h 1582464"/>
                        <a:gd name="connsiteX1" fmla="*/ 1383484 w 1524729"/>
                        <a:gd name="connsiteY1" fmla="*/ 183701 h 1582464"/>
                        <a:gd name="connsiteX2" fmla="*/ 1499434 w 1524729"/>
                        <a:gd name="connsiteY2" fmla="*/ 776011 h 1582464"/>
                        <a:gd name="connsiteX3" fmla="*/ 772349 w 1524729"/>
                        <a:gd name="connsiteY3" fmla="*/ 1582387 h 1582464"/>
                        <a:gd name="connsiteX4" fmla="*/ 53334 w 1524729"/>
                        <a:gd name="connsiteY4" fmla="*/ 1003434 h 1582464"/>
                        <a:gd name="connsiteX5" fmla="*/ 118333 w 1524729"/>
                        <a:gd name="connsiteY5" fmla="*/ 229395 h 1582464"/>
                        <a:gd name="connsiteX6" fmla="*/ 795066 w 1524729"/>
                        <a:gd name="connsiteY6" fmla="*/ 344 h 1582464"/>
                        <a:gd name="connsiteX0" fmla="*/ 837347 w 1567010"/>
                        <a:gd name="connsiteY0" fmla="*/ 344 h 1582468"/>
                        <a:gd name="connsiteX1" fmla="*/ 1425765 w 1567010"/>
                        <a:gd name="connsiteY1" fmla="*/ 183701 h 1582468"/>
                        <a:gd name="connsiteX2" fmla="*/ 1541715 w 1567010"/>
                        <a:gd name="connsiteY2" fmla="*/ 776011 h 1582468"/>
                        <a:gd name="connsiteX3" fmla="*/ 814630 w 1567010"/>
                        <a:gd name="connsiteY3" fmla="*/ 1582387 h 1582468"/>
                        <a:gd name="connsiteX4" fmla="*/ 39229 w 1567010"/>
                        <a:gd name="connsiteY4" fmla="*/ 1022473 h 1582468"/>
                        <a:gd name="connsiteX5" fmla="*/ 160614 w 1567010"/>
                        <a:gd name="connsiteY5" fmla="*/ 229395 h 1582468"/>
                        <a:gd name="connsiteX6" fmla="*/ 837347 w 1567010"/>
                        <a:gd name="connsiteY6" fmla="*/ 344 h 1582468"/>
                        <a:gd name="connsiteX0" fmla="*/ 837347 w 1580838"/>
                        <a:gd name="connsiteY0" fmla="*/ 344 h 1582468"/>
                        <a:gd name="connsiteX1" fmla="*/ 1425765 w 1580838"/>
                        <a:gd name="connsiteY1" fmla="*/ 183701 h 1582468"/>
                        <a:gd name="connsiteX2" fmla="*/ 1557094 w 1580838"/>
                        <a:gd name="connsiteY2" fmla="*/ 783627 h 1582468"/>
                        <a:gd name="connsiteX3" fmla="*/ 814630 w 1580838"/>
                        <a:gd name="connsiteY3" fmla="*/ 1582387 h 1582468"/>
                        <a:gd name="connsiteX4" fmla="*/ 39229 w 1580838"/>
                        <a:gd name="connsiteY4" fmla="*/ 1022473 h 1582468"/>
                        <a:gd name="connsiteX5" fmla="*/ 160614 w 1580838"/>
                        <a:gd name="connsiteY5" fmla="*/ 229395 h 1582468"/>
                        <a:gd name="connsiteX6" fmla="*/ 837347 w 1580838"/>
                        <a:gd name="connsiteY6" fmla="*/ 344 h 1582468"/>
                        <a:gd name="connsiteX0" fmla="*/ 837347 w 1562173"/>
                        <a:gd name="connsiteY0" fmla="*/ 344 h 1582468"/>
                        <a:gd name="connsiteX1" fmla="*/ 1425765 w 1562173"/>
                        <a:gd name="connsiteY1" fmla="*/ 183701 h 1582468"/>
                        <a:gd name="connsiteX2" fmla="*/ 1557094 w 1562173"/>
                        <a:gd name="connsiteY2" fmla="*/ 783627 h 1582468"/>
                        <a:gd name="connsiteX3" fmla="*/ 814630 w 1562173"/>
                        <a:gd name="connsiteY3" fmla="*/ 1582387 h 1582468"/>
                        <a:gd name="connsiteX4" fmla="*/ 39229 w 1562173"/>
                        <a:gd name="connsiteY4" fmla="*/ 1022473 h 1582468"/>
                        <a:gd name="connsiteX5" fmla="*/ 160614 w 1562173"/>
                        <a:gd name="connsiteY5" fmla="*/ 229395 h 1582468"/>
                        <a:gd name="connsiteX6" fmla="*/ 837347 w 1562173"/>
                        <a:gd name="connsiteY6" fmla="*/ 344 h 1582468"/>
                        <a:gd name="connsiteX0" fmla="*/ 805867 w 1530693"/>
                        <a:gd name="connsiteY0" fmla="*/ 344 h 1582455"/>
                        <a:gd name="connsiteX1" fmla="*/ 1394285 w 1530693"/>
                        <a:gd name="connsiteY1" fmla="*/ 183701 h 1582455"/>
                        <a:gd name="connsiteX2" fmla="*/ 1525614 w 1530693"/>
                        <a:gd name="connsiteY2" fmla="*/ 783627 h 1582455"/>
                        <a:gd name="connsiteX3" fmla="*/ 783150 w 1530693"/>
                        <a:gd name="connsiteY3" fmla="*/ 1582387 h 1582455"/>
                        <a:gd name="connsiteX4" fmla="*/ 48758 w 1530693"/>
                        <a:gd name="connsiteY4" fmla="*/ 957737 h 1582455"/>
                        <a:gd name="connsiteX5" fmla="*/ 129134 w 1530693"/>
                        <a:gd name="connsiteY5" fmla="*/ 229395 h 1582455"/>
                        <a:gd name="connsiteX6" fmla="*/ 805867 w 1530693"/>
                        <a:gd name="connsiteY6" fmla="*/ 344 h 1582455"/>
                        <a:gd name="connsiteX0" fmla="*/ 808030 w 1532856"/>
                        <a:gd name="connsiteY0" fmla="*/ 146 h 1711679"/>
                        <a:gd name="connsiteX1" fmla="*/ 1396448 w 1532856"/>
                        <a:gd name="connsiteY1" fmla="*/ 312925 h 1711679"/>
                        <a:gd name="connsiteX2" fmla="*/ 1527777 w 1532856"/>
                        <a:gd name="connsiteY2" fmla="*/ 912851 h 1711679"/>
                        <a:gd name="connsiteX3" fmla="*/ 785313 w 1532856"/>
                        <a:gd name="connsiteY3" fmla="*/ 1711611 h 1711679"/>
                        <a:gd name="connsiteX4" fmla="*/ 50921 w 1532856"/>
                        <a:gd name="connsiteY4" fmla="*/ 1086961 h 1711679"/>
                        <a:gd name="connsiteX5" fmla="*/ 131297 w 1532856"/>
                        <a:gd name="connsiteY5" fmla="*/ 358619 h 1711679"/>
                        <a:gd name="connsiteX6" fmla="*/ 808030 w 1532856"/>
                        <a:gd name="connsiteY6" fmla="*/ 146 h 1711679"/>
                        <a:gd name="connsiteX0" fmla="*/ 808030 w 1703199"/>
                        <a:gd name="connsiteY0" fmla="*/ 146 h 1715832"/>
                        <a:gd name="connsiteX1" fmla="*/ 1396448 w 1703199"/>
                        <a:gd name="connsiteY1" fmla="*/ 312925 h 1715832"/>
                        <a:gd name="connsiteX2" fmla="*/ 1700833 w 1703199"/>
                        <a:gd name="connsiteY2" fmla="*/ 774801 h 1715832"/>
                        <a:gd name="connsiteX3" fmla="*/ 785313 w 1703199"/>
                        <a:gd name="connsiteY3" fmla="*/ 1711611 h 1715832"/>
                        <a:gd name="connsiteX4" fmla="*/ 50921 w 1703199"/>
                        <a:gd name="connsiteY4" fmla="*/ 1086961 h 1715832"/>
                        <a:gd name="connsiteX5" fmla="*/ 131297 w 1703199"/>
                        <a:gd name="connsiteY5" fmla="*/ 358619 h 1715832"/>
                        <a:gd name="connsiteX6" fmla="*/ 808030 w 1703199"/>
                        <a:gd name="connsiteY6" fmla="*/ 146 h 1715832"/>
                        <a:gd name="connsiteX0" fmla="*/ 808030 w 1703199"/>
                        <a:gd name="connsiteY0" fmla="*/ 146 h 1895874"/>
                        <a:gd name="connsiteX1" fmla="*/ 1396448 w 1703199"/>
                        <a:gd name="connsiteY1" fmla="*/ 312925 h 1895874"/>
                        <a:gd name="connsiteX2" fmla="*/ 1700833 w 1703199"/>
                        <a:gd name="connsiteY2" fmla="*/ 774801 h 1895874"/>
                        <a:gd name="connsiteX3" fmla="*/ 851239 w 1703199"/>
                        <a:gd name="connsiteY3" fmla="*/ 1892802 h 1895874"/>
                        <a:gd name="connsiteX4" fmla="*/ 50921 w 1703199"/>
                        <a:gd name="connsiteY4" fmla="*/ 1086961 h 1895874"/>
                        <a:gd name="connsiteX5" fmla="*/ 131297 w 1703199"/>
                        <a:gd name="connsiteY5" fmla="*/ 358619 h 1895874"/>
                        <a:gd name="connsiteX6" fmla="*/ 808030 w 1703199"/>
                        <a:gd name="connsiteY6" fmla="*/ 146 h 1895874"/>
                        <a:gd name="connsiteX0" fmla="*/ 808030 w 1898191"/>
                        <a:gd name="connsiteY0" fmla="*/ 146 h 1895159"/>
                        <a:gd name="connsiteX1" fmla="*/ 1396448 w 1898191"/>
                        <a:gd name="connsiteY1" fmla="*/ 312925 h 1895159"/>
                        <a:gd name="connsiteX2" fmla="*/ 1700833 w 1898191"/>
                        <a:gd name="connsiteY2" fmla="*/ 774801 h 1895159"/>
                        <a:gd name="connsiteX3" fmla="*/ 1856042 w 1898191"/>
                        <a:gd name="connsiteY3" fmla="*/ 1314606 h 1895159"/>
                        <a:gd name="connsiteX4" fmla="*/ 851239 w 1898191"/>
                        <a:gd name="connsiteY4" fmla="*/ 1892802 h 1895159"/>
                        <a:gd name="connsiteX5" fmla="*/ 50921 w 1898191"/>
                        <a:gd name="connsiteY5" fmla="*/ 1086961 h 1895159"/>
                        <a:gd name="connsiteX6" fmla="*/ 131297 w 1898191"/>
                        <a:gd name="connsiteY6" fmla="*/ 358619 h 1895159"/>
                        <a:gd name="connsiteX7" fmla="*/ 808030 w 1898191"/>
                        <a:gd name="connsiteY7" fmla="*/ 146 h 1895159"/>
                        <a:gd name="connsiteX0" fmla="*/ 808030 w 1890368"/>
                        <a:gd name="connsiteY0" fmla="*/ 146 h 1895159"/>
                        <a:gd name="connsiteX1" fmla="*/ 1396448 w 1890368"/>
                        <a:gd name="connsiteY1" fmla="*/ 312925 h 1895159"/>
                        <a:gd name="connsiteX2" fmla="*/ 1618425 w 1890368"/>
                        <a:gd name="connsiteY2" fmla="*/ 688519 h 1895159"/>
                        <a:gd name="connsiteX3" fmla="*/ 1856042 w 1890368"/>
                        <a:gd name="connsiteY3" fmla="*/ 1314606 h 1895159"/>
                        <a:gd name="connsiteX4" fmla="*/ 851239 w 1890368"/>
                        <a:gd name="connsiteY4" fmla="*/ 1892802 h 1895159"/>
                        <a:gd name="connsiteX5" fmla="*/ 50921 w 1890368"/>
                        <a:gd name="connsiteY5" fmla="*/ 1086961 h 1895159"/>
                        <a:gd name="connsiteX6" fmla="*/ 131297 w 1890368"/>
                        <a:gd name="connsiteY6" fmla="*/ 358619 h 1895159"/>
                        <a:gd name="connsiteX7" fmla="*/ 808030 w 1890368"/>
                        <a:gd name="connsiteY7" fmla="*/ 146 h 1895159"/>
                        <a:gd name="connsiteX0" fmla="*/ 808030 w 1890368"/>
                        <a:gd name="connsiteY0" fmla="*/ 146 h 1895159"/>
                        <a:gd name="connsiteX1" fmla="*/ 1396448 w 1890368"/>
                        <a:gd name="connsiteY1" fmla="*/ 312925 h 1895159"/>
                        <a:gd name="connsiteX2" fmla="*/ 1618425 w 1890368"/>
                        <a:gd name="connsiteY2" fmla="*/ 688519 h 1895159"/>
                        <a:gd name="connsiteX3" fmla="*/ 1856042 w 1890368"/>
                        <a:gd name="connsiteY3" fmla="*/ 1314606 h 1895159"/>
                        <a:gd name="connsiteX4" fmla="*/ 851239 w 1890368"/>
                        <a:gd name="connsiteY4" fmla="*/ 1892802 h 1895159"/>
                        <a:gd name="connsiteX5" fmla="*/ 50921 w 1890368"/>
                        <a:gd name="connsiteY5" fmla="*/ 1086961 h 1895159"/>
                        <a:gd name="connsiteX6" fmla="*/ 131297 w 1890368"/>
                        <a:gd name="connsiteY6" fmla="*/ 358619 h 1895159"/>
                        <a:gd name="connsiteX7" fmla="*/ 808030 w 1890368"/>
                        <a:gd name="connsiteY7" fmla="*/ 146 h 1895159"/>
                        <a:gd name="connsiteX0" fmla="*/ 808030 w 1890368"/>
                        <a:gd name="connsiteY0" fmla="*/ 146 h 1895159"/>
                        <a:gd name="connsiteX1" fmla="*/ 1421170 w 1890368"/>
                        <a:gd name="connsiteY1" fmla="*/ 148990 h 1895159"/>
                        <a:gd name="connsiteX2" fmla="*/ 1618425 w 1890368"/>
                        <a:gd name="connsiteY2" fmla="*/ 688519 h 1895159"/>
                        <a:gd name="connsiteX3" fmla="*/ 1856042 w 1890368"/>
                        <a:gd name="connsiteY3" fmla="*/ 1314606 h 1895159"/>
                        <a:gd name="connsiteX4" fmla="*/ 851239 w 1890368"/>
                        <a:gd name="connsiteY4" fmla="*/ 1892802 h 1895159"/>
                        <a:gd name="connsiteX5" fmla="*/ 50921 w 1890368"/>
                        <a:gd name="connsiteY5" fmla="*/ 1086961 h 1895159"/>
                        <a:gd name="connsiteX6" fmla="*/ 131297 w 1890368"/>
                        <a:gd name="connsiteY6" fmla="*/ 358619 h 1895159"/>
                        <a:gd name="connsiteX7" fmla="*/ 808030 w 1890368"/>
                        <a:gd name="connsiteY7" fmla="*/ 146 h 1895159"/>
                        <a:gd name="connsiteX0" fmla="*/ 808030 w 1979404"/>
                        <a:gd name="connsiteY0" fmla="*/ 146 h 1895159"/>
                        <a:gd name="connsiteX1" fmla="*/ 1421170 w 1979404"/>
                        <a:gd name="connsiteY1" fmla="*/ 148990 h 1895159"/>
                        <a:gd name="connsiteX2" fmla="*/ 1956296 w 1979404"/>
                        <a:gd name="connsiteY2" fmla="*/ 705775 h 1895159"/>
                        <a:gd name="connsiteX3" fmla="*/ 1856042 w 1979404"/>
                        <a:gd name="connsiteY3" fmla="*/ 1314606 h 1895159"/>
                        <a:gd name="connsiteX4" fmla="*/ 851239 w 1979404"/>
                        <a:gd name="connsiteY4" fmla="*/ 1892802 h 1895159"/>
                        <a:gd name="connsiteX5" fmla="*/ 50921 w 1979404"/>
                        <a:gd name="connsiteY5" fmla="*/ 1086961 h 1895159"/>
                        <a:gd name="connsiteX6" fmla="*/ 131297 w 1979404"/>
                        <a:gd name="connsiteY6" fmla="*/ 358619 h 1895159"/>
                        <a:gd name="connsiteX7" fmla="*/ 808030 w 1979404"/>
                        <a:gd name="connsiteY7" fmla="*/ 146 h 1895159"/>
                        <a:gd name="connsiteX0" fmla="*/ 889396 w 2060770"/>
                        <a:gd name="connsiteY0" fmla="*/ 157 h 1893774"/>
                        <a:gd name="connsiteX1" fmla="*/ 1502536 w 2060770"/>
                        <a:gd name="connsiteY1" fmla="*/ 149001 h 1893774"/>
                        <a:gd name="connsiteX2" fmla="*/ 2037662 w 2060770"/>
                        <a:gd name="connsiteY2" fmla="*/ 705786 h 1893774"/>
                        <a:gd name="connsiteX3" fmla="*/ 1937408 w 2060770"/>
                        <a:gd name="connsiteY3" fmla="*/ 1314617 h 1893774"/>
                        <a:gd name="connsiteX4" fmla="*/ 932605 w 2060770"/>
                        <a:gd name="connsiteY4" fmla="*/ 1892813 h 1893774"/>
                        <a:gd name="connsiteX5" fmla="*/ 33398 w 2060770"/>
                        <a:gd name="connsiteY5" fmla="*/ 1173253 h 1893774"/>
                        <a:gd name="connsiteX6" fmla="*/ 212663 w 2060770"/>
                        <a:gd name="connsiteY6" fmla="*/ 358630 h 1893774"/>
                        <a:gd name="connsiteX7" fmla="*/ 889396 w 2060770"/>
                        <a:gd name="connsiteY7" fmla="*/ 157 h 1893774"/>
                        <a:gd name="connsiteX0" fmla="*/ 889396 w 2120792"/>
                        <a:gd name="connsiteY0" fmla="*/ 157 h 1893774"/>
                        <a:gd name="connsiteX1" fmla="*/ 2037662 w 2120792"/>
                        <a:gd name="connsiteY1" fmla="*/ 705786 h 1893774"/>
                        <a:gd name="connsiteX2" fmla="*/ 1937408 w 2120792"/>
                        <a:gd name="connsiteY2" fmla="*/ 1314617 h 1893774"/>
                        <a:gd name="connsiteX3" fmla="*/ 932605 w 2120792"/>
                        <a:gd name="connsiteY3" fmla="*/ 1892813 h 1893774"/>
                        <a:gd name="connsiteX4" fmla="*/ 33398 w 2120792"/>
                        <a:gd name="connsiteY4" fmla="*/ 1173253 h 1893774"/>
                        <a:gd name="connsiteX5" fmla="*/ 212663 w 2120792"/>
                        <a:gd name="connsiteY5" fmla="*/ 358630 h 1893774"/>
                        <a:gd name="connsiteX6" fmla="*/ 889396 w 2120792"/>
                        <a:gd name="connsiteY6" fmla="*/ 157 h 1893774"/>
                        <a:gd name="connsiteX0" fmla="*/ 889396 w 2120792"/>
                        <a:gd name="connsiteY0" fmla="*/ 16731 h 1910348"/>
                        <a:gd name="connsiteX1" fmla="*/ 2037662 w 2120792"/>
                        <a:gd name="connsiteY1" fmla="*/ 722360 h 1910348"/>
                        <a:gd name="connsiteX2" fmla="*/ 1937408 w 2120792"/>
                        <a:gd name="connsiteY2" fmla="*/ 1331191 h 1910348"/>
                        <a:gd name="connsiteX3" fmla="*/ 932605 w 2120792"/>
                        <a:gd name="connsiteY3" fmla="*/ 1909387 h 1910348"/>
                        <a:gd name="connsiteX4" fmla="*/ 33398 w 2120792"/>
                        <a:gd name="connsiteY4" fmla="*/ 1189827 h 1910348"/>
                        <a:gd name="connsiteX5" fmla="*/ 212663 w 2120792"/>
                        <a:gd name="connsiteY5" fmla="*/ 375204 h 1910348"/>
                        <a:gd name="connsiteX6" fmla="*/ 889396 w 2120792"/>
                        <a:gd name="connsiteY6" fmla="*/ 16731 h 1910348"/>
                        <a:gd name="connsiteX0" fmla="*/ 889396 w 2212956"/>
                        <a:gd name="connsiteY0" fmla="*/ 16124 h 1909741"/>
                        <a:gd name="connsiteX1" fmla="*/ 2153004 w 2212956"/>
                        <a:gd name="connsiteY1" fmla="*/ 748589 h 1909741"/>
                        <a:gd name="connsiteX2" fmla="*/ 1937408 w 2212956"/>
                        <a:gd name="connsiteY2" fmla="*/ 1330584 h 1909741"/>
                        <a:gd name="connsiteX3" fmla="*/ 932605 w 2212956"/>
                        <a:gd name="connsiteY3" fmla="*/ 1908780 h 1909741"/>
                        <a:gd name="connsiteX4" fmla="*/ 33398 w 2212956"/>
                        <a:gd name="connsiteY4" fmla="*/ 1189220 h 1909741"/>
                        <a:gd name="connsiteX5" fmla="*/ 212663 w 2212956"/>
                        <a:gd name="connsiteY5" fmla="*/ 374597 h 1909741"/>
                        <a:gd name="connsiteX6" fmla="*/ 889396 w 2212956"/>
                        <a:gd name="connsiteY6" fmla="*/ 16124 h 1909741"/>
                        <a:gd name="connsiteX0" fmla="*/ 889396 w 2069541"/>
                        <a:gd name="connsiteY0" fmla="*/ 16124 h 1909741"/>
                        <a:gd name="connsiteX1" fmla="*/ 1960769 w 2069541"/>
                        <a:gd name="connsiteY1" fmla="*/ 748589 h 1909741"/>
                        <a:gd name="connsiteX2" fmla="*/ 1937408 w 2069541"/>
                        <a:gd name="connsiteY2" fmla="*/ 1330584 h 1909741"/>
                        <a:gd name="connsiteX3" fmla="*/ 932605 w 2069541"/>
                        <a:gd name="connsiteY3" fmla="*/ 1908780 h 1909741"/>
                        <a:gd name="connsiteX4" fmla="*/ 33398 w 2069541"/>
                        <a:gd name="connsiteY4" fmla="*/ 1189220 h 1909741"/>
                        <a:gd name="connsiteX5" fmla="*/ 212663 w 2069541"/>
                        <a:gd name="connsiteY5" fmla="*/ 374597 h 1909741"/>
                        <a:gd name="connsiteX6" fmla="*/ 889396 w 2069541"/>
                        <a:gd name="connsiteY6" fmla="*/ 16124 h 1909741"/>
                        <a:gd name="connsiteX0" fmla="*/ 889396 w 2064482"/>
                        <a:gd name="connsiteY0" fmla="*/ 16124 h 1914725"/>
                        <a:gd name="connsiteX1" fmla="*/ 1960769 w 2064482"/>
                        <a:gd name="connsiteY1" fmla="*/ 748589 h 1914725"/>
                        <a:gd name="connsiteX2" fmla="*/ 1924592 w 2064482"/>
                        <a:gd name="connsiteY2" fmla="*/ 1491601 h 1914725"/>
                        <a:gd name="connsiteX3" fmla="*/ 932605 w 2064482"/>
                        <a:gd name="connsiteY3" fmla="*/ 1908780 h 1914725"/>
                        <a:gd name="connsiteX4" fmla="*/ 33398 w 2064482"/>
                        <a:gd name="connsiteY4" fmla="*/ 1189220 h 1914725"/>
                        <a:gd name="connsiteX5" fmla="*/ 212663 w 2064482"/>
                        <a:gd name="connsiteY5" fmla="*/ 374597 h 1914725"/>
                        <a:gd name="connsiteX6" fmla="*/ 889396 w 2064482"/>
                        <a:gd name="connsiteY6" fmla="*/ 16124 h 1914725"/>
                        <a:gd name="connsiteX0" fmla="*/ 889396 w 2171510"/>
                        <a:gd name="connsiteY0" fmla="*/ 39395 h 1939851"/>
                        <a:gd name="connsiteX1" fmla="*/ 2094513 w 2171510"/>
                        <a:gd name="connsiteY1" fmla="*/ 327593 h 1939851"/>
                        <a:gd name="connsiteX2" fmla="*/ 1924592 w 2171510"/>
                        <a:gd name="connsiteY2" fmla="*/ 1514872 h 1939851"/>
                        <a:gd name="connsiteX3" fmla="*/ 932605 w 2171510"/>
                        <a:gd name="connsiteY3" fmla="*/ 1932051 h 1939851"/>
                        <a:gd name="connsiteX4" fmla="*/ 33398 w 2171510"/>
                        <a:gd name="connsiteY4" fmla="*/ 1212491 h 1939851"/>
                        <a:gd name="connsiteX5" fmla="*/ 212663 w 2171510"/>
                        <a:gd name="connsiteY5" fmla="*/ 397868 h 1939851"/>
                        <a:gd name="connsiteX6" fmla="*/ 889396 w 2171510"/>
                        <a:gd name="connsiteY6" fmla="*/ 39395 h 1939851"/>
                        <a:gd name="connsiteX0" fmla="*/ 889396 w 2250598"/>
                        <a:gd name="connsiteY0" fmla="*/ 13181 h 1913637"/>
                        <a:gd name="connsiteX1" fmla="*/ 2094513 w 2250598"/>
                        <a:gd name="connsiteY1" fmla="*/ 301379 h 1913637"/>
                        <a:gd name="connsiteX2" fmla="*/ 1924592 w 2250598"/>
                        <a:gd name="connsiteY2" fmla="*/ 1488658 h 1913637"/>
                        <a:gd name="connsiteX3" fmla="*/ 932605 w 2250598"/>
                        <a:gd name="connsiteY3" fmla="*/ 1905837 h 1913637"/>
                        <a:gd name="connsiteX4" fmla="*/ 33398 w 2250598"/>
                        <a:gd name="connsiteY4" fmla="*/ 1186277 h 1913637"/>
                        <a:gd name="connsiteX5" fmla="*/ 212663 w 2250598"/>
                        <a:gd name="connsiteY5" fmla="*/ 371654 h 1913637"/>
                        <a:gd name="connsiteX6" fmla="*/ 889396 w 2250598"/>
                        <a:gd name="connsiteY6" fmla="*/ 13181 h 1913637"/>
                        <a:gd name="connsiteX0" fmla="*/ 889396 w 1963818"/>
                        <a:gd name="connsiteY0" fmla="*/ 13005 h 1913401"/>
                        <a:gd name="connsiteX1" fmla="*/ 1570682 w 1963818"/>
                        <a:gd name="connsiteY1" fmla="*/ 313210 h 1913401"/>
                        <a:gd name="connsiteX2" fmla="*/ 1924592 w 1963818"/>
                        <a:gd name="connsiteY2" fmla="*/ 1488482 h 1913401"/>
                        <a:gd name="connsiteX3" fmla="*/ 932605 w 1963818"/>
                        <a:gd name="connsiteY3" fmla="*/ 1905661 h 1913401"/>
                        <a:gd name="connsiteX4" fmla="*/ 33398 w 1963818"/>
                        <a:gd name="connsiteY4" fmla="*/ 1186101 h 1913401"/>
                        <a:gd name="connsiteX5" fmla="*/ 212663 w 1963818"/>
                        <a:gd name="connsiteY5" fmla="*/ 371478 h 1913401"/>
                        <a:gd name="connsiteX6" fmla="*/ 889396 w 1963818"/>
                        <a:gd name="connsiteY6" fmla="*/ 13005 h 1913401"/>
                        <a:gd name="connsiteX0" fmla="*/ 889396 w 1958390"/>
                        <a:gd name="connsiteY0" fmla="*/ 52507 h 1952904"/>
                        <a:gd name="connsiteX1" fmla="*/ 1570682 w 1958390"/>
                        <a:gd name="connsiteY1" fmla="*/ 352712 h 1952904"/>
                        <a:gd name="connsiteX2" fmla="*/ 1924592 w 1958390"/>
                        <a:gd name="connsiteY2" fmla="*/ 1527984 h 1952904"/>
                        <a:gd name="connsiteX3" fmla="*/ 932605 w 1958390"/>
                        <a:gd name="connsiteY3" fmla="*/ 1945163 h 1952904"/>
                        <a:gd name="connsiteX4" fmla="*/ 33398 w 1958390"/>
                        <a:gd name="connsiteY4" fmla="*/ 1225603 h 1952904"/>
                        <a:gd name="connsiteX5" fmla="*/ 212663 w 1958390"/>
                        <a:gd name="connsiteY5" fmla="*/ 410980 h 1952904"/>
                        <a:gd name="connsiteX6" fmla="*/ 889396 w 1958390"/>
                        <a:gd name="connsiteY6" fmla="*/ 52507 h 1952904"/>
                        <a:gd name="connsiteX0" fmla="*/ 889396 w 2066303"/>
                        <a:gd name="connsiteY0" fmla="*/ 18088 h 1916744"/>
                        <a:gd name="connsiteX1" fmla="*/ 1860461 w 2066303"/>
                        <a:gd name="connsiteY1" fmla="*/ 774566 h 1916744"/>
                        <a:gd name="connsiteX2" fmla="*/ 1924592 w 2066303"/>
                        <a:gd name="connsiteY2" fmla="*/ 1493565 h 1916744"/>
                        <a:gd name="connsiteX3" fmla="*/ 932605 w 2066303"/>
                        <a:gd name="connsiteY3" fmla="*/ 1910744 h 1916744"/>
                        <a:gd name="connsiteX4" fmla="*/ 33398 w 2066303"/>
                        <a:gd name="connsiteY4" fmla="*/ 1191184 h 1916744"/>
                        <a:gd name="connsiteX5" fmla="*/ 212663 w 2066303"/>
                        <a:gd name="connsiteY5" fmla="*/ 376561 h 1916744"/>
                        <a:gd name="connsiteX6" fmla="*/ 889396 w 2066303"/>
                        <a:gd name="connsiteY6" fmla="*/ 18088 h 1916744"/>
                        <a:gd name="connsiteX0" fmla="*/ 889396 w 1966282"/>
                        <a:gd name="connsiteY0" fmla="*/ 19438 h 1918094"/>
                        <a:gd name="connsiteX1" fmla="*/ 1860461 w 1966282"/>
                        <a:gd name="connsiteY1" fmla="*/ 775916 h 1918094"/>
                        <a:gd name="connsiteX2" fmla="*/ 1924592 w 1966282"/>
                        <a:gd name="connsiteY2" fmla="*/ 1494915 h 1918094"/>
                        <a:gd name="connsiteX3" fmla="*/ 932605 w 1966282"/>
                        <a:gd name="connsiteY3" fmla="*/ 1912094 h 1918094"/>
                        <a:gd name="connsiteX4" fmla="*/ 33398 w 1966282"/>
                        <a:gd name="connsiteY4" fmla="*/ 1192534 h 1918094"/>
                        <a:gd name="connsiteX5" fmla="*/ 212663 w 1966282"/>
                        <a:gd name="connsiteY5" fmla="*/ 377911 h 1918094"/>
                        <a:gd name="connsiteX6" fmla="*/ 889396 w 1966282"/>
                        <a:gd name="connsiteY6" fmla="*/ 19438 h 1918094"/>
                        <a:gd name="connsiteX0" fmla="*/ 889396 w 1998233"/>
                        <a:gd name="connsiteY0" fmla="*/ 20580 h 1919236"/>
                        <a:gd name="connsiteX1" fmla="*/ 1860461 w 1998233"/>
                        <a:gd name="connsiteY1" fmla="*/ 777058 h 1919236"/>
                        <a:gd name="connsiteX2" fmla="*/ 1924592 w 1998233"/>
                        <a:gd name="connsiteY2" fmla="*/ 1496057 h 1919236"/>
                        <a:gd name="connsiteX3" fmla="*/ 932605 w 1998233"/>
                        <a:gd name="connsiteY3" fmla="*/ 1913236 h 1919236"/>
                        <a:gd name="connsiteX4" fmla="*/ 33398 w 1998233"/>
                        <a:gd name="connsiteY4" fmla="*/ 1193676 h 1919236"/>
                        <a:gd name="connsiteX5" fmla="*/ 212663 w 1998233"/>
                        <a:gd name="connsiteY5" fmla="*/ 379053 h 1919236"/>
                        <a:gd name="connsiteX6" fmla="*/ 889396 w 1998233"/>
                        <a:gd name="connsiteY6" fmla="*/ 20580 h 1919236"/>
                        <a:gd name="connsiteX0" fmla="*/ 891060 w 1999897"/>
                        <a:gd name="connsiteY0" fmla="*/ 20580 h 1919236"/>
                        <a:gd name="connsiteX1" fmla="*/ 1862125 w 1999897"/>
                        <a:gd name="connsiteY1" fmla="*/ 777058 h 1919236"/>
                        <a:gd name="connsiteX2" fmla="*/ 1926256 w 1999897"/>
                        <a:gd name="connsiteY2" fmla="*/ 1496057 h 1919236"/>
                        <a:gd name="connsiteX3" fmla="*/ 934269 w 1999897"/>
                        <a:gd name="connsiteY3" fmla="*/ 1913236 h 1919236"/>
                        <a:gd name="connsiteX4" fmla="*/ 35062 w 1999897"/>
                        <a:gd name="connsiteY4" fmla="*/ 1193676 h 1919236"/>
                        <a:gd name="connsiteX5" fmla="*/ 203181 w 1999897"/>
                        <a:gd name="connsiteY5" fmla="*/ 679233 h 1919236"/>
                        <a:gd name="connsiteX6" fmla="*/ 891060 w 1999897"/>
                        <a:gd name="connsiteY6" fmla="*/ 20580 h 1919236"/>
                        <a:gd name="connsiteX0" fmla="*/ 788523 w 2023305"/>
                        <a:gd name="connsiteY0" fmla="*/ 22650 h 1669154"/>
                        <a:gd name="connsiteX1" fmla="*/ 1859896 w 2023305"/>
                        <a:gd name="connsiteY1" fmla="*/ 526976 h 1669154"/>
                        <a:gd name="connsiteX2" fmla="*/ 1924027 w 2023305"/>
                        <a:gd name="connsiteY2" fmla="*/ 1245975 h 1669154"/>
                        <a:gd name="connsiteX3" fmla="*/ 932040 w 2023305"/>
                        <a:gd name="connsiteY3" fmla="*/ 1663154 h 1669154"/>
                        <a:gd name="connsiteX4" fmla="*/ 32833 w 2023305"/>
                        <a:gd name="connsiteY4" fmla="*/ 943594 h 1669154"/>
                        <a:gd name="connsiteX5" fmla="*/ 200952 w 2023305"/>
                        <a:gd name="connsiteY5" fmla="*/ 429151 h 1669154"/>
                        <a:gd name="connsiteX6" fmla="*/ 788523 w 2023305"/>
                        <a:gd name="connsiteY6" fmla="*/ 22650 h 1669154"/>
                        <a:gd name="connsiteX0" fmla="*/ 834067 w 2021924"/>
                        <a:gd name="connsiteY0" fmla="*/ 19653 h 1762214"/>
                        <a:gd name="connsiteX1" fmla="*/ 1860858 w 2021924"/>
                        <a:gd name="connsiteY1" fmla="*/ 620036 h 1762214"/>
                        <a:gd name="connsiteX2" fmla="*/ 1924989 w 2021924"/>
                        <a:gd name="connsiteY2" fmla="*/ 1339035 h 1762214"/>
                        <a:gd name="connsiteX3" fmla="*/ 933002 w 2021924"/>
                        <a:gd name="connsiteY3" fmla="*/ 1756214 h 1762214"/>
                        <a:gd name="connsiteX4" fmla="*/ 33795 w 2021924"/>
                        <a:gd name="connsiteY4" fmla="*/ 1036654 h 1762214"/>
                        <a:gd name="connsiteX5" fmla="*/ 201914 w 2021924"/>
                        <a:gd name="connsiteY5" fmla="*/ 522211 h 1762214"/>
                        <a:gd name="connsiteX6" fmla="*/ 834067 w 2021924"/>
                        <a:gd name="connsiteY6" fmla="*/ 19653 h 1762214"/>
                        <a:gd name="connsiteX0" fmla="*/ 687350 w 1875207"/>
                        <a:gd name="connsiteY0" fmla="*/ 19653 h 1760656"/>
                        <a:gd name="connsiteX1" fmla="*/ 1714141 w 1875207"/>
                        <a:gd name="connsiteY1" fmla="*/ 620036 h 1760656"/>
                        <a:gd name="connsiteX2" fmla="*/ 1778272 w 1875207"/>
                        <a:gd name="connsiteY2" fmla="*/ 1339035 h 1760656"/>
                        <a:gd name="connsiteX3" fmla="*/ 786285 w 1875207"/>
                        <a:gd name="connsiteY3" fmla="*/ 1756214 h 1760656"/>
                        <a:gd name="connsiteX4" fmla="*/ 98840 w 1875207"/>
                        <a:gd name="connsiteY4" fmla="*/ 1084683 h 1760656"/>
                        <a:gd name="connsiteX5" fmla="*/ 55197 w 1875207"/>
                        <a:gd name="connsiteY5" fmla="*/ 522211 h 1760656"/>
                        <a:gd name="connsiteX6" fmla="*/ 687350 w 1875207"/>
                        <a:gd name="connsiteY6" fmla="*/ 19653 h 1760656"/>
                        <a:gd name="connsiteX0" fmla="*/ 687350 w 1865424"/>
                        <a:gd name="connsiteY0" fmla="*/ 26034 h 1767417"/>
                        <a:gd name="connsiteX1" fmla="*/ 1691850 w 1865424"/>
                        <a:gd name="connsiteY1" fmla="*/ 476228 h 1767417"/>
                        <a:gd name="connsiteX2" fmla="*/ 1778272 w 1865424"/>
                        <a:gd name="connsiteY2" fmla="*/ 1345416 h 1767417"/>
                        <a:gd name="connsiteX3" fmla="*/ 786285 w 1865424"/>
                        <a:gd name="connsiteY3" fmla="*/ 1762595 h 1767417"/>
                        <a:gd name="connsiteX4" fmla="*/ 98840 w 1865424"/>
                        <a:gd name="connsiteY4" fmla="*/ 1091064 h 1767417"/>
                        <a:gd name="connsiteX5" fmla="*/ 55197 w 1865424"/>
                        <a:gd name="connsiteY5" fmla="*/ 528592 h 1767417"/>
                        <a:gd name="connsiteX6" fmla="*/ 687350 w 1865424"/>
                        <a:gd name="connsiteY6" fmla="*/ 26034 h 1767417"/>
                        <a:gd name="connsiteX0" fmla="*/ 687350 w 1843768"/>
                        <a:gd name="connsiteY0" fmla="*/ 29885 h 1771268"/>
                        <a:gd name="connsiteX1" fmla="*/ 1691850 w 1843768"/>
                        <a:gd name="connsiteY1" fmla="*/ 480079 h 1771268"/>
                        <a:gd name="connsiteX2" fmla="*/ 1778272 w 1843768"/>
                        <a:gd name="connsiteY2" fmla="*/ 1349267 h 1771268"/>
                        <a:gd name="connsiteX3" fmla="*/ 786285 w 1843768"/>
                        <a:gd name="connsiteY3" fmla="*/ 1766446 h 1771268"/>
                        <a:gd name="connsiteX4" fmla="*/ 98840 w 1843768"/>
                        <a:gd name="connsiteY4" fmla="*/ 1094915 h 1771268"/>
                        <a:gd name="connsiteX5" fmla="*/ 55197 w 1843768"/>
                        <a:gd name="connsiteY5" fmla="*/ 532443 h 1771268"/>
                        <a:gd name="connsiteX6" fmla="*/ 687350 w 1843768"/>
                        <a:gd name="connsiteY6" fmla="*/ 29885 h 1771268"/>
                        <a:gd name="connsiteX0" fmla="*/ 687350 w 1883614"/>
                        <a:gd name="connsiteY0" fmla="*/ 24727 h 1765886"/>
                        <a:gd name="connsiteX1" fmla="*/ 1792159 w 1883614"/>
                        <a:gd name="connsiteY1" fmla="*/ 560743 h 1765886"/>
                        <a:gd name="connsiteX2" fmla="*/ 1778272 w 1883614"/>
                        <a:gd name="connsiteY2" fmla="*/ 1344109 h 1765886"/>
                        <a:gd name="connsiteX3" fmla="*/ 786285 w 1883614"/>
                        <a:gd name="connsiteY3" fmla="*/ 1761288 h 1765886"/>
                        <a:gd name="connsiteX4" fmla="*/ 98840 w 1883614"/>
                        <a:gd name="connsiteY4" fmla="*/ 1089757 h 1765886"/>
                        <a:gd name="connsiteX5" fmla="*/ 55197 w 1883614"/>
                        <a:gd name="connsiteY5" fmla="*/ 527285 h 1765886"/>
                        <a:gd name="connsiteX6" fmla="*/ 687350 w 1883614"/>
                        <a:gd name="connsiteY6" fmla="*/ 24727 h 1765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83614" h="1765886">
                          <a:moveTo>
                            <a:pt x="687350" y="24727"/>
                          </a:moveTo>
                          <a:cubicBezTo>
                            <a:pt x="1675127" y="-100511"/>
                            <a:pt x="1699502" y="276479"/>
                            <a:pt x="1792159" y="560743"/>
                          </a:cubicBezTo>
                          <a:cubicBezTo>
                            <a:pt x="1884816" y="845007"/>
                            <a:pt x="1945918" y="1144018"/>
                            <a:pt x="1778272" y="1344109"/>
                          </a:cubicBezTo>
                          <a:cubicBezTo>
                            <a:pt x="1610626" y="1544200"/>
                            <a:pt x="1066190" y="1803680"/>
                            <a:pt x="786285" y="1761288"/>
                          </a:cubicBezTo>
                          <a:cubicBezTo>
                            <a:pt x="506380" y="1718896"/>
                            <a:pt x="100645" y="1324871"/>
                            <a:pt x="98840" y="1089757"/>
                          </a:cubicBezTo>
                          <a:cubicBezTo>
                            <a:pt x="1019" y="869336"/>
                            <a:pt x="-42888" y="704790"/>
                            <a:pt x="55197" y="527285"/>
                          </a:cubicBezTo>
                          <a:cubicBezTo>
                            <a:pt x="153282" y="349780"/>
                            <a:pt x="324581" y="18669"/>
                            <a:pt x="687350" y="24727"/>
                          </a:cubicBezTo>
                          <a:close/>
                        </a:path>
                      </a:pathLst>
                    </a:custGeom>
                    <a:solidFill>
                      <a:srgbClr val="622E1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9" name="Szabadkézi sokszög 195">
                      <a:extLst>
                        <a:ext uri="{FF2B5EF4-FFF2-40B4-BE49-F238E27FC236}">
                          <a16:creationId xmlns:a16="http://schemas.microsoft.com/office/drawing/2014/main" id="{9BA45E5B-6EC4-4F02-9390-B167927EC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0044" y="2391347"/>
                      <a:ext cx="476440" cy="787962"/>
                    </a:xfrm>
                    <a:custGeom>
                      <a:avLst/>
                      <a:gdLst>
                        <a:gd name="connsiteX0" fmla="*/ 0 w 1507423"/>
                        <a:gd name="connsiteY0" fmla="*/ 0 h 774397"/>
                        <a:gd name="connsiteX1" fmla="*/ 69055 w 1507423"/>
                        <a:gd name="connsiteY1" fmla="*/ 0 h 774397"/>
                        <a:gd name="connsiteX2" fmla="*/ 171627 w 1507423"/>
                        <a:gd name="connsiteY2" fmla="*/ 58623 h 774397"/>
                        <a:gd name="connsiteX3" fmla="*/ 729377 w 1507423"/>
                        <a:gd name="connsiteY3" fmla="*/ 215417 h 774397"/>
                        <a:gd name="connsiteX4" fmla="*/ 1379478 w 1507423"/>
                        <a:gd name="connsiteY4" fmla="*/ 51864 h 774397"/>
                        <a:gd name="connsiteX5" fmla="*/ 1471182 w 1507423"/>
                        <a:gd name="connsiteY5" fmla="*/ 0 h 774397"/>
                        <a:gd name="connsiteX6" fmla="*/ 1507423 w 1507423"/>
                        <a:gd name="connsiteY6" fmla="*/ 0 h 774397"/>
                        <a:gd name="connsiteX7" fmla="*/ 1507423 w 1507423"/>
                        <a:gd name="connsiteY7" fmla="*/ 774397 h 774397"/>
                        <a:gd name="connsiteX8" fmla="*/ 0 w 1507423"/>
                        <a:gd name="connsiteY8" fmla="*/ 774397 h 774397"/>
                        <a:gd name="connsiteX0" fmla="*/ 0 w 1514911"/>
                        <a:gd name="connsiteY0" fmla="*/ 0 h 814631"/>
                        <a:gd name="connsiteX1" fmla="*/ 76543 w 1514911"/>
                        <a:gd name="connsiteY1" fmla="*/ 40234 h 814631"/>
                        <a:gd name="connsiteX2" fmla="*/ 179115 w 1514911"/>
                        <a:gd name="connsiteY2" fmla="*/ 98857 h 814631"/>
                        <a:gd name="connsiteX3" fmla="*/ 736865 w 1514911"/>
                        <a:gd name="connsiteY3" fmla="*/ 255651 h 814631"/>
                        <a:gd name="connsiteX4" fmla="*/ 1386966 w 1514911"/>
                        <a:gd name="connsiteY4" fmla="*/ 92098 h 814631"/>
                        <a:gd name="connsiteX5" fmla="*/ 1478670 w 1514911"/>
                        <a:gd name="connsiteY5" fmla="*/ 40234 h 814631"/>
                        <a:gd name="connsiteX6" fmla="*/ 1514911 w 1514911"/>
                        <a:gd name="connsiteY6" fmla="*/ 40234 h 814631"/>
                        <a:gd name="connsiteX7" fmla="*/ 1514911 w 1514911"/>
                        <a:gd name="connsiteY7" fmla="*/ 814631 h 814631"/>
                        <a:gd name="connsiteX8" fmla="*/ 7488 w 1514911"/>
                        <a:gd name="connsiteY8" fmla="*/ 814631 h 814631"/>
                        <a:gd name="connsiteX9" fmla="*/ 0 w 1514911"/>
                        <a:gd name="connsiteY9" fmla="*/ 0 h 814631"/>
                        <a:gd name="connsiteX0" fmla="*/ 0 w 1514911"/>
                        <a:gd name="connsiteY0" fmla="*/ 0 h 814631"/>
                        <a:gd name="connsiteX1" fmla="*/ 76543 w 1514911"/>
                        <a:gd name="connsiteY1" fmla="*/ 40234 h 814631"/>
                        <a:gd name="connsiteX2" fmla="*/ 179115 w 1514911"/>
                        <a:gd name="connsiteY2" fmla="*/ 98857 h 814631"/>
                        <a:gd name="connsiteX3" fmla="*/ 736865 w 1514911"/>
                        <a:gd name="connsiteY3" fmla="*/ 255651 h 814631"/>
                        <a:gd name="connsiteX4" fmla="*/ 1390709 w 1514911"/>
                        <a:gd name="connsiteY4" fmla="*/ 70152 h 814631"/>
                        <a:gd name="connsiteX5" fmla="*/ 1478670 w 1514911"/>
                        <a:gd name="connsiteY5" fmla="*/ 40234 h 814631"/>
                        <a:gd name="connsiteX6" fmla="*/ 1514911 w 1514911"/>
                        <a:gd name="connsiteY6" fmla="*/ 40234 h 814631"/>
                        <a:gd name="connsiteX7" fmla="*/ 1514911 w 1514911"/>
                        <a:gd name="connsiteY7" fmla="*/ 814631 h 814631"/>
                        <a:gd name="connsiteX8" fmla="*/ 7488 w 1514911"/>
                        <a:gd name="connsiteY8" fmla="*/ 814631 h 814631"/>
                        <a:gd name="connsiteX9" fmla="*/ 0 w 1514911"/>
                        <a:gd name="connsiteY9" fmla="*/ 0 h 814631"/>
                        <a:gd name="connsiteX0" fmla="*/ 0 w 1514911"/>
                        <a:gd name="connsiteY0" fmla="*/ 10973 h 825604"/>
                        <a:gd name="connsiteX1" fmla="*/ 76543 w 1514911"/>
                        <a:gd name="connsiteY1" fmla="*/ 51207 h 825604"/>
                        <a:gd name="connsiteX2" fmla="*/ 179115 w 1514911"/>
                        <a:gd name="connsiteY2" fmla="*/ 109830 h 825604"/>
                        <a:gd name="connsiteX3" fmla="*/ 736865 w 1514911"/>
                        <a:gd name="connsiteY3" fmla="*/ 266624 h 825604"/>
                        <a:gd name="connsiteX4" fmla="*/ 1390709 w 1514911"/>
                        <a:gd name="connsiteY4" fmla="*/ 81125 h 825604"/>
                        <a:gd name="connsiteX5" fmla="*/ 1478670 w 1514911"/>
                        <a:gd name="connsiteY5" fmla="*/ 51207 h 825604"/>
                        <a:gd name="connsiteX6" fmla="*/ 1514911 w 1514911"/>
                        <a:gd name="connsiteY6" fmla="*/ 0 h 825604"/>
                        <a:gd name="connsiteX7" fmla="*/ 1514911 w 1514911"/>
                        <a:gd name="connsiteY7" fmla="*/ 825604 h 825604"/>
                        <a:gd name="connsiteX8" fmla="*/ 7488 w 1514911"/>
                        <a:gd name="connsiteY8" fmla="*/ 825604 h 825604"/>
                        <a:gd name="connsiteX9" fmla="*/ 0 w 1514911"/>
                        <a:gd name="connsiteY9" fmla="*/ 10973 h 825604"/>
                        <a:gd name="connsiteX0" fmla="*/ 0 w 1514911"/>
                        <a:gd name="connsiteY0" fmla="*/ 10973 h 825604"/>
                        <a:gd name="connsiteX1" fmla="*/ 76543 w 1514911"/>
                        <a:gd name="connsiteY1" fmla="*/ 51207 h 825604"/>
                        <a:gd name="connsiteX2" fmla="*/ 179115 w 1514911"/>
                        <a:gd name="connsiteY2" fmla="*/ 109830 h 825604"/>
                        <a:gd name="connsiteX3" fmla="*/ 736865 w 1514911"/>
                        <a:gd name="connsiteY3" fmla="*/ 266624 h 825604"/>
                        <a:gd name="connsiteX4" fmla="*/ 1390709 w 1514911"/>
                        <a:gd name="connsiteY4" fmla="*/ 81125 h 825604"/>
                        <a:gd name="connsiteX5" fmla="*/ 1514911 w 1514911"/>
                        <a:gd name="connsiteY5" fmla="*/ 0 h 825604"/>
                        <a:gd name="connsiteX6" fmla="*/ 1514911 w 1514911"/>
                        <a:gd name="connsiteY6" fmla="*/ 825604 h 825604"/>
                        <a:gd name="connsiteX7" fmla="*/ 7488 w 1514911"/>
                        <a:gd name="connsiteY7" fmla="*/ 825604 h 825604"/>
                        <a:gd name="connsiteX8" fmla="*/ 0 w 1514911"/>
                        <a:gd name="connsiteY8" fmla="*/ 10973 h 825604"/>
                        <a:gd name="connsiteX0" fmla="*/ 0 w 1514911"/>
                        <a:gd name="connsiteY0" fmla="*/ 10973 h 825604"/>
                        <a:gd name="connsiteX1" fmla="*/ 76543 w 1514911"/>
                        <a:gd name="connsiteY1" fmla="*/ 51207 h 825604"/>
                        <a:gd name="connsiteX2" fmla="*/ 179115 w 1514911"/>
                        <a:gd name="connsiteY2" fmla="*/ 109830 h 825604"/>
                        <a:gd name="connsiteX3" fmla="*/ 740610 w 1514911"/>
                        <a:gd name="connsiteY3" fmla="*/ 259309 h 825604"/>
                        <a:gd name="connsiteX4" fmla="*/ 1390709 w 1514911"/>
                        <a:gd name="connsiteY4" fmla="*/ 81125 h 825604"/>
                        <a:gd name="connsiteX5" fmla="*/ 1514911 w 1514911"/>
                        <a:gd name="connsiteY5" fmla="*/ 0 h 825604"/>
                        <a:gd name="connsiteX6" fmla="*/ 1514911 w 1514911"/>
                        <a:gd name="connsiteY6" fmla="*/ 825604 h 825604"/>
                        <a:gd name="connsiteX7" fmla="*/ 7488 w 1514911"/>
                        <a:gd name="connsiteY7" fmla="*/ 825604 h 825604"/>
                        <a:gd name="connsiteX8" fmla="*/ 0 w 1514911"/>
                        <a:gd name="connsiteY8" fmla="*/ 10973 h 825604"/>
                        <a:gd name="connsiteX0" fmla="*/ 0 w 1514911"/>
                        <a:gd name="connsiteY0" fmla="*/ 10973 h 825604"/>
                        <a:gd name="connsiteX1" fmla="*/ 179115 w 1514911"/>
                        <a:gd name="connsiteY1" fmla="*/ 109830 h 825604"/>
                        <a:gd name="connsiteX2" fmla="*/ 740610 w 1514911"/>
                        <a:gd name="connsiteY2" fmla="*/ 259309 h 825604"/>
                        <a:gd name="connsiteX3" fmla="*/ 1390709 w 1514911"/>
                        <a:gd name="connsiteY3" fmla="*/ 81125 h 825604"/>
                        <a:gd name="connsiteX4" fmla="*/ 1514911 w 1514911"/>
                        <a:gd name="connsiteY4" fmla="*/ 0 h 825604"/>
                        <a:gd name="connsiteX5" fmla="*/ 1514911 w 1514911"/>
                        <a:gd name="connsiteY5" fmla="*/ 825604 h 825604"/>
                        <a:gd name="connsiteX6" fmla="*/ 7488 w 1514911"/>
                        <a:gd name="connsiteY6" fmla="*/ 825604 h 825604"/>
                        <a:gd name="connsiteX7" fmla="*/ 0 w 1514911"/>
                        <a:gd name="connsiteY7" fmla="*/ 10973 h 825604"/>
                        <a:gd name="connsiteX0" fmla="*/ 0 w 1514911"/>
                        <a:gd name="connsiteY0" fmla="*/ 10973 h 874826"/>
                        <a:gd name="connsiteX1" fmla="*/ 179115 w 1514911"/>
                        <a:gd name="connsiteY1" fmla="*/ 109830 h 874826"/>
                        <a:gd name="connsiteX2" fmla="*/ 740610 w 1514911"/>
                        <a:gd name="connsiteY2" fmla="*/ 259309 h 874826"/>
                        <a:gd name="connsiteX3" fmla="*/ 1390709 w 1514911"/>
                        <a:gd name="connsiteY3" fmla="*/ 81125 h 874826"/>
                        <a:gd name="connsiteX4" fmla="*/ 1514911 w 1514911"/>
                        <a:gd name="connsiteY4" fmla="*/ 0 h 874826"/>
                        <a:gd name="connsiteX5" fmla="*/ 1514911 w 1514911"/>
                        <a:gd name="connsiteY5" fmla="*/ 825604 h 874826"/>
                        <a:gd name="connsiteX6" fmla="*/ 759805 w 1514911"/>
                        <a:gd name="connsiteY6" fmla="*/ 874820 h 874826"/>
                        <a:gd name="connsiteX7" fmla="*/ 7488 w 1514911"/>
                        <a:gd name="connsiteY7" fmla="*/ 825604 h 874826"/>
                        <a:gd name="connsiteX8" fmla="*/ 0 w 1514911"/>
                        <a:gd name="connsiteY8" fmla="*/ 10973 h 874826"/>
                        <a:gd name="connsiteX0" fmla="*/ 0 w 1514911"/>
                        <a:gd name="connsiteY0" fmla="*/ 10973 h 876121"/>
                        <a:gd name="connsiteX1" fmla="*/ 179115 w 1514911"/>
                        <a:gd name="connsiteY1" fmla="*/ 109830 h 876121"/>
                        <a:gd name="connsiteX2" fmla="*/ 740610 w 1514911"/>
                        <a:gd name="connsiteY2" fmla="*/ 259309 h 876121"/>
                        <a:gd name="connsiteX3" fmla="*/ 1390709 w 1514911"/>
                        <a:gd name="connsiteY3" fmla="*/ 81125 h 876121"/>
                        <a:gd name="connsiteX4" fmla="*/ 1514911 w 1514911"/>
                        <a:gd name="connsiteY4" fmla="*/ 0 h 876121"/>
                        <a:gd name="connsiteX5" fmla="*/ 1514911 w 1514911"/>
                        <a:gd name="connsiteY5" fmla="*/ 825604 h 876121"/>
                        <a:gd name="connsiteX6" fmla="*/ 759805 w 1514911"/>
                        <a:gd name="connsiteY6" fmla="*/ 874820 h 876121"/>
                        <a:gd name="connsiteX7" fmla="*/ 7488 w 1514911"/>
                        <a:gd name="connsiteY7" fmla="*/ 825604 h 876121"/>
                        <a:gd name="connsiteX8" fmla="*/ 0 w 1514911"/>
                        <a:gd name="connsiteY8" fmla="*/ 10973 h 876121"/>
                        <a:gd name="connsiteX0" fmla="*/ 0 w 1514911"/>
                        <a:gd name="connsiteY0" fmla="*/ 10973 h 884082"/>
                        <a:gd name="connsiteX1" fmla="*/ 179115 w 1514911"/>
                        <a:gd name="connsiteY1" fmla="*/ 109830 h 884082"/>
                        <a:gd name="connsiteX2" fmla="*/ 740610 w 1514911"/>
                        <a:gd name="connsiteY2" fmla="*/ 259309 h 884082"/>
                        <a:gd name="connsiteX3" fmla="*/ 1390709 w 1514911"/>
                        <a:gd name="connsiteY3" fmla="*/ 81125 h 884082"/>
                        <a:gd name="connsiteX4" fmla="*/ 1514911 w 1514911"/>
                        <a:gd name="connsiteY4" fmla="*/ 0 h 884082"/>
                        <a:gd name="connsiteX5" fmla="*/ 1514911 w 1514911"/>
                        <a:gd name="connsiteY5" fmla="*/ 825604 h 884082"/>
                        <a:gd name="connsiteX6" fmla="*/ 759805 w 1514911"/>
                        <a:gd name="connsiteY6" fmla="*/ 874820 h 884082"/>
                        <a:gd name="connsiteX7" fmla="*/ 7488 w 1514911"/>
                        <a:gd name="connsiteY7" fmla="*/ 825604 h 884082"/>
                        <a:gd name="connsiteX8" fmla="*/ 0 w 1514911"/>
                        <a:gd name="connsiteY8" fmla="*/ 10973 h 884082"/>
                        <a:gd name="connsiteX0" fmla="*/ 0 w 1514911"/>
                        <a:gd name="connsiteY0" fmla="*/ 10973 h 901076"/>
                        <a:gd name="connsiteX1" fmla="*/ 179115 w 1514911"/>
                        <a:gd name="connsiteY1" fmla="*/ 109830 h 901076"/>
                        <a:gd name="connsiteX2" fmla="*/ 740610 w 1514911"/>
                        <a:gd name="connsiteY2" fmla="*/ 259309 h 901076"/>
                        <a:gd name="connsiteX3" fmla="*/ 1390709 w 1514911"/>
                        <a:gd name="connsiteY3" fmla="*/ 81125 h 901076"/>
                        <a:gd name="connsiteX4" fmla="*/ 1514911 w 1514911"/>
                        <a:gd name="connsiteY4" fmla="*/ 0 h 901076"/>
                        <a:gd name="connsiteX5" fmla="*/ 1514911 w 1514911"/>
                        <a:gd name="connsiteY5" fmla="*/ 825604 h 901076"/>
                        <a:gd name="connsiteX6" fmla="*/ 699902 w 1514911"/>
                        <a:gd name="connsiteY6" fmla="*/ 893108 h 901076"/>
                        <a:gd name="connsiteX7" fmla="*/ 7488 w 1514911"/>
                        <a:gd name="connsiteY7" fmla="*/ 825604 h 901076"/>
                        <a:gd name="connsiteX8" fmla="*/ 0 w 1514911"/>
                        <a:gd name="connsiteY8" fmla="*/ 10973 h 901076"/>
                        <a:gd name="connsiteX0" fmla="*/ 0 w 1514911"/>
                        <a:gd name="connsiteY0" fmla="*/ 10973 h 894057"/>
                        <a:gd name="connsiteX1" fmla="*/ 179115 w 1514911"/>
                        <a:gd name="connsiteY1" fmla="*/ 109830 h 894057"/>
                        <a:gd name="connsiteX2" fmla="*/ 740610 w 1514911"/>
                        <a:gd name="connsiteY2" fmla="*/ 259309 h 894057"/>
                        <a:gd name="connsiteX3" fmla="*/ 1390709 w 1514911"/>
                        <a:gd name="connsiteY3" fmla="*/ 81125 h 894057"/>
                        <a:gd name="connsiteX4" fmla="*/ 1514911 w 1514911"/>
                        <a:gd name="connsiteY4" fmla="*/ 0 h 894057"/>
                        <a:gd name="connsiteX5" fmla="*/ 1514911 w 1514911"/>
                        <a:gd name="connsiteY5" fmla="*/ 825604 h 894057"/>
                        <a:gd name="connsiteX6" fmla="*/ 699902 w 1514911"/>
                        <a:gd name="connsiteY6" fmla="*/ 893108 h 894057"/>
                        <a:gd name="connsiteX7" fmla="*/ 7488 w 1514911"/>
                        <a:gd name="connsiteY7" fmla="*/ 825604 h 894057"/>
                        <a:gd name="connsiteX8" fmla="*/ 0 w 1514911"/>
                        <a:gd name="connsiteY8" fmla="*/ 10973 h 894057"/>
                        <a:gd name="connsiteX0" fmla="*/ 0 w 1514911"/>
                        <a:gd name="connsiteY0" fmla="*/ 10973 h 893112"/>
                        <a:gd name="connsiteX1" fmla="*/ 179115 w 1514911"/>
                        <a:gd name="connsiteY1" fmla="*/ 109830 h 893112"/>
                        <a:gd name="connsiteX2" fmla="*/ 740610 w 1514911"/>
                        <a:gd name="connsiteY2" fmla="*/ 259309 h 893112"/>
                        <a:gd name="connsiteX3" fmla="*/ 1390709 w 1514911"/>
                        <a:gd name="connsiteY3" fmla="*/ 81125 h 893112"/>
                        <a:gd name="connsiteX4" fmla="*/ 1514911 w 1514911"/>
                        <a:gd name="connsiteY4" fmla="*/ 0 h 893112"/>
                        <a:gd name="connsiteX5" fmla="*/ 1514911 w 1514911"/>
                        <a:gd name="connsiteY5" fmla="*/ 825604 h 893112"/>
                        <a:gd name="connsiteX6" fmla="*/ 699902 w 1514911"/>
                        <a:gd name="connsiteY6" fmla="*/ 893108 h 893112"/>
                        <a:gd name="connsiteX7" fmla="*/ 7488 w 1514911"/>
                        <a:gd name="connsiteY7" fmla="*/ 825604 h 893112"/>
                        <a:gd name="connsiteX8" fmla="*/ 0 w 1514911"/>
                        <a:gd name="connsiteY8" fmla="*/ 10973 h 893112"/>
                        <a:gd name="connsiteX0" fmla="*/ 0 w 1514911"/>
                        <a:gd name="connsiteY0" fmla="*/ 10973 h 893112"/>
                        <a:gd name="connsiteX1" fmla="*/ 179115 w 1514911"/>
                        <a:gd name="connsiteY1" fmla="*/ 109830 h 893112"/>
                        <a:gd name="connsiteX2" fmla="*/ 740610 w 1514911"/>
                        <a:gd name="connsiteY2" fmla="*/ 259309 h 893112"/>
                        <a:gd name="connsiteX3" fmla="*/ 1390709 w 1514911"/>
                        <a:gd name="connsiteY3" fmla="*/ 81125 h 893112"/>
                        <a:gd name="connsiteX4" fmla="*/ 1514911 w 1514911"/>
                        <a:gd name="connsiteY4" fmla="*/ 0 h 893112"/>
                        <a:gd name="connsiteX5" fmla="*/ 1514911 w 1514911"/>
                        <a:gd name="connsiteY5" fmla="*/ 825604 h 893112"/>
                        <a:gd name="connsiteX6" fmla="*/ 699902 w 1514911"/>
                        <a:gd name="connsiteY6" fmla="*/ 893108 h 893112"/>
                        <a:gd name="connsiteX7" fmla="*/ 7488 w 1514911"/>
                        <a:gd name="connsiteY7" fmla="*/ 825604 h 893112"/>
                        <a:gd name="connsiteX8" fmla="*/ 0 w 1514911"/>
                        <a:gd name="connsiteY8" fmla="*/ 10973 h 893112"/>
                        <a:gd name="connsiteX0" fmla="*/ 0 w 1514911"/>
                        <a:gd name="connsiteY0" fmla="*/ 10973 h 893112"/>
                        <a:gd name="connsiteX1" fmla="*/ 179115 w 1514911"/>
                        <a:gd name="connsiteY1" fmla="*/ 109830 h 893112"/>
                        <a:gd name="connsiteX2" fmla="*/ 740610 w 1514911"/>
                        <a:gd name="connsiteY2" fmla="*/ 259309 h 893112"/>
                        <a:gd name="connsiteX3" fmla="*/ 1390709 w 1514911"/>
                        <a:gd name="connsiteY3" fmla="*/ 81125 h 893112"/>
                        <a:gd name="connsiteX4" fmla="*/ 1514911 w 1514911"/>
                        <a:gd name="connsiteY4" fmla="*/ 0 h 893112"/>
                        <a:gd name="connsiteX5" fmla="*/ 1514911 w 1514911"/>
                        <a:gd name="connsiteY5" fmla="*/ 825604 h 893112"/>
                        <a:gd name="connsiteX6" fmla="*/ 699902 w 1514911"/>
                        <a:gd name="connsiteY6" fmla="*/ 893108 h 893112"/>
                        <a:gd name="connsiteX7" fmla="*/ 7488 w 1514911"/>
                        <a:gd name="connsiteY7" fmla="*/ 825604 h 893112"/>
                        <a:gd name="connsiteX8" fmla="*/ 0 w 1514911"/>
                        <a:gd name="connsiteY8" fmla="*/ 10973 h 893112"/>
                        <a:gd name="connsiteX0" fmla="*/ 0 w 1514911"/>
                        <a:gd name="connsiteY0" fmla="*/ 10973 h 893175"/>
                        <a:gd name="connsiteX1" fmla="*/ 179115 w 1514911"/>
                        <a:gd name="connsiteY1" fmla="*/ 109830 h 893175"/>
                        <a:gd name="connsiteX2" fmla="*/ 740610 w 1514911"/>
                        <a:gd name="connsiteY2" fmla="*/ 259309 h 893175"/>
                        <a:gd name="connsiteX3" fmla="*/ 1390709 w 1514911"/>
                        <a:gd name="connsiteY3" fmla="*/ 81125 h 893175"/>
                        <a:gd name="connsiteX4" fmla="*/ 1514911 w 1514911"/>
                        <a:gd name="connsiteY4" fmla="*/ 0 h 893175"/>
                        <a:gd name="connsiteX5" fmla="*/ 1514911 w 1514911"/>
                        <a:gd name="connsiteY5" fmla="*/ 825604 h 893175"/>
                        <a:gd name="connsiteX6" fmla="*/ 699902 w 1514911"/>
                        <a:gd name="connsiteY6" fmla="*/ 893108 h 893175"/>
                        <a:gd name="connsiteX7" fmla="*/ 7488 w 1514911"/>
                        <a:gd name="connsiteY7" fmla="*/ 825604 h 893175"/>
                        <a:gd name="connsiteX8" fmla="*/ 0 w 1514911"/>
                        <a:gd name="connsiteY8" fmla="*/ 10973 h 893175"/>
                        <a:gd name="connsiteX0" fmla="*/ 0 w 1514911"/>
                        <a:gd name="connsiteY0" fmla="*/ 10973 h 918722"/>
                        <a:gd name="connsiteX1" fmla="*/ 179115 w 1514911"/>
                        <a:gd name="connsiteY1" fmla="*/ 109830 h 918722"/>
                        <a:gd name="connsiteX2" fmla="*/ 740610 w 1514911"/>
                        <a:gd name="connsiteY2" fmla="*/ 259309 h 918722"/>
                        <a:gd name="connsiteX3" fmla="*/ 1390709 w 1514911"/>
                        <a:gd name="connsiteY3" fmla="*/ 81125 h 918722"/>
                        <a:gd name="connsiteX4" fmla="*/ 1514911 w 1514911"/>
                        <a:gd name="connsiteY4" fmla="*/ 0 h 918722"/>
                        <a:gd name="connsiteX5" fmla="*/ 1514911 w 1514911"/>
                        <a:gd name="connsiteY5" fmla="*/ 825604 h 918722"/>
                        <a:gd name="connsiteX6" fmla="*/ 681183 w 1514911"/>
                        <a:gd name="connsiteY6" fmla="*/ 918711 h 918722"/>
                        <a:gd name="connsiteX7" fmla="*/ 7488 w 1514911"/>
                        <a:gd name="connsiteY7" fmla="*/ 825604 h 918722"/>
                        <a:gd name="connsiteX8" fmla="*/ 0 w 1514911"/>
                        <a:gd name="connsiteY8" fmla="*/ 10973 h 918722"/>
                        <a:gd name="connsiteX0" fmla="*/ 0 w 1514911"/>
                        <a:gd name="connsiteY0" fmla="*/ 10973 h 1076594"/>
                        <a:gd name="connsiteX1" fmla="*/ 179115 w 1514911"/>
                        <a:gd name="connsiteY1" fmla="*/ 109830 h 1076594"/>
                        <a:gd name="connsiteX2" fmla="*/ 740610 w 1514911"/>
                        <a:gd name="connsiteY2" fmla="*/ 259309 h 1076594"/>
                        <a:gd name="connsiteX3" fmla="*/ 1390709 w 1514911"/>
                        <a:gd name="connsiteY3" fmla="*/ 81125 h 1076594"/>
                        <a:gd name="connsiteX4" fmla="*/ 1514911 w 1514911"/>
                        <a:gd name="connsiteY4" fmla="*/ 0 h 1076594"/>
                        <a:gd name="connsiteX5" fmla="*/ 1514911 w 1514911"/>
                        <a:gd name="connsiteY5" fmla="*/ 825604 h 1076594"/>
                        <a:gd name="connsiteX6" fmla="*/ 702392 w 1514911"/>
                        <a:gd name="connsiteY6" fmla="*/ 1076592 h 1076594"/>
                        <a:gd name="connsiteX7" fmla="*/ 7488 w 1514911"/>
                        <a:gd name="connsiteY7" fmla="*/ 825604 h 1076594"/>
                        <a:gd name="connsiteX8" fmla="*/ 0 w 1514911"/>
                        <a:gd name="connsiteY8" fmla="*/ 10973 h 1076594"/>
                        <a:gd name="connsiteX0" fmla="*/ 0 w 1514911"/>
                        <a:gd name="connsiteY0" fmla="*/ 10973 h 1076596"/>
                        <a:gd name="connsiteX1" fmla="*/ 179115 w 1514911"/>
                        <a:gd name="connsiteY1" fmla="*/ 109830 h 1076596"/>
                        <a:gd name="connsiteX2" fmla="*/ 740610 w 1514911"/>
                        <a:gd name="connsiteY2" fmla="*/ 259309 h 1076596"/>
                        <a:gd name="connsiteX3" fmla="*/ 1390709 w 1514911"/>
                        <a:gd name="connsiteY3" fmla="*/ 81125 h 1076596"/>
                        <a:gd name="connsiteX4" fmla="*/ 1514911 w 1514911"/>
                        <a:gd name="connsiteY4" fmla="*/ 0 h 1076596"/>
                        <a:gd name="connsiteX5" fmla="*/ 1514911 w 1514911"/>
                        <a:gd name="connsiteY5" fmla="*/ 825604 h 1076596"/>
                        <a:gd name="connsiteX6" fmla="*/ 702392 w 1514911"/>
                        <a:gd name="connsiteY6" fmla="*/ 1076592 h 1076596"/>
                        <a:gd name="connsiteX7" fmla="*/ 7488 w 1514911"/>
                        <a:gd name="connsiteY7" fmla="*/ 825604 h 1076596"/>
                        <a:gd name="connsiteX8" fmla="*/ 0 w 1514911"/>
                        <a:gd name="connsiteY8" fmla="*/ 10973 h 1076596"/>
                        <a:gd name="connsiteX0" fmla="*/ 0 w 1514911"/>
                        <a:gd name="connsiteY0" fmla="*/ 10973 h 1076596"/>
                        <a:gd name="connsiteX1" fmla="*/ 179115 w 1514911"/>
                        <a:gd name="connsiteY1" fmla="*/ 109830 h 1076596"/>
                        <a:gd name="connsiteX2" fmla="*/ 740610 w 1514911"/>
                        <a:gd name="connsiteY2" fmla="*/ 259309 h 1076596"/>
                        <a:gd name="connsiteX3" fmla="*/ 1390709 w 1514911"/>
                        <a:gd name="connsiteY3" fmla="*/ 81125 h 1076596"/>
                        <a:gd name="connsiteX4" fmla="*/ 1514911 w 1514911"/>
                        <a:gd name="connsiteY4" fmla="*/ 0 h 1076596"/>
                        <a:gd name="connsiteX5" fmla="*/ 1514911 w 1514911"/>
                        <a:gd name="connsiteY5" fmla="*/ 825604 h 1076596"/>
                        <a:gd name="connsiteX6" fmla="*/ 702392 w 1514911"/>
                        <a:gd name="connsiteY6" fmla="*/ 1076592 h 1076596"/>
                        <a:gd name="connsiteX7" fmla="*/ 7488 w 1514911"/>
                        <a:gd name="connsiteY7" fmla="*/ 825604 h 1076596"/>
                        <a:gd name="connsiteX8" fmla="*/ 0 w 1514911"/>
                        <a:gd name="connsiteY8" fmla="*/ 10973 h 1076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14911" h="1076596">
                          <a:moveTo>
                            <a:pt x="0" y="10973"/>
                          </a:moveTo>
                          <a:lnTo>
                            <a:pt x="179115" y="109830"/>
                          </a:lnTo>
                          <a:cubicBezTo>
                            <a:pt x="367277" y="208963"/>
                            <a:pt x="538678" y="264093"/>
                            <a:pt x="740610" y="259309"/>
                          </a:cubicBezTo>
                          <a:cubicBezTo>
                            <a:pt x="942542" y="254525"/>
                            <a:pt x="1160625" y="197395"/>
                            <a:pt x="1390709" y="81125"/>
                          </a:cubicBezTo>
                          <a:lnTo>
                            <a:pt x="1514911" y="0"/>
                          </a:lnTo>
                          <a:lnTo>
                            <a:pt x="1514911" y="825604"/>
                          </a:lnTo>
                          <a:cubicBezTo>
                            <a:pt x="1307485" y="996031"/>
                            <a:pt x="1077643" y="1077255"/>
                            <a:pt x="702392" y="1076592"/>
                          </a:cubicBezTo>
                          <a:cubicBezTo>
                            <a:pt x="417925" y="1063846"/>
                            <a:pt x="237678" y="959130"/>
                            <a:pt x="7488" y="825604"/>
                          </a:cubicBezTo>
                          <a:cubicBezTo>
                            <a:pt x="7488" y="567472"/>
                            <a:pt x="0" y="269105"/>
                            <a:pt x="0" y="10973"/>
                          </a:cubicBezTo>
                          <a:close/>
                        </a:path>
                      </a:pathLst>
                    </a:cu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0" name="Csoportba foglalás 359">
                      <a:extLst>
                        <a:ext uri="{FF2B5EF4-FFF2-40B4-BE49-F238E27FC236}">
                          <a16:creationId xmlns:a16="http://schemas.microsoft.com/office/drawing/2014/main" id="{81013BEF-A796-445E-8D29-244D5AD0D97D}"/>
                        </a:ext>
                      </a:extLst>
                    </p:cNvPr>
                    <p:cNvGrpSpPr/>
                    <p:nvPr/>
                  </p:nvGrpSpPr>
                  <p:grpSpPr>
                    <a:xfrm rot="20648833" flipH="1">
                      <a:off x="1568818" y="1797330"/>
                      <a:ext cx="269855" cy="308548"/>
                      <a:chOff x="2247645" y="3557649"/>
                      <a:chExt cx="411520" cy="391770"/>
                    </a:xfrm>
                  </p:grpSpPr>
                  <p:sp>
                    <p:nvSpPr>
                      <p:cNvPr id="393" name="Ellipszis 392">
                        <a:extLst>
                          <a:ext uri="{FF2B5EF4-FFF2-40B4-BE49-F238E27FC236}">
                            <a16:creationId xmlns:a16="http://schemas.microsoft.com/office/drawing/2014/main" id="{713238C2-4F46-44F6-9E91-F2F86F4321F7}"/>
                          </a:ext>
                        </a:extLst>
                      </p:cNvPr>
                      <p:cNvSpPr/>
                      <p:nvPr/>
                    </p:nvSpPr>
                    <p:spPr>
                      <a:xfrm rot="10111047">
                        <a:off x="2247645" y="3557649"/>
                        <a:ext cx="411520" cy="391770"/>
                      </a:xfrm>
                      <a:prstGeom prst="ellipse">
                        <a:avLst/>
                      </a:prstGeom>
                      <a:solidFill>
                        <a:srgbClr val="F8C28E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4" name="Ellipszis 393">
                        <a:extLst>
                          <a:ext uri="{FF2B5EF4-FFF2-40B4-BE49-F238E27FC236}">
                            <a16:creationId xmlns:a16="http://schemas.microsoft.com/office/drawing/2014/main" id="{6CB2C4E5-4584-4217-BF28-3C44C7EF5BBD}"/>
                          </a:ext>
                        </a:extLst>
                      </p:cNvPr>
                      <p:cNvSpPr/>
                      <p:nvPr/>
                    </p:nvSpPr>
                    <p:spPr>
                      <a:xfrm rot="10111047">
                        <a:off x="2432904" y="3662250"/>
                        <a:ext cx="146568" cy="169480"/>
                      </a:xfrm>
                      <a:prstGeom prst="ellipse">
                        <a:avLst/>
                      </a:prstGeom>
                      <a:solidFill>
                        <a:srgbClr val="F6BB7A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61" name="Csoportba foglalás 360">
                      <a:extLst>
                        <a:ext uri="{FF2B5EF4-FFF2-40B4-BE49-F238E27FC236}">
                          <a16:creationId xmlns:a16="http://schemas.microsoft.com/office/drawing/2014/main" id="{5F0E9A9A-CDEE-4056-8B0B-648D6C1AE758}"/>
                        </a:ext>
                      </a:extLst>
                    </p:cNvPr>
                    <p:cNvGrpSpPr/>
                    <p:nvPr/>
                  </p:nvGrpSpPr>
                  <p:grpSpPr>
                    <a:xfrm rot="951167">
                      <a:off x="2716899" y="1793887"/>
                      <a:ext cx="269855" cy="308548"/>
                      <a:chOff x="2259397" y="3570900"/>
                      <a:chExt cx="411520" cy="391770"/>
                    </a:xfrm>
                  </p:grpSpPr>
                  <p:sp>
                    <p:nvSpPr>
                      <p:cNvPr id="391" name="Ellipszis 390">
                        <a:extLst>
                          <a:ext uri="{FF2B5EF4-FFF2-40B4-BE49-F238E27FC236}">
                            <a16:creationId xmlns:a16="http://schemas.microsoft.com/office/drawing/2014/main" id="{25BF0787-F120-4BBA-A765-6E1E13812989}"/>
                          </a:ext>
                        </a:extLst>
                      </p:cNvPr>
                      <p:cNvSpPr/>
                      <p:nvPr/>
                    </p:nvSpPr>
                    <p:spPr>
                      <a:xfrm rot="10111047">
                        <a:off x="2259397" y="3570900"/>
                        <a:ext cx="411520" cy="391770"/>
                      </a:xfrm>
                      <a:prstGeom prst="ellipse">
                        <a:avLst/>
                      </a:prstGeom>
                      <a:solidFill>
                        <a:srgbClr val="F8C28E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2" name="Ellipszis 391">
                        <a:extLst>
                          <a:ext uri="{FF2B5EF4-FFF2-40B4-BE49-F238E27FC236}">
                            <a16:creationId xmlns:a16="http://schemas.microsoft.com/office/drawing/2014/main" id="{1ED2F07B-2A33-44EE-9195-1FD334F6F6B8}"/>
                          </a:ext>
                        </a:extLst>
                      </p:cNvPr>
                      <p:cNvSpPr/>
                      <p:nvPr/>
                    </p:nvSpPr>
                    <p:spPr>
                      <a:xfrm rot="10111047">
                        <a:off x="2450550" y="3682357"/>
                        <a:ext cx="146568" cy="169480"/>
                      </a:xfrm>
                      <a:prstGeom prst="ellipse">
                        <a:avLst/>
                      </a:prstGeom>
                      <a:solidFill>
                        <a:srgbClr val="F6BB7A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62" name="Lekerekített téglalap 197">
                      <a:extLst>
                        <a:ext uri="{FF2B5EF4-FFF2-40B4-BE49-F238E27FC236}">
                          <a16:creationId xmlns:a16="http://schemas.microsoft.com/office/drawing/2014/main" id="{45959D0A-E28E-4D43-9FEB-6362A14C1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0371" y="1091428"/>
                      <a:ext cx="1324515" cy="1496513"/>
                    </a:xfrm>
                    <a:custGeom>
                      <a:avLst/>
                      <a:gdLst>
                        <a:gd name="connsiteX0" fmla="*/ 0 w 1480797"/>
                        <a:gd name="connsiteY0" fmla="*/ 740399 h 1498979"/>
                        <a:gd name="connsiteX1" fmla="*/ 740399 w 1480797"/>
                        <a:gd name="connsiteY1" fmla="*/ 0 h 1498979"/>
                        <a:gd name="connsiteX2" fmla="*/ 740399 w 1480797"/>
                        <a:gd name="connsiteY2" fmla="*/ 0 h 1498979"/>
                        <a:gd name="connsiteX3" fmla="*/ 1480798 w 1480797"/>
                        <a:gd name="connsiteY3" fmla="*/ 740399 h 1498979"/>
                        <a:gd name="connsiteX4" fmla="*/ 1480797 w 1480797"/>
                        <a:gd name="connsiteY4" fmla="*/ 758581 h 1498979"/>
                        <a:gd name="connsiteX5" fmla="*/ 740398 w 1480797"/>
                        <a:gd name="connsiteY5" fmla="*/ 1498980 h 1498979"/>
                        <a:gd name="connsiteX6" fmla="*/ 740399 w 1480797"/>
                        <a:gd name="connsiteY6" fmla="*/ 1498979 h 1498979"/>
                        <a:gd name="connsiteX7" fmla="*/ 0 w 1480797"/>
                        <a:gd name="connsiteY7" fmla="*/ 758580 h 1498979"/>
                        <a:gd name="connsiteX8" fmla="*/ 0 w 1480797"/>
                        <a:gd name="connsiteY8" fmla="*/ 740399 h 1498979"/>
                        <a:gd name="connsiteX0" fmla="*/ 0 w 1480798"/>
                        <a:gd name="connsiteY0" fmla="*/ 777111 h 1535692"/>
                        <a:gd name="connsiteX1" fmla="*/ 740399 w 1480798"/>
                        <a:gd name="connsiteY1" fmla="*/ 36712 h 1535692"/>
                        <a:gd name="connsiteX2" fmla="*/ 740399 w 1480798"/>
                        <a:gd name="connsiteY2" fmla="*/ 36712 h 1535692"/>
                        <a:gd name="connsiteX3" fmla="*/ 923008 w 1480798"/>
                        <a:gd name="connsiteY3" fmla="*/ 60788 h 1535692"/>
                        <a:gd name="connsiteX4" fmla="*/ 1480798 w 1480798"/>
                        <a:gd name="connsiteY4" fmla="*/ 777111 h 1535692"/>
                        <a:gd name="connsiteX5" fmla="*/ 1480797 w 1480798"/>
                        <a:gd name="connsiteY5" fmla="*/ 795293 h 1535692"/>
                        <a:gd name="connsiteX6" fmla="*/ 740398 w 1480798"/>
                        <a:gd name="connsiteY6" fmla="*/ 1535692 h 1535692"/>
                        <a:gd name="connsiteX7" fmla="*/ 740399 w 1480798"/>
                        <a:gd name="connsiteY7" fmla="*/ 1535691 h 1535692"/>
                        <a:gd name="connsiteX8" fmla="*/ 0 w 1480798"/>
                        <a:gd name="connsiteY8" fmla="*/ 795292 h 1535692"/>
                        <a:gd name="connsiteX9" fmla="*/ 0 w 1480798"/>
                        <a:gd name="connsiteY9" fmla="*/ 777111 h 1535692"/>
                        <a:gd name="connsiteX0" fmla="*/ 0 w 1480798"/>
                        <a:gd name="connsiteY0" fmla="*/ 777111 h 1535692"/>
                        <a:gd name="connsiteX1" fmla="*/ 740399 w 1480798"/>
                        <a:gd name="connsiteY1" fmla="*/ 36712 h 1535692"/>
                        <a:gd name="connsiteX2" fmla="*/ 740399 w 1480798"/>
                        <a:gd name="connsiteY2" fmla="*/ 36712 h 1535692"/>
                        <a:gd name="connsiteX3" fmla="*/ 923008 w 1480798"/>
                        <a:gd name="connsiteY3" fmla="*/ 60788 h 1535692"/>
                        <a:gd name="connsiteX4" fmla="*/ 1480798 w 1480798"/>
                        <a:gd name="connsiteY4" fmla="*/ 777111 h 1535692"/>
                        <a:gd name="connsiteX5" fmla="*/ 1480797 w 1480798"/>
                        <a:gd name="connsiteY5" fmla="*/ 795293 h 1535692"/>
                        <a:gd name="connsiteX6" fmla="*/ 740398 w 1480798"/>
                        <a:gd name="connsiteY6" fmla="*/ 1535692 h 1535692"/>
                        <a:gd name="connsiteX7" fmla="*/ 740399 w 1480798"/>
                        <a:gd name="connsiteY7" fmla="*/ 1535691 h 1535692"/>
                        <a:gd name="connsiteX8" fmla="*/ 0 w 1480798"/>
                        <a:gd name="connsiteY8" fmla="*/ 795292 h 1535692"/>
                        <a:gd name="connsiteX9" fmla="*/ 0 w 1480798"/>
                        <a:gd name="connsiteY9" fmla="*/ 777111 h 1535692"/>
                        <a:gd name="connsiteX0" fmla="*/ 0 w 1480798"/>
                        <a:gd name="connsiteY0" fmla="*/ 749505 h 1508086"/>
                        <a:gd name="connsiteX1" fmla="*/ 740399 w 1480798"/>
                        <a:gd name="connsiteY1" fmla="*/ 9106 h 1508086"/>
                        <a:gd name="connsiteX2" fmla="*/ 471159 w 1480798"/>
                        <a:gd name="connsiteY2" fmla="*/ 166586 h 1508086"/>
                        <a:gd name="connsiteX3" fmla="*/ 923008 w 1480798"/>
                        <a:gd name="connsiteY3" fmla="*/ 33182 h 1508086"/>
                        <a:gd name="connsiteX4" fmla="*/ 1480798 w 1480798"/>
                        <a:gd name="connsiteY4" fmla="*/ 749505 h 1508086"/>
                        <a:gd name="connsiteX5" fmla="*/ 1480797 w 1480798"/>
                        <a:gd name="connsiteY5" fmla="*/ 767687 h 1508086"/>
                        <a:gd name="connsiteX6" fmla="*/ 740398 w 1480798"/>
                        <a:gd name="connsiteY6" fmla="*/ 1508086 h 1508086"/>
                        <a:gd name="connsiteX7" fmla="*/ 740399 w 1480798"/>
                        <a:gd name="connsiteY7" fmla="*/ 1508085 h 1508086"/>
                        <a:gd name="connsiteX8" fmla="*/ 0 w 1480798"/>
                        <a:gd name="connsiteY8" fmla="*/ 767686 h 1508086"/>
                        <a:gd name="connsiteX9" fmla="*/ 0 w 1480798"/>
                        <a:gd name="connsiteY9" fmla="*/ 749505 h 1508086"/>
                        <a:gd name="connsiteX0" fmla="*/ 0 w 1480798"/>
                        <a:gd name="connsiteY0" fmla="*/ 749505 h 1508086"/>
                        <a:gd name="connsiteX1" fmla="*/ 481319 w 1480798"/>
                        <a:gd name="connsiteY1" fmla="*/ 166586 h 1508086"/>
                        <a:gd name="connsiteX2" fmla="*/ 471159 w 1480798"/>
                        <a:gd name="connsiteY2" fmla="*/ 166586 h 1508086"/>
                        <a:gd name="connsiteX3" fmla="*/ 923008 w 1480798"/>
                        <a:gd name="connsiteY3" fmla="*/ 33182 h 1508086"/>
                        <a:gd name="connsiteX4" fmla="*/ 1480798 w 1480798"/>
                        <a:gd name="connsiteY4" fmla="*/ 749505 h 1508086"/>
                        <a:gd name="connsiteX5" fmla="*/ 1480797 w 1480798"/>
                        <a:gd name="connsiteY5" fmla="*/ 767687 h 1508086"/>
                        <a:gd name="connsiteX6" fmla="*/ 740398 w 1480798"/>
                        <a:gd name="connsiteY6" fmla="*/ 1508086 h 1508086"/>
                        <a:gd name="connsiteX7" fmla="*/ 740399 w 1480798"/>
                        <a:gd name="connsiteY7" fmla="*/ 1508085 h 1508086"/>
                        <a:gd name="connsiteX8" fmla="*/ 0 w 1480798"/>
                        <a:gd name="connsiteY8" fmla="*/ 767686 h 1508086"/>
                        <a:gd name="connsiteX9" fmla="*/ 0 w 1480798"/>
                        <a:gd name="connsiteY9" fmla="*/ 749505 h 1508086"/>
                        <a:gd name="connsiteX0" fmla="*/ 0 w 1508568"/>
                        <a:gd name="connsiteY0" fmla="*/ 722234 h 1480815"/>
                        <a:gd name="connsiteX1" fmla="*/ 481319 w 1508568"/>
                        <a:gd name="connsiteY1" fmla="*/ 139315 h 1480815"/>
                        <a:gd name="connsiteX2" fmla="*/ 471159 w 1508568"/>
                        <a:gd name="connsiteY2" fmla="*/ 139315 h 1480815"/>
                        <a:gd name="connsiteX3" fmla="*/ 1105888 w 1508568"/>
                        <a:gd name="connsiteY3" fmla="*/ 36391 h 1480815"/>
                        <a:gd name="connsiteX4" fmla="*/ 1480798 w 1508568"/>
                        <a:gd name="connsiteY4" fmla="*/ 722234 h 1480815"/>
                        <a:gd name="connsiteX5" fmla="*/ 1480797 w 1508568"/>
                        <a:gd name="connsiteY5" fmla="*/ 740416 h 1480815"/>
                        <a:gd name="connsiteX6" fmla="*/ 740398 w 1508568"/>
                        <a:gd name="connsiteY6" fmla="*/ 1480815 h 1480815"/>
                        <a:gd name="connsiteX7" fmla="*/ 740399 w 1508568"/>
                        <a:gd name="connsiteY7" fmla="*/ 1480814 h 1480815"/>
                        <a:gd name="connsiteX8" fmla="*/ 0 w 1508568"/>
                        <a:gd name="connsiteY8" fmla="*/ 740415 h 1480815"/>
                        <a:gd name="connsiteX9" fmla="*/ 0 w 1508568"/>
                        <a:gd name="connsiteY9" fmla="*/ 722234 h 1480815"/>
                        <a:gd name="connsiteX0" fmla="*/ 0 w 1508568"/>
                        <a:gd name="connsiteY0" fmla="*/ 685843 h 1444424"/>
                        <a:gd name="connsiteX1" fmla="*/ 481319 w 1508568"/>
                        <a:gd name="connsiteY1" fmla="*/ 102924 h 1444424"/>
                        <a:gd name="connsiteX2" fmla="*/ 471159 w 1508568"/>
                        <a:gd name="connsiteY2" fmla="*/ 102924 h 1444424"/>
                        <a:gd name="connsiteX3" fmla="*/ 1105888 w 1508568"/>
                        <a:gd name="connsiteY3" fmla="*/ 0 h 1444424"/>
                        <a:gd name="connsiteX4" fmla="*/ 1480798 w 1508568"/>
                        <a:gd name="connsiteY4" fmla="*/ 685843 h 1444424"/>
                        <a:gd name="connsiteX5" fmla="*/ 1480797 w 1508568"/>
                        <a:gd name="connsiteY5" fmla="*/ 704025 h 1444424"/>
                        <a:gd name="connsiteX6" fmla="*/ 740398 w 1508568"/>
                        <a:gd name="connsiteY6" fmla="*/ 1444424 h 1444424"/>
                        <a:gd name="connsiteX7" fmla="*/ 740399 w 1508568"/>
                        <a:gd name="connsiteY7" fmla="*/ 1444423 h 1444424"/>
                        <a:gd name="connsiteX8" fmla="*/ 0 w 1508568"/>
                        <a:gd name="connsiteY8" fmla="*/ 704024 h 1444424"/>
                        <a:gd name="connsiteX9" fmla="*/ 0 w 1508568"/>
                        <a:gd name="connsiteY9" fmla="*/ 685843 h 1444424"/>
                        <a:gd name="connsiteX0" fmla="*/ 0 w 1508568"/>
                        <a:gd name="connsiteY0" fmla="*/ 685843 h 1444424"/>
                        <a:gd name="connsiteX1" fmla="*/ 481319 w 1508568"/>
                        <a:gd name="connsiteY1" fmla="*/ 102924 h 1444424"/>
                        <a:gd name="connsiteX2" fmla="*/ 471159 w 1508568"/>
                        <a:gd name="connsiteY2" fmla="*/ 102924 h 1444424"/>
                        <a:gd name="connsiteX3" fmla="*/ 1105888 w 1508568"/>
                        <a:gd name="connsiteY3" fmla="*/ 0 h 1444424"/>
                        <a:gd name="connsiteX4" fmla="*/ 1480798 w 1508568"/>
                        <a:gd name="connsiteY4" fmla="*/ 685843 h 1444424"/>
                        <a:gd name="connsiteX5" fmla="*/ 1480797 w 1508568"/>
                        <a:gd name="connsiteY5" fmla="*/ 704025 h 1444424"/>
                        <a:gd name="connsiteX6" fmla="*/ 740398 w 1508568"/>
                        <a:gd name="connsiteY6" fmla="*/ 1444424 h 1444424"/>
                        <a:gd name="connsiteX7" fmla="*/ 740399 w 1508568"/>
                        <a:gd name="connsiteY7" fmla="*/ 1444423 h 1444424"/>
                        <a:gd name="connsiteX8" fmla="*/ 0 w 1508568"/>
                        <a:gd name="connsiteY8" fmla="*/ 704024 h 1444424"/>
                        <a:gd name="connsiteX9" fmla="*/ 0 w 1508568"/>
                        <a:gd name="connsiteY9" fmla="*/ 685843 h 1444424"/>
                        <a:gd name="connsiteX0" fmla="*/ 0 w 1508568"/>
                        <a:gd name="connsiteY0" fmla="*/ 685843 h 1444424"/>
                        <a:gd name="connsiteX1" fmla="*/ 481319 w 1508568"/>
                        <a:gd name="connsiteY1" fmla="*/ 102924 h 1444424"/>
                        <a:gd name="connsiteX2" fmla="*/ 562599 w 1508568"/>
                        <a:gd name="connsiteY2" fmla="*/ 67364 h 1444424"/>
                        <a:gd name="connsiteX3" fmla="*/ 1105888 w 1508568"/>
                        <a:gd name="connsiteY3" fmla="*/ 0 h 1444424"/>
                        <a:gd name="connsiteX4" fmla="*/ 1480798 w 1508568"/>
                        <a:gd name="connsiteY4" fmla="*/ 685843 h 1444424"/>
                        <a:gd name="connsiteX5" fmla="*/ 1480797 w 1508568"/>
                        <a:gd name="connsiteY5" fmla="*/ 704025 h 1444424"/>
                        <a:gd name="connsiteX6" fmla="*/ 740398 w 1508568"/>
                        <a:gd name="connsiteY6" fmla="*/ 1444424 h 1444424"/>
                        <a:gd name="connsiteX7" fmla="*/ 740399 w 1508568"/>
                        <a:gd name="connsiteY7" fmla="*/ 1444423 h 1444424"/>
                        <a:gd name="connsiteX8" fmla="*/ 0 w 1508568"/>
                        <a:gd name="connsiteY8" fmla="*/ 704024 h 1444424"/>
                        <a:gd name="connsiteX9" fmla="*/ 0 w 1508568"/>
                        <a:gd name="connsiteY9" fmla="*/ 685843 h 1444424"/>
                        <a:gd name="connsiteX0" fmla="*/ 138 w 1508706"/>
                        <a:gd name="connsiteY0" fmla="*/ 685843 h 1444424"/>
                        <a:gd name="connsiteX1" fmla="*/ 390017 w 1508706"/>
                        <a:gd name="connsiteY1" fmla="*/ 57204 h 1444424"/>
                        <a:gd name="connsiteX2" fmla="*/ 562737 w 1508706"/>
                        <a:gd name="connsiteY2" fmla="*/ 67364 h 1444424"/>
                        <a:gd name="connsiteX3" fmla="*/ 1106026 w 1508706"/>
                        <a:gd name="connsiteY3" fmla="*/ 0 h 1444424"/>
                        <a:gd name="connsiteX4" fmla="*/ 1480936 w 1508706"/>
                        <a:gd name="connsiteY4" fmla="*/ 685843 h 1444424"/>
                        <a:gd name="connsiteX5" fmla="*/ 1480935 w 1508706"/>
                        <a:gd name="connsiteY5" fmla="*/ 704025 h 1444424"/>
                        <a:gd name="connsiteX6" fmla="*/ 740536 w 1508706"/>
                        <a:gd name="connsiteY6" fmla="*/ 1444424 h 1444424"/>
                        <a:gd name="connsiteX7" fmla="*/ 740537 w 1508706"/>
                        <a:gd name="connsiteY7" fmla="*/ 1444423 h 1444424"/>
                        <a:gd name="connsiteX8" fmla="*/ 138 w 1508706"/>
                        <a:gd name="connsiteY8" fmla="*/ 704024 h 1444424"/>
                        <a:gd name="connsiteX9" fmla="*/ 138 w 1508706"/>
                        <a:gd name="connsiteY9" fmla="*/ 685843 h 1444424"/>
                        <a:gd name="connsiteX0" fmla="*/ 0 w 1508568"/>
                        <a:gd name="connsiteY0" fmla="*/ 685843 h 1444424"/>
                        <a:gd name="connsiteX1" fmla="*/ 389879 w 1508568"/>
                        <a:gd name="connsiteY1" fmla="*/ 57204 h 1444424"/>
                        <a:gd name="connsiteX2" fmla="*/ 562599 w 1508568"/>
                        <a:gd name="connsiteY2" fmla="*/ 67364 h 1444424"/>
                        <a:gd name="connsiteX3" fmla="*/ 1105888 w 1508568"/>
                        <a:gd name="connsiteY3" fmla="*/ 0 h 1444424"/>
                        <a:gd name="connsiteX4" fmla="*/ 1480798 w 1508568"/>
                        <a:gd name="connsiteY4" fmla="*/ 685843 h 1444424"/>
                        <a:gd name="connsiteX5" fmla="*/ 1480797 w 1508568"/>
                        <a:gd name="connsiteY5" fmla="*/ 704025 h 1444424"/>
                        <a:gd name="connsiteX6" fmla="*/ 740398 w 1508568"/>
                        <a:gd name="connsiteY6" fmla="*/ 1444424 h 1444424"/>
                        <a:gd name="connsiteX7" fmla="*/ 740399 w 1508568"/>
                        <a:gd name="connsiteY7" fmla="*/ 1444423 h 1444424"/>
                        <a:gd name="connsiteX8" fmla="*/ 0 w 1508568"/>
                        <a:gd name="connsiteY8" fmla="*/ 704024 h 1444424"/>
                        <a:gd name="connsiteX9" fmla="*/ 0 w 1508568"/>
                        <a:gd name="connsiteY9" fmla="*/ 685843 h 1444424"/>
                        <a:gd name="connsiteX0" fmla="*/ 0 w 1508568"/>
                        <a:gd name="connsiteY0" fmla="*/ 714999 h 1473580"/>
                        <a:gd name="connsiteX1" fmla="*/ 389879 w 1508568"/>
                        <a:gd name="connsiteY1" fmla="*/ 86360 h 1473580"/>
                        <a:gd name="connsiteX2" fmla="*/ 887720 w 1508568"/>
                        <a:gd name="connsiteY2" fmla="*/ 0 h 1473580"/>
                        <a:gd name="connsiteX3" fmla="*/ 1105888 w 1508568"/>
                        <a:gd name="connsiteY3" fmla="*/ 29156 h 1473580"/>
                        <a:gd name="connsiteX4" fmla="*/ 1480798 w 1508568"/>
                        <a:gd name="connsiteY4" fmla="*/ 714999 h 1473580"/>
                        <a:gd name="connsiteX5" fmla="*/ 1480797 w 1508568"/>
                        <a:gd name="connsiteY5" fmla="*/ 733181 h 1473580"/>
                        <a:gd name="connsiteX6" fmla="*/ 740398 w 1508568"/>
                        <a:gd name="connsiteY6" fmla="*/ 1473580 h 1473580"/>
                        <a:gd name="connsiteX7" fmla="*/ 740399 w 1508568"/>
                        <a:gd name="connsiteY7" fmla="*/ 1473579 h 1473580"/>
                        <a:gd name="connsiteX8" fmla="*/ 0 w 1508568"/>
                        <a:gd name="connsiteY8" fmla="*/ 733180 h 1473580"/>
                        <a:gd name="connsiteX9" fmla="*/ 0 w 1508568"/>
                        <a:gd name="connsiteY9" fmla="*/ 714999 h 1473580"/>
                        <a:gd name="connsiteX0" fmla="*/ 0 w 1508568"/>
                        <a:gd name="connsiteY0" fmla="*/ 714999 h 1473580"/>
                        <a:gd name="connsiteX1" fmla="*/ 593079 w 1508568"/>
                        <a:gd name="connsiteY1" fmla="*/ 152400 h 1473580"/>
                        <a:gd name="connsiteX2" fmla="*/ 887720 w 1508568"/>
                        <a:gd name="connsiteY2" fmla="*/ 0 h 1473580"/>
                        <a:gd name="connsiteX3" fmla="*/ 1105888 w 1508568"/>
                        <a:gd name="connsiteY3" fmla="*/ 29156 h 1473580"/>
                        <a:gd name="connsiteX4" fmla="*/ 1480798 w 1508568"/>
                        <a:gd name="connsiteY4" fmla="*/ 714999 h 1473580"/>
                        <a:gd name="connsiteX5" fmla="*/ 1480797 w 1508568"/>
                        <a:gd name="connsiteY5" fmla="*/ 733181 h 1473580"/>
                        <a:gd name="connsiteX6" fmla="*/ 740398 w 1508568"/>
                        <a:gd name="connsiteY6" fmla="*/ 1473580 h 1473580"/>
                        <a:gd name="connsiteX7" fmla="*/ 740399 w 1508568"/>
                        <a:gd name="connsiteY7" fmla="*/ 1473579 h 1473580"/>
                        <a:gd name="connsiteX8" fmla="*/ 0 w 1508568"/>
                        <a:gd name="connsiteY8" fmla="*/ 733180 h 1473580"/>
                        <a:gd name="connsiteX9" fmla="*/ 0 w 1508568"/>
                        <a:gd name="connsiteY9" fmla="*/ 714999 h 1473580"/>
                        <a:gd name="connsiteX0" fmla="*/ 0 w 1508568"/>
                        <a:gd name="connsiteY0" fmla="*/ 714999 h 1473580"/>
                        <a:gd name="connsiteX1" fmla="*/ 196567 w 1508568"/>
                        <a:gd name="connsiteY1" fmla="*/ 29154 h 1473580"/>
                        <a:gd name="connsiteX2" fmla="*/ 593079 w 1508568"/>
                        <a:gd name="connsiteY2" fmla="*/ 152400 h 1473580"/>
                        <a:gd name="connsiteX3" fmla="*/ 887720 w 1508568"/>
                        <a:gd name="connsiteY3" fmla="*/ 0 h 1473580"/>
                        <a:gd name="connsiteX4" fmla="*/ 1105888 w 1508568"/>
                        <a:gd name="connsiteY4" fmla="*/ 29156 h 1473580"/>
                        <a:gd name="connsiteX5" fmla="*/ 1480798 w 1508568"/>
                        <a:gd name="connsiteY5" fmla="*/ 714999 h 1473580"/>
                        <a:gd name="connsiteX6" fmla="*/ 1480797 w 1508568"/>
                        <a:gd name="connsiteY6" fmla="*/ 733181 h 1473580"/>
                        <a:gd name="connsiteX7" fmla="*/ 740398 w 1508568"/>
                        <a:gd name="connsiteY7" fmla="*/ 1473580 h 1473580"/>
                        <a:gd name="connsiteX8" fmla="*/ 740399 w 1508568"/>
                        <a:gd name="connsiteY8" fmla="*/ 1473579 h 1473580"/>
                        <a:gd name="connsiteX9" fmla="*/ 0 w 1508568"/>
                        <a:gd name="connsiteY9" fmla="*/ 733180 h 1473580"/>
                        <a:gd name="connsiteX10" fmla="*/ 0 w 1508568"/>
                        <a:gd name="connsiteY10" fmla="*/ 714999 h 1473580"/>
                        <a:gd name="connsiteX0" fmla="*/ 40132 w 1548700"/>
                        <a:gd name="connsiteY0" fmla="*/ 714999 h 1473580"/>
                        <a:gd name="connsiteX1" fmla="*/ 8099 w 1548700"/>
                        <a:gd name="connsiteY1" fmla="*/ 405074 h 1473580"/>
                        <a:gd name="connsiteX2" fmla="*/ 236699 w 1548700"/>
                        <a:gd name="connsiteY2" fmla="*/ 29154 h 1473580"/>
                        <a:gd name="connsiteX3" fmla="*/ 633211 w 1548700"/>
                        <a:gd name="connsiteY3" fmla="*/ 152400 h 1473580"/>
                        <a:gd name="connsiteX4" fmla="*/ 927852 w 1548700"/>
                        <a:gd name="connsiteY4" fmla="*/ 0 h 1473580"/>
                        <a:gd name="connsiteX5" fmla="*/ 1146020 w 1548700"/>
                        <a:gd name="connsiteY5" fmla="*/ 29156 h 1473580"/>
                        <a:gd name="connsiteX6" fmla="*/ 1520930 w 1548700"/>
                        <a:gd name="connsiteY6" fmla="*/ 714999 h 1473580"/>
                        <a:gd name="connsiteX7" fmla="*/ 1520929 w 1548700"/>
                        <a:gd name="connsiteY7" fmla="*/ 733181 h 1473580"/>
                        <a:gd name="connsiteX8" fmla="*/ 780530 w 1548700"/>
                        <a:gd name="connsiteY8" fmla="*/ 1473580 h 1473580"/>
                        <a:gd name="connsiteX9" fmla="*/ 780531 w 1548700"/>
                        <a:gd name="connsiteY9" fmla="*/ 1473579 h 1473580"/>
                        <a:gd name="connsiteX10" fmla="*/ 40132 w 1548700"/>
                        <a:gd name="connsiteY10" fmla="*/ 733180 h 1473580"/>
                        <a:gd name="connsiteX11" fmla="*/ 40132 w 1548700"/>
                        <a:gd name="connsiteY11" fmla="*/ 714999 h 1473580"/>
                        <a:gd name="connsiteX0" fmla="*/ 40132 w 1548700"/>
                        <a:gd name="connsiteY0" fmla="*/ 749280 h 1507861"/>
                        <a:gd name="connsiteX1" fmla="*/ 8099 w 1548700"/>
                        <a:gd name="connsiteY1" fmla="*/ 439355 h 1507861"/>
                        <a:gd name="connsiteX2" fmla="*/ 236699 w 1548700"/>
                        <a:gd name="connsiteY2" fmla="*/ 63435 h 1507861"/>
                        <a:gd name="connsiteX3" fmla="*/ 658339 w 1548700"/>
                        <a:gd name="connsiteY3" fmla="*/ 7555 h 1507861"/>
                        <a:gd name="connsiteX4" fmla="*/ 633211 w 1548700"/>
                        <a:gd name="connsiteY4" fmla="*/ 186681 h 1507861"/>
                        <a:gd name="connsiteX5" fmla="*/ 927852 w 1548700"/>
                        <a:gd name="connsiteY5" fmla="*/ 34281 h 1507861"/>
                        <a:gd name="connsiteX6" fmla="*/ 1146020 w 1548700"/>
                        <a:gd name="connsiteY6" fmla="*/ 63437 h 1507861"/>
                        <a:gd name="connsiteX7" fmla="*/ 1520930 w 1548700"/>
                        <a:gd name="connsiteY7" fmla="*/ 749280 h 1507861"/>
                        <a:gd name="connsiteX8" fmla="*/ 1520929 w 1548700"/>
                        <a:gd name="connsiteY8" fmla="*/ 767462 h 1507861"/>
                        <a:gd name="connsiteX9" fmla="*/ 780530 w 1548700"/>
                        <a:gd name="connsiteY9" fmla="*/ 1507861 h 1507861"/>
                        <a:gd name="connsiteX10" fmla="*/ 780531 w 1548700"/>
                        <a:gd name="connsiteY10" fmla="*/ 1507860 h 1507861"/>
                        <a:gd name="connsiteX11" fmla="*/ 40132 w 1548700"/>
                        <a:gd name="connsiteY11" fmla="*/ 767461 h 1507861"/>
                        <a:gd name="connsiteX12" fmla="*/ 40132 w 1548700"/>
                        <a:gd name="connsiteY12" fmla="*/ 749280 h 1507861"/>
                        <a:gd name="connsiteX0" fmla="*/ 40132 w 1548700"/>
                        <a:gd name="connsiteY0" fmla="*/ 743311 h 1501892"/>
                        <a:gd name="connsiteX1" fmla="*/ 8099 w 1548700"/>
                        <a:gd name="connsiteY1" fmla="*/ 433386 h 1501892"/>
                        <a:gd name="connsiteX2" fmla="*/ 470379 w 1548700"/>
                        <a:gd name="connsiteY2" fmla="*/ 220026 h 1501892"/>
                        <a:gd name="connsiteX3" fmla="*/ 658339 w 1548700"/>
                        <a:gd name="connsiteY3" fmla="*/ 1586 h 1501892"/>
                        <a:gd name="connsiteX4" fmla="*/ 633211 w 1548700"/>
                        <a:gd name="connsiteY4" fmla="*/ 180712 h 1501892"/>
                        <a:gd name="connsiteX5" fmla="*/ 927852 w 1548700"/>
                        <a:gd name="connsiteY5" fmla="*/ 28312 h 1501892"/>
                        <a:gd name="connsiteX6" fmla="*/ 1146020 w 1548700"/>
                        <a:gd name="connsiteY6" fmla="*/ 57468 h 1501892"/>
                        <a:gd name="connsiteX7" fmla="*/ 1520930 w 1548700"/>
                        <a:gd name="connsiteY7" fmla="*/ 743311 h 1501892"/>
                        <a:gd name="connsiteX8" fmla="*/ 1520929 w 1548700"/>
                        <a:gd name="connsiteY8" fmla="*/ 761493 h 1501892"/>
                        <a:gd name="connsiteX9" fmla="*/ 780530 w 1548700"/>
                        <a:gd name="connsiteY9" fmla="*/ 1501892 h 1501892"/>
                        <a:gd name="connsiteX10" fmla="*/ 780531 w 1548700"/>
                        <a:gd name="connsiteY10" fmla="*/ 1501891 h 1501892"/>
                        <a:gd name="connsiteX11" fmla="*/ 40132 w 1548700"/>
                        <a:gd name="connsiteY11" fmla="*/ 761492 h 1501892"/>
                        <a:gd name="connsiteX12" fmla="*/ 40132 w 1548700"/>
                        <a:gd name="connsiteY12" fmla="*/ 743311 h 1501892"/>
                        <a:gd name="connsiteX0" fmla="*/ 50822 w 1559390"/>
                        <a:gd name="connsiteY0" fmla="*/ 743311 h 1501892"/>
                        <a:gd name="connsiteX1" fmla="*/ 120389 w 1559390"/>
                        <a:gd name="connsiteY1" fmla="*/ 631506 h 1501892"/>
                        <a:gd name="connsiteX2" fmla="*/ 18789 w 1559390"/>
                        <a:gd name="connsiteY2" fmla="*/ 433386 h 1501892"/>
                        <a:gd name="connsiteX3" fmla="*/ 481069 w 1559390"/>
                        <a:gd name="connsiteY3" fmla="*/ 220026 h 1501892"/>
                        <a:gd name="connsiteX4" fmla="*/ 669029 w 1559390"/>
                        <a:gd name="connsiteY4" fmla="*/ 1586 h 1501892"/>
                        <a:gd name="connsiteX5" fmla="*/ 643901 w 1559390"/>
                        <a:gd name="connsiteY5" fmla="*/ 180712 h 1501892"/>
                        <a:gd name="connsiteX6" fmla="*/ 938542 w 1559390"/>
                        <a:gd name="connsiteY6" fmla="*/ 28312 h 1501892"/>
                        <a:gd name="connsiteX7" fmla="*/ 1156710 w 1559390"/>
                        <a:gd name="connsiteY7" fmla="*/ 57468 h 1501892"/>
                        <a:gd name="connsiteX8" fmla="*/ 1531620 w 1559390"/>
                        <a:gd name="connsiteY8" fmla="*/ 743311 h 1501892"/>
                        <a:gd name="connsiteX9" fmla="*/ 1531619 w 1559390"/>
                        <a:gd name="connsiteY9" fmla="*/ 761493 h 1501892"/>
                        <a:gd name="connsiteX10" fmla="*/ 791220 w 1559390"/>
                        <a:gd name="connsiteY10" fmla="*/ 1501892 h 1501892"/>
                        <a:gd name="connsiteX11" fmla="*/ 791221 w 1559390"/>
                        <a:gd name="connsiteY11" fmla="*/ 1501891 h 1501892"/>
                        <a:gd name="connsiteX12" fmla="*/ 50822 w 1559390"/>
                        <a:gd name="connsiteY12" fmla="*/ 761492 h 1501892"/>
                        <a:gd name="connsiteX13" fmla="*/ 50822 w 1559390"/>
                        <a:gd name="connsiteY13" fmla="*/ 743311 h 1501892"/>
                        <a:gd name="connsiteX0" fmla="*/ 74 w 1508642"/>
                        <a:gd name="connsiteY0" fmla="*/ 743311 h 1501892"/>
                        <a:gd name="connsiteX1" fmla="*/ 69641 w 1508642"/>
                        <a:gd name="connsiteY1" fmla="*/ 631506 h 1501892"/>
                        <a:gd name="connsiteX2" fmla="*/ 64561 w 1508642"/>
                        <a:gd name="connsiteY2" fmla="*/ 352106 h 1501892"/>
                        <a:gd name="connsiteX3" fmla="*/ 430321 w 1508642"/>
                        <a:gd name="connsiteY3" fmla="*/ 220026 h 1501892"/>
                        <a:gd name="connsiteX4" fmla="*/ 618281 w 1508642"/>
                        <a:gd name="connsiteY4" fmla="*/ 1586 h 1501892"/>
                        <a:gd name="connsiteX5" fmla="*/ 593153 w 1508642"/>
                        <a:gd name="connsiteY5" fmla="*/ 180712 h 1501892"/>
                        <a:gd name="connsiteX6" fmla="*/ 887794 w 1508642"/>
                        <a:gd name="connsiteY6" fmla="*/ 28312 h 1501892"/>
                        <a:gd name="connsiteX7" fmla="*/ 1105962 w 1508642"/>
                        <a:gd name="connsiteY7" fmla="*/ 57468 h 1501892"/>
                        <a:gd name="connsiteX8" fmla="*/ 1480872 w 1508642"/>
                        <a:gd name="connsiteY8" fmla="*/ 743311 h 1501892"/>
                        <a:gd name="connsiteX9" fmla="*/ 1480871 w 1508642"/>
                        <a:gd name="connsiteY9" fmla="*/ 761493 h 1501892"/>
                        <a:gd name="connsiteX10" fmla="*/ 740472 w 1508642"/>
                        <a:gd name="connsiteY10" fmla="*/ 1501892 h 1501892"/>
                        <a:gd name="connsiteX11" fmla="*/ 740473 w 1508642"/>
                        <a:gd name="connsiteY11" fmla="*/ 1501891 h 1501892"/>
                        <a:gd name="connsiteX12" fmla="*/ 74 w 1508642"/>
                        <a:gd name="connsiteY12" fmla="*/ 761492 h 1501892"/>
                        <a:gd name="connsiteX13" fmla="*/ 74 w 1508642"/>
                        <a:gd name="connsiteY13" fmla="*/ 743311 h 1501892"/>
                        <a:gd name="connsiteX0" fmla="*/ 74 w 1508642"/>
                        <a:gd name="connsiteY0" fmla="*/ 743311 h 1501892"/>
                        <a:gd name="connsiteX1" fmla="*/ 69641 w 1508642"/>
                        <a:gd name="connsiteY1" fmla="*/ 631506 h 1501892"/>
                        <a:gd name="connsiteX2" fmla="*/ 64561 w 1508642"/>
                        <a:gd name="connsiteY2" fmla="*/ 352106 h 1501892"/>
                        <a:gd name="connsiteX3" fmla="*/ 430321 w 1508642"/>
                        <a:gd name="connsiteY3" fmla="*/ 220026 h 1501892"/>
                        <a:gd name="connsiteX4" fmla="*/ 618281 w 1508642"/>
                        <a:gd name="connsiteY4" fmla="*/ 1586 h 1501892"/>
                        <a:gd name="connsiteX5" fmla="*/ 593153 w 1508642"/>
                        <a:gd name="connsiteY5" fmla="*/ 180712 h 1501892"/>
                        <a:gd name="connsiteX6" fmla="*/ 887794 w 1508642"/>
                        <a:gd name="connsiteY6" fmla="*/ 28312 h 1501892"/>
                        <a:gd name="connsiteX7" fmla="*/ 1105962 w 1508642"/>
                        <a:gd name="connsiteY7" fmla="*/ 57468 h 1501892"/>
                        <a:gd name="connsiteX8" fmla="*/ 1480872 w 1508642"/>
                        <a:gd name="connsiteY8" fmla="*/ 743311 h 1501892"/>
                        <a:gd name="connsiteX9" fmla="*/ 1480871 w 1508642"/>
                        <a:gd name="connsiteY9" fmla="*/ 761493 h 1501892"/>
                        <a:gd name="connsiteX10" fmla="*/ 740472 w 1508642"/>
                        <a:gd name="connsiteY10" fmla="*/ 1501892 h 1501892"/>
                        <a:gd name="connsiteX11" fmla="*/ 740473 w 1508642"/>
                        <a:gd name="connsiteY11" fmla="*/ 1501891 h 1501892"/>
                        <a:gd name="connsiteX12" fmla="*/ 74 w 1508642"/>
                        <a:gd name="connsiteY12" fmla="*/ 761492 h 1501892"/>
                        <a:gd name="connsiteX13" fmla="*/ 74 w 1508642"/>
                        <a:gd name="connsiteY13" fmla="*/ 743311 h 1501892"/>
                        <a:gd name="connsiteX0" fmla="*/ 51 w 1544179"/>
                        <a:gd name="connsiteY0" fmla="*/ 646791 h 1501892"/>
                        <a:gd name="connsiteX1" fmla="*/ 105178 w 1544179"/>
                        <a:gd name="connsiteY1" fmla="*/ 631506 h 1501892"/>
                        <a:gd name="connsiteX2" fmla="*/ 100098 w 1544179"/>
                        <a:gd name="connsiteY2" fmla="*/ 352106 h 1501892"/>
                        <a:gd name="connsiteX3" fmla="*/ 465858 w 1544179"/>
                        <a:gd name="connsiteY3" fmla="*/ 220026 h 1501892"/>
                        <a:gd name="connsiteX4" fmla="*/ 653818 w 1544179"/>
                        <a:gd name="connsiteY4" fmla="*/ 1586 h 1501892"/>
                        <a:gd name="connsiteX5" fmla="*/ 628690 w 1544179"/>
                        <a:gd name="connsiteY5" fmla="*/ 180712 h 1501892"/>
                        <a:gd name="connsiteX6" fmla="*/ 923331 w 1544179"/>
                        <a:gd name="connsiteY6" fmla="*/ 28312 h 1501892"/>
                        <a:gd name="connsiteX7" fmla="*/ 1141499 w 1544179"/>
                        <a:gd name="connsiteY7" fmla="*/ 57468 h 1501892"/>
                        <a:gd name="connsiteX8" fmla="*/ 1516409 w 1544179"/>
                        <a:gd name="connsiteY8" fmla="*/ 743311 h 1501892"/>
                        <a:gd name="connsiteX9" fmla="*/ 1516408 w 1544179"/>
                        <a:gd name="connsiteY9" fmla="*/ 761493 h 1501892"/>
                        <a:gd name="connsiteX10" fmla="*/ 776009 w 1544179"/>
                        <a:gd name="connsiteY10" fmla="*/ 1501892 h 1501892"/>
                        <a:gd name="connsiteX11" fmla="*/ 776010 w 1544179"/>
                        <a:gd name="connsiteY11" fmla="*/ 1501891 h 1501892"/>
                        <a:gd name="connsiteX12" fmla="*/ 35611 w 1544179"/>
                        <a:gd name="connsiteY12" fmla="*/ 761492 h 1501892"/>
                        <a:gd name="connsiteX13" fmla="*/ 51 w 1544179"/>
                        <a:gd name="connsiteY13" fmla="*/ 646791 h 1501892"/>
                        <a:gd name="connsiteX0" fmla="*/ 204 w 1544332"/>
                        <a:gd name="connsiteY0" fmla="*/ 646791 h 1501892"/>
                        <a:gd name="connsiteX1" fmla="*/ 18971 w 1544332"/>
                        <a:gd name="connsiteY1" fmla="*/ 484186 h 1501892"/>
                        <a:gd name="connsiteX2" fmla="*/ 100251 w 1544332"/>
                        <a:gd name="connsiteY2" fmla="*/ 352106 h 1501892"/>
                        <a:gd name="connsiteX3" fmla="*/ 466011 w 1544332"/>
                        <a:gd name="connsiteY3" fmla="*/ 220026 h 1501892"/>
                        <a:gd name="connsiteX4" fmla="*/ 653971 w 1544332"/>
                        <a:gd name="connsiteY4" fmla="*/ 1586 h 1501892"/>
                        <a:gd name="connsiteX5" fmla="*/ 628843 w 1544332"/>
                        <a:gd name="connsiteY5" fmla="*/ 180712 h 1501892"/>
                        <a:gd name="connsiteX6" fmla="*/ 923484 w 1544332"/>
                        <a:gd name="connsiteY6" fmla="*/ 28312 h 1501892"/>
                        <a:gd name="connsiteX7" fmla="*/ 1141652 w 1544332"/>
                        <a:gd name="connsiteY7" fmla="*/ 57468 h 1501892"/>
                        <a:gd name="connsiteX8" fmla="*/ 1516562 w 1544332"/>
                        <a:gd name="connsiteY8" fmla="*/ 743311 h 1501892"/>
                        <a:gd name="connsiteX9" fmla="*/ 1516561 w 1544332"/>
                        <a:gd name="connsiteY9" fmla="*/ 761493 h 1501892"/>
                        <a:gd name="connsiteX10" fmla="*/ 776162 w 1544332"/>
                        <a:gd name="connsiteY10" fmla="*/ 1501892 h 1501892"/>
                        <a:gd name="connsiteX11" fmla="*/ 776163 w 1544332"/>
                        <a:gd name="connsiteY11" fmla="*/ 1501891 h 1501892"/>
                        <a:gd name="connsiteX12" fmla="*/ 35764 w 1544332"/>
                        <a:gd name="connsiteY12" fmla="*/ 761492 h 1501892"/>
                        <a:gd name="connsiteX13" fmla="*/ 204 w 1544332"/>
                        <a:gd name="connsiteY13" fmla="*/ 646791 h 15018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44332" h="1501892">
                          <a:moveTo>
                            <a:pt x="204" y="646791"/>
                          </a:moveTo>
                          <a:cubicBezTo>
                            <a:pt x="-2595" y="620893"/>
                            <a:pt x="24310" y="535840"/>
                            <a:pt x="18971" y="484186"/>
                          </a:cubicBezTo>
                          <a:cubicBezTo>
                            <a:pt x="13632" y="432532"/>
                            <a:pt x="25744" y="416453"/>
                            <a:pt x="100251" y="352106"/>
                          </a:cubicBezTo>
                          <a:cubicBezTo>
                            <a:pt x="215398" y="115039"/>
                            <a:pt x="395738" y="274213"/>
                            <a:pt x="466011" y="220026"/>
                          </a:cubicBezTo>
                          <a:cubicBezTo>
                            <a:pt x="536284" y="165839"/>
                            <a:pt x="587886" y="-18955"/>
                            <a:pt x="653971" y="1586"/>
                          </a:cubicBezTo>
                          <a:cubicBezTo>
                            <a:pt x="720056" y="22127"/>
                            <a:pt x="545824" y="194038"/>
                            <a:pt x="628843" y="180712"/>
                          </a:cubicBezTo>
                          <a:lnTo>
                            <a:pt x="923484" y="28312"/>
                          </a:lnTo>
                          <a:cubicBezTo>
                            <a:pt x="953919" y="32325"/>
                            <a:pt x="616931" y="370948"/>
                            <a:pt x="1141652" y="57468"/>
                          </a:cubicBezTo>
                          <a:cubicBezTo>
                            <a:pt x="1610492" y="94508"/>
                            <a:pt x="1454077" y="625974"/>
                            <a:pt x="1516562" y="743311"/>
                          </a:cubicBezTo>
                          <a:cubicBezTo>
                            <a:pt x="1579047" y="860648"/>
                            <a:pt x="1516561" y="755432"/>
                            <a:pt x="1516561" y="761493"/>
                          </a:cubicBezTo>
                          <a:cubicBezTo>
                            <a:pt x="1516561" y="1170404"/>
                            <a:pt x="1185073" y="1501892"/>
                            <a:pt x="776162" y="1501892"/>
                          </a:cubicBezTo>
                          <a:lnTo>
                            <a:pt x="776163" y="1501891"/>
                          </a:lnTo>
                          <a:cubicBezTo>
                            <a:pt x="367252" y="1501891"/>
                            <a:pt x="35764" y="1170403"/>
                            <a:pt x="35764" y="761492"/>
                          </a:cubicBezTo>
                          <a:lnTo>
                            <a:pt x="204" y="646791"/>
                          </a:lnTo>
                          <a:close/>
                        </a:path>
                      </a:pathLst>
                    </a:cu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3" name="Szabadkézi sokszög 198">
                      <a:extLst>
                        <a:ext uri="{FF2B5EF4-FFF2-40B4-BE49-F238E27FC236}">
                          <a16:creationId xmlns:a16="http://schemas.microsoft.com/office/drawing/2014/main" id="{73A66015-424A-4F24-AF95-E56F8877F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9802" y="2218671"/>
                      <a:ext cx="339202" cy="123967"/>
                    </a:xfrm>
                    <a:custGeom>
                      <a:avLst/>
                      <a:gdLst>
                        <a:gd name="connsiteX0" fmla="*/ 647862 w 1295725"/>
                        <a:gd name="connsiteY0" fmla="*/ 0 h 619415"/>
                        <a:gd name="connsiteX1" fmla="*/ 1292734 w 1295725"/>
                        <a:gd name="connsiteY1" fmla="*/ 251969 h 619415"/>
                        <a:gd name="connsiteX2" fmla="*/ 1295725 w 1295725"/>
                        <a:gd name="connsiteY2" fmla="*/ 256018 h 619415"/>
                        <a:gd name="connsiteX3" fmla="*/ 1292734 w 1295725"/>
                        <a:gd name="connsiteY3" fmla="*/ 261765 h 619415"/>
                        <a:gd name="connsiteX4" fmla="*/ 647862 w 1295725"/>
                        <a:gd name="connsiteY4" fmla="*/ 619415 h 619415"/>
                        <a:gd name="connsiteX5" fmla="*/ 2990 w 1295725"/>
                        <a:gd name="connsiteY5" fmla="*/ 261765 h 619415"/>
                        <a:gd name="connsiteX6" fmla="*/ 0 w 1295725"/>
                        <a:gd name="connsiteY6" fmla="*/ 256018 h 619415"/>
                        <a:gd name="connsiteX7" fmla="*/ 2990 w 1295725"/>
                        <a:gd name="connsiteY7" fmla="*/ 251969 h 619415"/>
                        <a:gd name="connsiteX8" fmla="*/ 647862 w 1295725"/>
                        <a:gd name="connsiteY8" fmla="*/ 0 h 619415"/>
                        <a:gd name="connsiteX0" fmla="*/ 634232 w 1295725"/>
                        <a:gd name="connsiteY0" fmla="*/ 569 h 503032"/>
                        <a:gd name="connsiteX1" fmla="*/ 1292734 w 1295725"/>
                        <a:gd name="connsiteY1" fmla="*/ 135586 h 503032"/>
                        <a:gd name="connsiteX2" fmla="*/ 1295725 w 1295725"/>
                        <a:gd name="connsiteY2" fmla="*/ 139635 h 503032"/>
                        <a:gd name="connsiteX3" fmla="*/ 1292734 w 1295725"/>
                        <a:gd name="connsiteY3" fmla="*/ 145382 h 503032"/>
                        <a:gd name="connsiteX4" fmla="*/ 647862 w 1295725"/>
                        <a:gd name="connsiteY4" fmla="*/ 503032 h 503032"/>
                        <a:gd name="connsiteX5" fmla="*/ 2990 w 1295725"/>
                        <a:gd name="connsiteY5" fmla="*/ 145382 h 503032"/>
                        <a:gd name="connsiteX6" fmla="*/ 0 w 1295725"/>
                        <a:gd name="connsiteY6" fmla="*/ 139635 h 503032"/>
                        <a:gd name="connsiteX7" fmla="*/ 2990 w 1295725"/>
                        <a:gd name="connsiteY7" fmla="*/ 135586 h 503032"/>
                        <a:gd name="connsiteX8" fmla="*/ 634232 w 1295725"/>
                        <a:gd name="connsiteY8" fmla="*/ 569 h 503032"/>
                        <a:gd name="connsiteX0" fmla="*/ 623532 w 1295725"/>
                        <a:gd name="connsiteY0" fmla="*/ 140915 h 417477"/>
                        <a:gd name="connsiteX1" fmla="*/ 1292734 w 1295725"/>
                        <a:gd name="connsiteY1" fmla="*/ 50031 h 417477"/>
                        <a:gd name="connsiteX2" fmla="*/ 1295725 w 1295725"/>
                        <a:gd name="connsiteY2" fmla="*/ 54080 h 417477"/>
                        <a:gd name="connsiteX3" fmla="*/ 1292734 w 1295725"/>
                        <a:gd name="connsiteY3" fmla="*/ 59827 h 417477"/>
                        <a:gd name="connsiteX4" fmla="*/ 647862 w 1295725"/>
                        <a:gd name="connsiteY4" fmla="*/ 417477 h 417477"/>
                        <a:gd name="connsiteX5" fmla="*/ 2990 w 1295725"/>
                        <a:gd name="connsiteY5" fmla="*/ 59827 h 417477"/>
                        <a:gd name="connsiteX6" fmla="*/ 0 w 1295725"/>
                        <a:gd name="connsiteY6" fmla="*/ 54080 h 417477"/>
                        <a:gd name="connsiteX7" fmla="*/ 2990 w 1295725"/>
                        <a:gd name="connsiteY7" fmla="*/ 50031 h 417477"/>
                        <a:gd name="connsiteX8" fmla="*/ 623532 w 1295725"/>
                        <a:gd name="connsiteY8" fmla="*/ 140915 h 417477"/>
                        <a:gd name="connsiteX0" fmla="*/ 623532 w 1295725"/>
                        <a:gd name="connsiteY0" fmla="*/ 176203 h 453863"/>
                        <a:gd name="connsiteX1" fmla="*/ 1292734 w 1295725"/>
                        <a:gd name="connsiteY1" fmla="*/ 85319 h 453863"/>
                        <a:gd name="connsiteX2" fmla="*/ 1295725 w 1295725"/>
                        <a:gd name="connsiteY2" fmla="*/ 89368 h 453863"/>
                        <a:gd name="connsiteX3" fmla="*/ 1292731 w 1295725"/>
                        <a:gd name="connsiteY3" fmla="*/ 0 h 453863"/>
                        <a:gd name="connsiteX4" fmla="*/ 647862 w 1295725"/>
                        <a:gd name="connsiteY4" fmla="*/ 452765 h 453863"/>
                        <a:gd name="connsiteX5" fmla="*/ 2990 w 1295725"/>
                        <a:gd name="connsiteY5" fmla="*/ 95115 h 453863"/>
                        <a:gd name="connsiteX6" fmla="*/ 0 w 1295725"/>
                        <a:gd name="connsiteY6" fmla="*/ 89368 h 453863"/>
                        <a:gd name="connsiteX7" fmla="*/ 2990 w 1295725"/>
                        <a:gd name="connsiteY7" fmla="*/ 85319 h 453863"/>
                        <a:gd name="connsiteX8" fmla="*/ 623532 w 1295725"/>
                        <a:gd name="connsiteY8" fmla="*/ 176203 h 453863"/>
                        <a:gd name="connsiteX0" fmla="*/ 623532 w 1298331"/>
                        <a:gd name="connsiteY0" fmla="*/ 176203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623532 w 1298331"/>
                        <a:gd name="connsiteY8" fmla="*/ 176203 h 453863"/>
                        <a:gd name="connsiteX0" fmla="*/ 655630 w 1298331"/>
                        <a:gd name="connsiteY0" fmla="*/ 283209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655630 w 1298331"/>
                        <a:gd name="connsiteY8" fmla="*/ 283209 h 453863"/>
                        <a:gd name="connsiteX0" fmla="*/ 709126 w 1298331"/>
                        <a:gd name="connsiteY0" fmla="*/ 140534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709126 w 1298331"/>
                        <a:gd name="connsiteY8" fmla="*/ 140534 h 453863"/>
                        <a:gd name="connsiteX0" fmla="*/ 884230 w 1298331"/>
                        <a:gd name="connsiteY0" fmla="*/ 57139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884230 w 1298331"/>
                        <a:gd name="connsiteY8" fmla="*/ 57139 h 453863"/>
                        <a:gd name="connsiteX0" fmla="*/ 884230 w 1298331"/>
                        <a:gd name="connsiteY0" fmla="*/ 57139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463977 w 1298331"/>
                        <a:gd name="connsiteY8" fmla="*/ 132887 h 453863"/>
                        <a:gd name="connsiteX9" fmla="*/ 884230 w 1298331"/>
                        <a:gd name="connsiteY9" fmla="*/ 57139 h 453863"/>
                        <a:gd name="connsiteX0" fmla="*/ 884230 w 1298331"/>
                        <a:gd name="connsiteY0" fmla="*/ 103469 h 453863"/>
                        <a:gd name="connsiteX1" fmla="*/ 1292734 w 1298331"/>
                        <a:gd name="connsiteY1" fmla="*/ 85319 h 453863"/>
                        <a:gd name="connsiteX2" fmla="*/ 1295725 w 1298331"/>
                        <a:gd name="connsiteY2" fmla="*/ 89368 h 453863"/>
                        <a:gd name="connsiteX3" fmla="*/ 1292731 w 1298331"/>
                        <a:gd name="connsiteY3" fmla="*/ 0 h 453863"/>
                        <a:gd name="connsiteX4" fmla="*/ 647862 w 1298331"/>
                        <a:gd name="connsiteY4" fmla="*/ 452765 h 453863"/>
                        <a:gd name="connsiteX5" fmla="*/ 2990 w 1298331"/>
                        <a:gd name="connsiteY5" fmla="*/ 95115 h 453863"/>
                        <a:gd name="connsiteX6" fmla="*/ 0 w 1298331"/>
                        <a:gd name="connsiteY6" fmla="*/ 89368 h 453863"/>
                        <a:gd name="connsiteX7" fmla="*/ 2990 w 1298331"/>
                        <a:gd name="connsiteY7" fmla="*/ 85319 h 453863"/>
                        <a:gd name="connsiteX8" fmla="*/ 463977 w 1298331"/>
                        <a:gd name="connsiteY8" fmla="*/ 132887 h 453863"/>
                        <a:gd name="connsiteX9" fmla="*/ 884230 w 1298331"/>
                        <a:gd name="connsiteY9" fmla="*/ 103469 h 4538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98331" h="453863">
                          <a:moveTo>
                            <a:pt x="884230" y="103469"/>
                          </a:moveTo>
                          <a:cubicBezTo>
                            <a:pt x="1022356" y="95541"/>
                            <a:pt x="1152978" y="-66701"/>
                            <a:pt x="1292734" y="85319"/>
                          </a:cubicBezTo>
                          <a:lnTo>
                            <a:pt x="1295725" y="89368"/>
                          </a:lnTo>
                          <a:lnTo>
                            <a:pt x="1292731" y="0"/>
                          </a:lnTo>
                          <a:cubicBezTo>
                            <a:pt x="1356258" y="203889"/>
                            <a:pt x="862819" y="436913"/>
                            <a:pt x="647862" y="452765"/>
                          </a:cubicBezTo>
                          <a:cubicBezTo>
                            <a:pt x="432905" y="468617"/>
                            <a:pt x="142746" y="310895"/>
                            <a:pt x="2990" y="95115"/>
                          </a:cubicBezTo>
                          <a:lnTo>
                            <a:pt x="0" y="89368"/>
                          </a:lnTo>
                          <a:lnTo>
                            <a:pt x="2990" y="85319"/>
                          </a:lnTo>
                          <a:cubicBezTo>
                            <a:pt x="80319" y="72496"/>
                            <a:pt x="317104" y="137584"/>
                            <a:pt x="463977" y="132887"/>
                          </a:cubicBezTo>
                          <a:cubicBezTo>
                            <a:pt x="610850" y="128190"/>
                            <a:pt x="746104" y="111397"/>
                            <a:pt x="884230" y="103469"/>
                          </a:cubicBezTo>
                          <a:close/>
                        </a:path>
                      </a:pathLst>
                    </a:custGeom>
                    <a:solidFill>
                      <a:srgbClr val="C87D5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4" name="Csoportba foglalás 363">
                      <a:extLst>
                        <a:ext uri="{FF2B5EF4-FFF2-40B4-BE49-F238E27FC236}">
                          <a16:creationId xmlns:a16="http://schemas.microsoft.com/office/drawing/2014/main" id="{F68E4060-86F0-4190-8C3F-F21665141E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6869" y="1575199"/>
                      <a:ext cx="576002" cy="496481"/>
                      <a:chOff x="3900448" y="3099339"/>
                      <a:chExt cx="807060" cy="862920"/>
                    </a:xfrm>
                  </p:grpSpPr>
                  <p:sp>
                    <p:nvSpPr>
                      <p:cNvPr id="378" name="Szabadkézi sokszög 220">
                        <a:extLst>
                          <a:ext uri="{FF2B5EF4-FFF2-40B4-BE49-F238E27FC236}">
                            <a16:creationId xmlns:a16="http://schemas.microsoft.com/office/drawing/2014/main" id="{695DAD05-DF88-424C-84EA-6A0DBC23F7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4779" y="3557771"/>
                        <a:ext cx="52729" cy="4073"/>
                      </a:xfrm>
                      <a:custGeom>
                        <a:avLst/>
                        <a:gdLst>
                          <a:gd name="connsiteX0" fmla="*/ 104871 w 104871"/>
                          <a:gd name="connsiteY0" fmla="*/ 0 h 9808"/>
                          <a:gd name="connsiteX1" fmla="*/ 12591 w 104871"/>
                          <a:gd name="connsiteY1" fmla="*/ 6906 h 9808"/>
                          <a:gd name="connsiteX2" fmla="*/ 0 w 104871"/>
                          <a:gd name="connsiteY2" fmla="*/ 9808 h 9808"/>
                          <a:gd name="connsiteX3" fmla="*/ 104871 w 104871"/>
                          <a:gd name="connsiteY3" fmla="*/ 0 h 98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4871" h="9808">
                            <a:moveTo>
                              <a:pt x="104871" y="0"/>
                            </a:moveTo>
                            <a:lnTo>
                              <a:pt x="12591" y="6906"/>
                            </a:lnTo>
                            <a:lnTo>
                              <a:pt x="0" y="9808"/>
                            </a:lnTo>
                            <a:lnTo>
                              <a:pt x="104871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" name="Szabadkézi sokszög 221">
                        <a:extLst>
                          <a:ext uri="{FF2B5EF4-FFF2-40B4-BE49-F238E27FC236}">
                            <a16:creationId xmlns:a16="http://schemas.microsoft.com/office/drawing/2014/main" id="{969FAF50-D01C-483F-BDD0-AAFA228DED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9276" y="3561844"/>
                        <a:ext cx="15504" cy="2951"/>
                      </a:xfrm>
                      <a:custGeom>
                        <a:avLst/>
                        <a:gdLst>
                          <a:gd name="connsiteX0" fmla="*/ 30834 w 30834"/>
                          <a:gd name="connsiteY0" fmla="*/ 0 h 7106"/>
                          <a:gd name="connsiteX1" fmla="*/ 21261 w 30834"/>
                          <a:gd name="connsiteY1" fmla="*/ 895 h 7106"/>
                          <a:gd name="connsiteX2" fmla="*/ 0 w 30834"/>
                          <a:gd name="connsiteY2" fmla="*/ 7106 h 7106"/>
                          <a:gd name="connsiteX3" fmla="*/ 30834 w 30834"/>
                          <a:gd name="connsiteY3" fmla="*/ 0 h 7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0834" h="7106">
                            <a:moveTo>
                              <a:pt x="30834" y="0"/>
                            </a:moveTo>
                            <a:lnTo>
                              <a:pt x="21261" y="895"/>
                            </a:lnTo>
                            <a:lnTo>
                              <a:pt x="0" y="7106"/>
                            </a:lnTo>
                            <a:lnTo>
                              <a:pt x="30834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0" name="Szabadkézi sokszög 222">
                        <a:extLst>
                          <a:ext uri="{FF2B5EF4-FFF2-40B4-BE49-F238E27FC236}">
                            <a16:creationId xmlns:a16="http://schemas.microsoft.com/office/drawing/2014/main" id="{3CD25CDD-6FE4-4065-917D-305A2BD70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05970" y="3564794"/>
                        <a:ext cx="33306" cy="8035"/>
                      </a:xfrm>
                      <a:custGeom>
                        <a:avLst/>
                        <a:gdLst>
                          <a:gd name="connsiteX0" fmla="*/ 66242 w 66242"/>
                          <a:gd name="connsiteY0" fmla="*/ 0 h 19349"/>
                          <a:gd name="connsiteX1" fmla="*/ 23671 w 66242"/>
                          <a:gd name="connsiteY1" fmla="*/ 9810 h 19349"/>
                          <a:gd name="connsiteX2" fmla="*/ 0 w 66242"/>
                          <a:gd name="connsiteY2" fmla="*/ 19349 h 19349"/>
                          <a:gd name="connsiteX3" fmla="*/ 66242 w 66242"/>
                          <a:gd name="connsiteY3" fmla="*/ 0 h 19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6242" h="19349">
                            <a:moveTo>
                              <a:pt x="66242" y="0"/>
                            </a:moveTo>
                            <a:lnTo>
                              <a:pt x="23671" y="9810"/>
                            </a:lnTo>
                            <a:lnTo>
                              <a:pt x="0" y="19349"/>
                            </a:lnTo>
                            <a:lnTo>
                              <a:pt x="66242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1" name="Szabadkézi sokszög 223">
                        <a:extLst>
                          <a:ext uri="{FF2B5EF4-FFF2-40B4-BE49-F238E27FC236}">
                            <a16:creationId xmlns:a16="http://schemas.microsoft.com/office/drawing/2014/main" id="{CDB01A35-F168-4A83-BFEF-36F984AC7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90411" y="3572829"/>
                        <a:ext cx="15558" cy="5178"/>
                      </a:xfrm>
                      <a:custGeom>
                        <a:avLst/>
                        <a:gdLst>
                          <a:gd name="connsiteX0" fmla="*/ 30943 w 30943"/>
                          <a:gd name="connsiteY0" fmla="*/ 0 h 12469"/>
                          <a:gd name="connsiteX1" fmla="*/ 14568 w 30943"/>
                          <a:gd name="connsiteY1" fmla="*/ 4783 h 12469"/>
                          <a:gd name="connsiteX2" fmla="*/ 0 w 30943"/>
                          <a:gd name="connsiteY2" fmla="*/ 12469 h 12469"/>
                          <a:gd name="connsiteX3" fmla="*/ 30943 w 30943"/>
                          <a:gd name="connsiteY3" fmla="*/ 0 h 124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0943" h="12469">
                            <a:moveTo>
                              <a:pt x="30943" y="0"/>
                            </a:moveTo>
                            <a:lnTo>
                              <a:pt x="14568" y="4783"/>
                            </a:lnTo>
                            <a:lnTo>
                              <a:pt x="0" y="12469"/>
                            </a:lnTo>
                            <a:lnTo>
                              <a:pt x="30943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2" name="Szabadkézi sokszög 224">
                        <a:extLst>
                          <a:ext uri="{FF2B5EF4-FFF2-40B4-BE49-F238E27FC236}">
                            <a16:creationId xmlns:a16="http://schemas.microsoft.com/office/drawing/2014/main" id="{7A7F4213-D4ED-42F6-917E-3E9F56ECD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61630" y="3578007"/>
                        <a:ext cx="28782" cy="12541"/>
                      </a:xfrm>
                      <a:custGeom>
                        <a:avLst/>
                        <a:gdLst>
                          <a:gd name="connsiteX0" fmla="*/ 57243 w 57243"/>
                          <a:gd name="connsiteY0" fmla="*/ 0 h 30201"/>
                          <a:gd name="connsiteX1" fmla="*/ 34038 w 57243"/>
                          <a:gd name="connsiteY1" fmla="*/ 9351 h 30201"/>
                          <a:gd name="connsiteX2" fmla="*/ 0 w 57243"/>
                          <a:gd name="connsiteY2" fmla="*/ 30201 h 30201"/>
                          <a:gd name="connsiteX3" fmla="*/ 57243 w 57243"/>
                          <a:gd name="connsiteY3" fmla="*/ 0 h 302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7243" h="30201">
                            <a:moveTo>
                              <a:pt x="57243" y="0"/>
                            </a:moveTo>
                            <a:lnTo>
                              <a:pt x="34038" y="9351"/>
                            </a:lnTo>
                            <a:lnTo>
                              <a:pt x="0" y="30201"/>
                            </a:lnTo>
                            <a:lnTo>
                              <a:pt x="57243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3" name="Szabadkézi sokszög 225">
                        <a:extLst>
                          <a:ext uri="{FF2B5EF4-FFF2-40B4-BE49-F238E27FC236}">
                            <a16:creationId xmlns:a16="http://schemas.microsoft.com/office/drawing/2014/main" id="{D71D8ED0-6D05-4123-A109-84623FB42E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49538" y="3590546"/>
                        <a:ext cx="12092" cy="6118"/>
                      </a:xfrm>
                      <a:custGeom>
                        <a:avLst/>
                        <a:gdLst>
                          <a:gd name="connsiteX0" fmla="*/ 24050 w 24050"/>
                          <a:gd name="connsiteY0" fmla="*/ 0 h 14732"/>
                          <a:gd name="connsiteX1" fmla="*/ 6197 w 24050"/>
                          <a:gd name="connsiteY1" fmla="*/ 9419 h 14732"/>
                          <a:gd name="connsiteX2" fmla="*/ 0 w 24050"/>
                          <a:gd name="connsiteY2" fmla="*/ 14732 h 14732"/>
                          <a:gd name="connsiteX3" fmla="*/ 24050 w 24050"/>
                          <a:gd name="connsiteY3" fmla="*/ 0 h 14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4050" h="14732">
                            <a:moveTo>
                              <a:pt x="24050" y="0"/>
                            </a:moveTo>
                            <a:lnTo>
                              <a:pt x="6197" y="9419"/>
                            </a:lnTo>
                            <a:lnTo>
                              <a:pt x="0" y="14732"/>
                            </a:lnTo>
                            <a:lnTo>
                              <a:pt x="24050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4" name="Szabadkézi sokszög 226">
                        <a:extLst>
                          <a:ext uri="{FF2B5EF4-FFF2-40B4-BE49-F238E27FC236}">
                            <a16:creationId xmlns:a16="http://schemas.microsoft.com/office/drawing/2014/main" id="{CDCBD24E-8A32-409F-836B-06EC4822F0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6526" y="3596664"/>
                        <a:ext cx="33012" cy="23372"/>
                      </a:xfrm>
                      <a:custGeom>
                        <a:avLst/>
                        <a:gdLst>
                          <a:gd name="connsiteX0" fmla="*/ 65655 w 65655"/>
                          <a:gd name="connsiteY0" fmla="*/ 0 h 56286"/>
                          <a:gd name="connsiteX1" fmla="*/ 55941 w 65655"/>
                          <a:gd name="connsiteY1" fmla="*/ 5950 h 56286"/>
                          <a:gd name="connsiteX2" fmla="*/ 0 w 65655"/>
                          <a:gd name="connsiteY2" fmla="*/ 56286 h 56286"/>
                          <a:gd name="connsiteX3" fmla="*/ 65655 w 65655"/>
                          <a:gd name="connsiteY3" fmla="*/ 0 h 562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655" h="56286">
                            <a:moveTo>
                              <a:pt x="65655" y="0"/>
                            </a:moveTo>
                            <a:lnTo>
                              <a:pt x="55941" y="5950"/>
                            </a:lnTo>
                            <a:lnTo>
                              <a:pt x="0" y="56286"/>
                            </a:lnTo>
                            <a:lnTo>
                              <a:pt x="65655" y="0"/>
                            </a:lnTo>
                            <a:close/>
                          </a:path>
                        </a:pathLst>
                      </a:custGeom>
                      <a:solidFill>
                        <a:srgbClr val="FFCE7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5" name="Ellipszis 384">
                        <a:extLst>
                          <a:ext uri="{FF2B5EF4-FFF2-40B4-BE49-F238E27FC236}">
                            <a16:creationId xmlns:a16="http://schemas.microsoft.com/office/drawing/2014/main" id="{166A4145-D5A2-4D3F-81FA-FFAF19B471A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301092" y="3224713"/>
                        <a:ext cx="397107" cy="269322"/>
                      </a:xfrm>
                      <a:prstGeom prst="ellipse">
                        <a:avLst/>
                      </a:prstGeom>
                      <a:solidFill>
                        <a:srgbClr val="F4914E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6" name="Ellipszis 385">
                        <a:extLst>
                          <a:ext uri="{FF2B5EF4-FFF2-40B4-BE49-F238E27FC236}">
                            <a16:creationId xmlns:a16="http://schemas.microsoft.com/office/drawing/2014/main" id="{6733B773-CD98-45D6-990C-F78FF12E2E1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4385756" y="3147252"/>
                        <a:ext cx="234585" cy="397107"/>
                      </a:xfrm>
                      <a:prstGeom prst="ellipse">
                        <a:avLst/>
                      </a:prstGeom>
                      <a:solidFill>
                        <a:srgbClr val="4472C4">
                          <a:lumMod val="20000"/>
                          <a:lumOff val="8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7" name="Ellipszis 386">
                        <a:extLst>
                          <a:ext uri="{FF2B5EF4-FFF2-40B4-BE49-F238E27FC236}">
                            <a16:creationId xmlns:a16="http://schemas.microsoft.com/office/drawing/2014/main" id="{120A12A2-9E06-4774-A5EB-2DD8EC6BBE4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334381" y="3185753"/>
                        <a:ext cx="330317" cy="2590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55000">
                            <a:srgbClr val="ED7D31">
                              <a:lumMod val="50000"/>
                            </a:srgbClr>
                          </a:gs>
                          <a:gs pos="31000">
                            <a:srgbClr val="ED7D31">
                              <a:lumMod val="75000"/>
                            </a:srgbClr>
                          </a:gs>
                          <a:gs pos="0">
                            <a:sysClr val="windowText" lastClr="000000"/>
                          </a:gs>
                          <a:gs pos="16000">
                            <a:sysClr val="windowText" lastClr="000000"/>
                          </a:gs>
                          <a:gs pos="88000">
                            <a:srgbClr val="00B050"/>
                          </a:gs>
                          <a:gs pos="78000">
                            <a:srgbClr val="ED7D31">
                              <a:lumMod val="5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8" name="Szabadkézi sokszög 232">
                        <a:extLst>
                          <a:ext uri="{FF2B5EF4-FFF2-40B4-BE49-F238E27FC236}">
                            <a16:creationId xmlns:a16="http://schemas.microsoft.com/office/drawing/2014/main" id="{5D2D0C96-065E-4A66-AE95-BBC78BB7AF1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4351881" y="3051952"/>
                        <a:ext cx="302333" cy="397107"/>
                      </a:xfrm>
                      <a:custGeom>
                        <a:avLst/>
                        <a:gdLst>
                          <a:gd name="connsiteX0" fmla="*/ 409807 w 488321"/>
                          <a:gd name="connsiteY0" fmla="*/ 0 h 813392"/>
                          <a:gd name="connsiteX1" fmla="*/ 488321 w 488321"/>
                          <a:gd name="connsiteY1" fmla="*/ 7856 h 813392"/>
                          <a:gd name="connsiteX2" fmla="*/ 484236 w 488321"/>
                          <a:gd name="connsiteY2" fmla="*/ 8264 h 813392"/>
                          <a:gd name="connsiteX3" fmla="*/ 157019 w 488321"/>
                          <a:gd name="connsiteY3" fmla="*/ 406697 h 813392"/>
                          <a:gd name="connsiteX4" fmla="*/ 484236 w 488321"/>
                          <a:gd name="connsiteY4" fmla="*/ 805130 h 813392"/>
                          <a:gd name="connsiteX5" fmla="*/ 488312 w 488321"/>
                          <a:gd name="connsiteY5" fmla="*/ 805538 h 813392"/>
                          <a:gd name="connsiteX6" fmla="*/ 409807 w 488321"/>
                          <a:gd name="connsiteY6" fmla="*/ 813392 h 813392"/>
                          <a:gd name="connsiteX7" fmla="*/ 0 w 488321"/>
                          <a:gd name="connsiteY7" fmla="*/ 406696 h 813392"/>
                          <a:gd name="connsiteX8" fmla="*/ 409807 w 488321"/>
                          <a:gd name="connsiteY8" fmla="*/ 0 h 8133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88321" h="813392">
                            <a:moveTo>
                              <a:pt x="409807" y="0"/>
                            </a:moveTo>
                            <a:lnTo>
                              <a:pt x="488321" y="7856"/>
                            </a:lnTo>
                            <a:lnTo>
                              <a:pt x="484236" y="8264"/>
                            </a:lnTo>
                            <a:cubicBezTo>
                              <a:pt x="297494" y="46187"/>
                              <a:pt x="157019" y="210162"/>
                              <a:pt x="157019" y="406697"/>
                            </a:cubicBezTo>
                            <a:cubicBezTo>
                              <a:pt x="157019" y="603233"/>
                              <a:pt x="297494" y="767208"/>
                              <a:pt x="484236" y="805130"/>
                            </a:cubicBezTo>
                            <a:lnTo>
                              <a:pt x="488312" y="805538"/>
                            </a:lnTo>
                            <a:lnTo>
                              <a:pt x="409807" y="813392"/>
                            </a:lnTo>
                            <a:cubicBezTo>
                              <a:pt x="183477" y="813392"/>
                              <a:pt x="0" y="631308"/>
                              <a:pt x="0" y="406696"/>
                            </a:cubicBezTo>
                            <a:cubicBezTo>
                              <a:pt x="0" y="182084"/>
                              <a:pt x="183477" y="0"/>
                              <a:pt x="40980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4B183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9" name="Ellipszis 388">
                        <a:extLst>
                          <a:ext uri="{FF2B5EF4-FFF2-40B4-BE49-F238E27FC236}">
                            <a16:creationId xmlns:a16="http://schemas.microsoft.com/office/drawing/2014/main" id="{38E34AFD-64D1-4715-BFF4-B640C3AE1D3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499455" y="3233281"/>
                        <a:ext cx="54941" cy="79178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0" name="Ellipszis 241">
                        <a:extLst>
                          <a:ext uri="{FF2B5EF4-FFF2-40B4-BE49-F238E27FC236}">
                            <a16:creationId xmlns:a16="http://schemas.microsoft.com/office/drawing/2014/main" id="{FDD1C66F-85EE-4B1B-BD2A-E30E9406A6A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3900448" y="3304980"/>
                        <a:ext cx="179990" cy="657279"/>
                      </a:xfrm>
                      <a:custGeom>
                        <a:avLst/>
                        <a:gdLst>
                          <a:gd name="connsiteX0" fmla="*/ 0 w 45719"/>
                          <a:gd name="connsiteY0" fmla="*/ 119372 h 238744"/>
                          <a:gd name="connsiteX1" fmla="*/ 22860 w 45719"/>
                          <a:gd name="connsiteY1" fmla="*/ 0 h 238744"/>
                          <a:gd name="connsiteX2" fmla="*/ 45720 w 45719"/>
                          <a:gd name="connsiteY2" fmla="*/ 119372 h 238744"/>
                          <a:gd name="connsiteX3" fmla="*/ 22860 w 45719"/>
                          <a:gd name="connsiteY3" fmla="*/ 238744 h 238744"/>
                          <a:gd name="connsiteX4" fmla="*/ 0 w 45719"/>
                          <a:gd name="connsiteY4" fmla="*/ 119372 h 238744"/>
                          <a:gd name="connsiteX0" fmla="*/ 1683 w 70604"/>
                          <a:gd name="connsiteY0" fmla="*/ 119372 h 251444"/>
                          <a:gd name="connsiteX1" fmla="*/ 24543 w 70604"/>
                          <a:gd name="connsiteY1" fmla="*/ 0 h 251444"/>
                          <a:gd name="connsiteX2" fmla="*/ 47403 w 70604"/>
                          <a:gd name="connsiteY2" fmla="*/ 119372 h 251444"/>
                          <a:gd name="connsiteX3" fmla="*/ 67723 w 70604"/>
                          <a:gd name="connsiteY3" fmla="*/ 251444 h 251444"/>
                          <a:gd name="connsiteX4" fmla="*/ 1683 w 70604"/>
                          <a:gd name="connsiteY4" fmla="*/ 119372 h 251444"/>
                          <a:gd name="connsiteX0" fmla="*/ 3763 w 111316"/>
                          <a:gd name="connsiteY0" fmla="*/ 119372 h 253914"/>
                          <a:gd name="connsiteX1" fmla="*/ 26623 w 111316"/>
                          <a:gd name="connsiteY1" fmla="*/ 0 h 253914"/>
                          <a:gd name="connsiteX2" fmla="*/ 49483 w 111316"/>
                          <a:gd name="connsiteY2" fmla="*/ 119372 h 253914"/>
                          <a:gd name="connsiteX3" fmla="*/ 69803 w 111316"/>
                          <a:gd name="connsiteY3" fmla="*/ 251444 h 253914"/>
                          <a:gd name="connsiteX4" fmla="*/ 3763 w 111316"/>
                          <a:gd name="connsiteY4" fmla="*/ 119372 h 253914"/>
                          <a:gd name="connsiteX0" fmla="*/ 45159 w 108580"/>
                          <a:gd name="connsiteY0" fmla="*/ 119372 h 256413"/>
                          <a:gd name="connsiteX1" fmla="*/ 68019 w 108580"/>
                          <a:gd name="connsiteY1" fmla="*/ 0 h 256413"/>
                          <a:gd name="connsiteX2" fmla="*/ 90879 w 108580"/>
                          <a:gd name="connsiteY2" fmla="*/ 119372 h 256413"/>
                          <a:gd name="connsiteX3" fmla="*/ 47699 w 108580"/>
                          <a:gd name="connsiteY3" fmla="*/ 253984 h 256413"/>
                          <a:gd name="connsiteX4" fmla="*/ 45159 w 108580"/>
                          <a:gd name="connsiteY4" fmla="*/ 119372 h 256413"/>
                          <a:gd name="connsiteX0" fmla="*/ 22619 w 69099"/>
                          <a:gd name="connsiteY0" fmla="*/ 119372 h 254050"/>
                          <a:gd name="connsiteX1" fmla="*/ 45479 w 69099"/>
                          <a:gd name="connsiteY1" fmla="*/ 0 h 254050"/>
                          <a:gd name="connsiteX2" fmla="*/ 68339 w 69099"/>
                          <a:gd name="connsiteY2" fmla="*/ 119372 h 254050"/>
                          <a:gd name="connsiteX3" fmla="*/ 25159 w 69099"/>
                          <a:gd name="connsiteY3" fmla="*/ 253984 h 254050"/>
                          <a:gd name="connsiteX4" fmla="*/ 22619 w 69099"/>
                          <a:gd name="connsiteY4" fmla="*/ 119372 h 254050"/>
                          <a:gd name="connsiteX0" fmla="*/ 1914 w 29854"/>
                          <a:gd name="connsiteY0" fmla="*/ 119372 h 253984"/>
                          <a:gd name="connsiteX1" fmla="*/ 24774 w 29854"/>
                          <a:gd name="connsiteY1" fmla="*/ 0 h 253984"/>
                          <a:gd name="connsiteX2" fmla="*/ 29854 w 29854"/>
                          <a:gd name="connsiteY2" fmla="*/ 119372 h 253984"/>
                          <a:gd name="connsiteX3" fmla="*/ 4454 w 29854"/>
                          <a:gd name="connsiteY3" fmla="*/ 253984 h 253984"/>
                          <a:gd name="connsiteX4" fmla="*/ 1914 w 29854"/>
                          <a:gd name="connsiteY4" fmla="*/ 119372 h 253984"/>
                          <a:gd name="connsiteX0" fmla="*/ 1276 w 29216"/>
                          <a:gd name="connsiteY0" fmla="*/ 119372 h 259699"/>
                          <a:gd name="connsiteX1" fmla="*/ 24136 w 29216"/>
                          <a:gd name="connsiteY1" fmla="*/ 0 h 259699"/>
                          <a:gd name="connsiteX2" fmla="*/ 29216 w 29216"/>
                          <a:gd name="connsiteY2" fmla="*/ 119372 h 259699"/>
                          <a:gd name="connsiteX3" fmla="*/ 5721 w 29216"/>
                          <a:gd name="connsiteY3" fmla="*/ 259699 h 259699"/>
                          <a:gd name="connsiteX4" fmla="*/ 1276 w 29216"/>
                          <a:gd name="connsiteY4" fmla="*/ 119372 h 259699"/>
                          <a:gd name="connsiteX0" fmla="*/ 1913 w 29853"/>
                          <a:gd name="connsiteY0" fmla="*/ 119372 h 274939"/>
                          <a:gd name="connsiteX1" fmla="*/ 24773 w 29853"/>
                          <a:gd name="connsiteY1" fmla="*/ 0 h 274939"/>
                          <a:gd name="connsiteX2" fmla="*/ 29853 w 29853"/>
                          <a:gd name="connsiteY2" fmla="*/ 119372 h 274939"/>
                          <a:gd name="connsiteX3" fmla="*/ 4453 w 29853"/>
                          <a:gd name="connsiteY3" fmla="*/ 274939 h 274939"/>
                          <a:gd name="connsiteX4" fmla="*/ 1913 w 29853"/>
                          <a:gd name="connsiteY4" fmla="*/ 119372 h 274939"/>
                          <a:gd name="connsiteX0" fmla="*/ 2390 w 39855"/>
                          <a:gd name="connsiteY0" fmla="*/ 121236 h 283367"/>
                          <a:gd name="connsiteX1" fmla="*/ 25250 w 39855"/>
                          <a:gd name="connsiteY1" fmla="*/ 1864 h 283367"/>
                          <a:gd name="connsiteX2" fmla="*/ 39855 w 39855"/>
                          <a:gd name="connsiteY2" fmla="*/ 216486 h 283367"/>
                          <a:gd name="connsiteX3" fmla="*/ 4930 w 39855"/>
                          <a:gd name="connsiteY3" fmla="*/ 276803 h 283367"/>
                          <a:gd name="connsiteX4" fmla="*/ 2390 w 39855"/>
                          <a:gd name="connsiteY4" fmla="*/ 121236 h 283367"/>
                          <a:gd name="connsiteX0" fmla="*/ 34490 w 71955"/>
                          <a:gd name="connsiteY0" fmla="*/ 121199 h 272984"/>
                          <a:gd name="connsiteX1" fmla="*/ 57350 w 71955"/>
                          <a:gd name="connsiteY1" fmla="*/ 1827 h 272984"/>
                          <a:gd name="connsiteX2" fmla="*/ 71955 w 71955"/>
                          <a:gd name="connsiteY2" fmla="*/ 216449 h 272984"/>
                          <a:gd name="connsiteX3" fmla="*/ 835 w 71955"/>
                          <a:gd name="connsiteY3" fmla="*/ 263431 h 272984"/>
                          <a:gd name="connsiteX4" fmla="*/ 34490 w 71955"/>
                          <a:gd name="connsiteY4" fmla="*/ 121199 h 272984"/>
                          <a:gd name="connsiteX0" fmla="*/ 57320 w 94785"/>
                          <a:gd name="connsiteY0" fmla="*/ 121199 h 278057"/>
                          <a:gd name="connsiteX1" fmla="*/ 80180 w 94785"/>
                          <a:gd name="connsiteY1" fmla="*/ 1827 h 278057"/>
                          <a:gd name="connsiteX2" fmla="*/ 94785 w 94785"/>
                          <a:gd name="connsiteY2" fmla="*/ 216449 h 278057"/>
                          <a:gd name="connsiteX3" fmla="*/ 23665 w 94785"/>
                          <a:gd name="connsiteY3" fmla="*/ 263431 h 278057"/>
                          <a:gd name="connsiteX4" fmla="*/ 57320 w 94785"/>
                          <a:gd name="connsiteY4" fmla="*/ 121199 h 278057"/>
                          <a:gd name="connsiteX0" fmla="*/ 19590 w 70234"/>
                          <a:gd name="connsiteY0" fmla="*/ 121203 h 279452"/>
                          <a:gd name="connsiteX1" fmla="*/ 42450 w 70234"/>
                          <a:gd name="connsiteY1" fmla="*/ 1831 h 279452"/>
                          <a:gd name="connsiteX2" fmla="*/ 57055 w 70234"/>
                          <a:gd name="connsiteY2" fmla="*/ 216453 h 279452"/>
                          <a:gd name="connsiteX3" fmla="*/ 33560 w 70234"/>
                          <a:gd name="connsiteY3" fmla="*/ 265340 h 279452"/>
                          <a:gd name="connsiteX4" fmla="*/ 19590 w 70234"/>
                          <a:gd name="connsiteY4" fmla="*/ 121203 h 279452"/>
                          <a:gd name="connsiteX0" fmla="*/ 25406 w 81660"/>
                          <a:gd name="connsiteY0" fmla="*/ 121203 h 267600"/>
                          <a:gd name="connsiteX1" fmla="*/ 48266 w 81660"/>
                          <a:gd name="connsiteY1" fmla="*/ 1831 h 267600"/>
                          <a:gd name="connsiteX2" fmla="*/ 62871 w 81660"/>
                          <a:gd name="connsiteY2" fmla="*/ 216453 h 267600"/>
                          <a:gd name="connsiteX3" fmla="*/ 39376 w 81660"/>
                          <a:gd name="connsiteY3" fmla="*/ 265340 h 267600"/>
                          <a:gd name="connsiteX4" fmla="*/ 25406 w 81660"/>
                          <a:gd name="connsiteY4" fmla="*/ 121203 h 267600"/>
                          <a:gd name="connsiteX0" fmla="*/ 132 w 25180"/>
                          <a:gd name="connsiteY0" fmla="*/ 119413 h 263568"/>
                          <a:gd name="connsiteX1" fmla="*/ 22992 w 25180"/>
                          <a:gd name="connsiteY1" fmla="*/ 41 h 263568"/>
                          <a:gd name="connsiteX2" fmla="*/ 24262 w 25180"/>
                          <a:gd name="connsiteY2" fmla="*/ 109887 h 263568"/>
                          <a:gd name="connsiteX3" fmla="*/ 14102 w 25180"/>
                          <a:gd name="connsiteY3" fmla="*/ 263550 h 263568"/>
                          <a:gd name="connsiteX4" fmla="*/ 132 w 25180"/>
                          <a:gd name="connsiteY4" fmla="*/ 119413 h 263568"/>
                          <a:gd name="connsiteX0" fmla="*/ 341 w 25389"/>
                          <a:gd name="connsiteY0" fmla="*/ 119413 h 278806"/>
                          <a:gd name="connsiteX1" fmla="*/ 23201 w 25389"/>
                          <a:gd name="connsiteY1" fmla="*/ 41 h 278806"/>
                          <a:gd name="connsiteX2" fmla="*/ 24471 w 25389"/>
                          <a:gd name="connsiteY2" fmla="*/ 109887 h 278806"/>
                          <a:gd name="connsiteX3" fmla="*/ 10501 w 25389"/>
                          <a:gd name="connsiteY3" fmla="*/ 278790 h 278806"/>
                          <a:gd name="connsiteX4" fmla="*/ 341 w 25389"/>
                          <a:gd name="connsiteY4" fmla="*/ 119413 h 278806"/>
                          <a:gd name="connsiteX0" fmla="*/ 549 w 49444"/>
                          <a:gd name="connsiteY0" fmla="*/ 122226 h 296192"/>
                          <a:gd name="connsiteX1" fmla="*/ 23409 w 49444"/>
                          <a:gd name="connsiteY1" fmla="*/ 2854 h 296192"/>
                          <a:gd name="connsiteX2" fmla="*/ 49444 w 49444"/>
                          <a:gd name="connsiteY2" fmla="*/ 244145 h 296192"/>
                          <a:gd name="connsiteX3" fmla="*/ 10709 w 49444"/>
                          <a:gd name="connsiteY3" fmla="*/ 281603 h 296192"/>
                          <a:gd name="connsiteX4" fmla="*/ 549 w 49444"/>
                          <a:gd name="connsiteY4" fmla="*/ 122226 h 296192"/>
                          <a:gd name="connsiteX0" fmla="*/ 549 w 49444"/>
                          <a:gd name="connsiteY0" fmla="*/ 122226 h 287269"/>
                          <a:gd name="connsiteX1" fmla="*/ 23409 w 49444"/>
                          <a:gd name="connsiteY1" fmla="*/ 2854 h 287269"/>
                          <a:gd name="connsiteX2" fmla="*/ 49444 w 49444"/>
                          <a:gd name="connsiteY2" fmla="*/ 244145 h 287269"/>
                          <a:gd name="connsiteX3" fmla="*/ 10709 w 49444"/>
                          <a:gd name="connsiteY3" fmla="*/ 281603 h 287269"/>
                          <a:gd name="connsiteX4" fmla="*/ 549 w 49444"/>
                          <a:gd name="connsiteY4" fmla="*/ 122226 h 287269"/>
                          <a:gd name="connsiteX0" fmla="*/ 8456 w 57351"/>
                          <a:gd name="connsiteY0" fmla="*/ 122142 h 269427"/>
                          <a:gd name="connsiteX1" fmla="*/ 31316 w 57351"/>
                          <a:gd name="connsiteY1" fmla="*/ 2770 h 269427"/>
                          <a:gd name="connsiteX2" fmla="*/ 57351 w 57351"/>
                          <a:gd name="connsiteY2" fmla="*/ 244061 h 269427"/>
                          <a:gd name="connsiteX3" fmla="*/ 3376 w 57351"/>
                          <a:gd name="connsiteY3" fmla="*/ 260564 h 269427"/>
                          <a:gd name="connsiteX4" fmla="*/ 8456 w 57351"/>
                          <a:gd name="connsiteY4" fmla="*/ 122142 h 269427"/>
                          <a:gd name="connsiteX0" fmla="*/ 9437 w 71667"/>
                          <a:gd name="connsiteY0" fmla="*/ 122901 h 278270"/>
                          <a:gd name="connsiteX1" fmla="*/ 32297 w 71667"/>
                          <a:gd name="connsiteY1" fmla="*/ 3529 h 278270"/>
                          <a:gd name="connsiteX2" fmla="*/ 71667 w 71667"/>
                          <a:gd name="connsiteY2" fmla="*/ 263870 h 278270"/>
                          <a:gd name="connsiteX3" fmla="*/ 4357 w 71667"/>
                          <a:gd name="connsiteY3" fmla="*/ 261323 h 278270"/>
                          <a:gd name="connsiteX4" fmla="*/ 9437 w 71667"/>
                          <a:gd name="connsiteY4" fmla="*/ 122901 h 278270"/>
                          <a:gd name="connsiteX0" fmla="*/ 9437 w 71667"/>
                          <a:gd name="connsiteY0" fmla="*/ 122901 h 278270"/>
                          <a:gd name="connsiteX1" fmla="*/ 32297 w 71667"/>
                          <a:gd name="connsiteY1" fmla="*/ 3529 h 278270"/>
                          <a:gd name="connsiteX2" fmla="*/ 71667 w 71667"/>
                          <a:gd name="connsiteY2" fmla="*/ 263870 h 278270"/>
                          <a:gd name="connsiteX3" fmla="*/ 4357 w 71667"/>
                          <a:gd name="connsiteY3" fmla="*/ 261323 h 278270"/>
                          <a:gd name="connsiteX4" fmla="*/ 9437 w 71667"/>
                          <a:gd name="connsiteY4" fmla="*/ 122901 h 278270"/>
                          <a:gd name="connsiteX0" fmla="*/ 10891 w 73121"/>
                          <a:gd name="connsiteY0" fmla="*/ 122901 h 279730"/>
                          <a:gd name="connsiteX1" fmla="*/ 33751 w 73121"/>
                          <a:gd name="connsiteY1" fmla="*/ 3529 h 279730"/>
                          <a:gd name="connsiteX2" fmla="*/ 73121 w 73121"/>
                          <a:gd name="connsiteY2" fmla="*/ 263870 h 279730"/>
                          <a:gd name="connsiteX3" fmla="*/ 5811 w 73121"/>
                          <a:gd name="connsiteY3" fmla="*/ 261323 h 279730"/>
                          <a:gd name="connsiteX4" fmla="*/ 10891 w 73121"/>
                          <a:gd name="connsiteY4" fmla="*/ 122901 h 279730"/>
                          <a:gd name="connsiteX0" fmla="*/ 1146 w 68456"/>
                          <a:gd name="connsiteY0" fmla="*/ 257795 h 282777"/>
                          <a:gd name="connsiteX1" fmla="*/ 29086 w 68456"/>
                          <a:gd name="connsiteY1" fmla="*/ 1 h 282777"/>
                          <a:gd name="connsiteX2" fmla="*/ 68456 w 68456"/>
                          <a:gd name="connsiteY2" fmla="*/ 260342 h 282777"/>
                          <a:gd name="connsiteX3" fmla="*/ 1146 w 68456"/>
                          <a:gd name="connsiteY3" fmla="*/ 257795 h 282777"/>
                          <a:gd name="connsiteX0" fmla="*/ 5811 w 73121"/>
                          <a:gd name="connsiteY0" fmla="*/ 257795 h 272320"/>
                          <a:gd name="connsiteX1" fmla="*/ 33751 w 73121"/>
                          <a:gd name="connsiteY1" fmla="*/ 1 h 272320"/>
                          <a:gd name="connsiteX2" fmla="*/ 73121 w 73121"/>
                          <a:gd name="connsiteY2" fmla="*/ 260342 h 272320"/>
                          <a:gd name="connsiteX3" fmla="*/ 5811 w 73121"/>
                          <a:gd name="connsiteY3" fmla="*/ 257795 h 272320"/>
                          <a:gd name="connsiteX0" fmla="*/ 5362 w 82197"/>
                          <a:gd name="connsiteY0" fmla="*/ 257795 h 272320"/>
                          <a:gd name="connsiteX1" fmla="*/ 42827 w 82197"/>
                          <a:gd name="connsiteY1" fmla="*/ 1 h 272320"/>
                          <a:gd name="connsiteX2" fmla="*/ 82197 w 82197"/>
                          <a:gd name="connsiteY2" fmla="*/ 260342 h 272320"/>
                          <a:gd name="connsiteX3" fmla="*/ 5362 w 82197"/>
                          <a:gd name="connsiteY3" fmla="*/ 257795 h 272320"/>
                          <a:gd name="connsiteX0" fmla="*/ 681 w 77516"/>
                          <a:gd name="connsiteY0" fmla="*/ 223505 h 246098"/>
                          <a:gd name="connsiteX1" fmla="*/ 41956 w 77516"/>
                          <a:gd name="connsiteY1" fmla="*/ 1 h 246098"/>
                          <a:gd name="connsiteX2" fmla="*/ 77516 w 77516"/>
                          <a:gd name="connsiteY2" fmla="*/ 226052 h 246098"/>
                          <a:gd name="connsiteX3" fmla="*/ 681 w 77516"/>
                          <a:gd name="connsiteY3" fmla="*/ 223505 h 246098"/>
                          <a:gd name="connsiteX0" fmla="*/ 7274 w 84109"/>
                          <a:gd name="connsiteY0" fmla="*/ 223505 h 235189"/>
                          <a:gd name="connsiteX1" fmla="*/ 48549 w 84109"/>
                          <a:gd name="connsiteY1" fmla="*/ 1 h 235189"/>
                          <a:gd name="connsiteX2" fmla="*/ 84109 w 84109"/>
                          <a:gd name="connsiteY2" fmla="*/ 226052 h 235189"/>
                          <a:gd name="connsiteX3" fmla="*/ 7274 w 84109"/>
                          <a:gd name="connsiteY3" fmla="*/ 223505 h 235189"/>
                          <a:gd name="connsiteX0" fmla="*/ 6214 w 105909"/>
                          <a:gd name="connsiteY0" fmla="*/ 238760 h 242747"/>
                          <a:gd name="connsiteX1" fmla="*/ 70349 w 105909"/>
                          <a:gd name="connsiteY1" fmla="*/ 16 h 242747"/>
                          <a:gd name="connsiteX2" fmla="*/ 105909 w 105909"/>
                          <a:gd name="connsiteY2" fmla="*/ 226067 h 242747"/>
                          <a:gd name="connsiteX3" fmla="*/ 6214 w 105909"/>
                          <a:gd name="connsiteY3" fmla="*/ 238760 h 242747"/>
                          <a:gd name="connsiteX0" fmla="*/ 10207 w 109902"/>
                          <a:gd name="connsiteY0" fmla="*/ 238760 h 239053"/>
                          <a:gd name="connsiteX1" fmla="*/ 74342 w 109902"/>
                          <a:gd name="connsiteY1" fmla="*/ 16 h 239053"/>
                          <a:gd name="connsiteX2" fmla="*/ 109902 w 109902"/>
                          <a:gd name="connsiteY2" fmla="*/ 226067 h 239053"/>
                          <a:gd name="connsiteX3" fmla="*/ 10207 w 109902"/>
                          <a:gd name="connsiteY3" fmla="*/ 238760 h 239053"/>
                          <a:gd name="connsiteX0" fmla="*/ 11993 w 111688"/>
                          <a:gd name="connsiteY0" fmla="*/ 238760 h 250607"/>
                          <a:gd name="connsiteX1" fmla="*/ 76128 w 111688"/>
                          <a:gd name="connsiteY1" fmla="*/ 16 h 250607"/>
                          <a:gd name="connsiteX2" fmla="*/ 111688 w 111688"/>
                          <a:gd name="connsiteY2" fmla="*/ 226067 h 250607"/>
                          <a:gd name="connsiteX3" fmla="*/ 11993 w 111688"/>
                          <a:gd name="connsiteY3" fmla="*/ 238760 h 250607"/>
                          <a:gd name="connsiteX0" fmla="*/ 11993 w 111688"/>
                          <a:gd name="connsiteY0" fmla="*/ 227315 h 247648"/>
                          <a:gd name="connsiteX1" fmla="*/ 76128 w 111688"/>
                          <a:gd name="connsiteY1" fmla="*/ 1 h 247648"/>
                          <a:gd name="connsiteX2" fmla="*/ 111688 w 111688"/>
                          <a:gd name="connsiteY2" fmla="*/ 226052 h 247648"/>
                          <a:gd name="connsiteX3" fmla="*/ 11993 w 111688"/>
                          <a:gd name="connsiteY3" fmla="*/ 227315 h 247648"/>
                          <a:gd name="connsiteX0" fmla="*/ 10018 w 109713"/>
                          <a:gd name="connsiteY0" fmla="*/ 227315 h 252465"/>
                          <a:gd name="connsiteX1" fmla="*/ 74153 w 109713"/>
                          <a:gd name="connsiteY1" fmla="*/ 1 h 252465"/>
                          <a:gd name="connsiteX2" fmla="*/ 109713 w 109713"/>
                          <a:gd name="connsiteY2" fmla="*/ 226052 h 252465"/>
                          <a:gd name="connsiteX3" fmla="*/ 10018 w 109713"/>
                          <a:gd name="connsiteY3" fmla="*/ 227315 h 252465"/>
                          <a:gd name="connsiteX0" fmla="*/ 5189 w 104884"/>
                          <a:gd name="connsiteY0" fmla="*/ 227315 h 255141"/>
                          <a:gd name="connsiteX1" fmla="*/ 69324 w 104884"/>
                          <a:gd name="connsiteY1" fmla="*/ 1 h 255141"/>
                          <a:gd name="connsiteX2" fmla="*/ 104884 w 104884"/>
                          <a:gd name="connsiteY2" fmla="*/ 226052 h 255141"/>
                          <a:gd name="connsiteX3" fmla="*/ 5189 w 104884"/>
                          <a:gd name="connsiteY3" fmla="*/ 227315 h 255141"/>
                          <a:gd name="connsiteX0" fmla="*/ 10668 w 110363"/>
                          <a:gd name="connsiteY0" fmla="*/ 227315 h 250547"/>
                          <a:gd name="connsiteX1" fmla="*/ 74803 w 110363"/>
                          <a:gd name="connsiteY1" fmla="*/ 1 h 250547"/>
                          <a:gd name="connsiteX2" fmla="*/ 110363 w 110363"/>
                          <a:gd name="connsiteY2" fmla="*/ 226052 h 250547"/>
                          <a:gd name="connsiteX3" fmla="*/ 10668 w 110363"/>
                          <a:gd name="connsiteY3" fmla="*/ 227315 h 250547"/>
                          <a:gd name="connsiteX0" fmla="*/ 839 w 113869"/>
                          <a:gd name="connsiteY0" fmla="*/ 227315 h 261862"/>
                          <a:gd name="connsiteX1" fmla="*/ 64974 w 113869"/>
                          <a:gd name="connsiteY1" fmla="*/ 1 h 261862"/>
                          <a:gd name="connsiteX2" fmla="*/ 113869 w 113869"/>
                          <a:gd name="connsiteY2" fmla="*/ 227957 h 261862"/>
                          <a:gd name="connsiteX3" fmla="*/ 839 w 113869"/>
                          <a:gd name="connsiteY3" fmla="*/ 227315 h 261862"/>
                          <a:gd name="connsiteX0" fmla="*/ 7293 w 120323"/>
                          <a:gd name="connsiteY0" fmla="*/ 227315 h 255379"/>
                          <a:gd name="connsiteX1" fmla="*/ 71428 w 120323"/>
                          <a:gd name="connsiteY1" fmla="*/ 1 h 255379"/>
                          <a:gd name="connsiteX2" fmla="*/ 120323 w 120323"/>
                          <a:gd name="connsiteY2" fmla="*/ 227957 h 255379"/>
                          <a:gd name="connsiteX3" fmla="*/ 7293 w 120323"/>
                          <a:gd name="connsiteY3" fmla="*/ 227315 h 255379"/>
                          <a:gd name="connsiteX0" fmla="*/ 367 w 96252"/>
                          <a:gd name="connsiteY0" fmla="*/ 227318 h 265515"/>
                          <a:gd name="connsiteX1" fmla="*/ 64502 w 96252"/>
                          <a:gd name="connsiteY1" fmla="*/ 4 h 265515"/>
                          <a:gd name="connsiteX2" fmla="*/ 96252 w 96252"/>
                          <a:gd name="connsiteY2" fmla="*/ 233675 h 265515"/>
                          <a:gd name="connsiteX3" fmla="*/ 367 w 96252"/>
                          <a:gd name="connsiteY3" fmla="*/ 227318 h 265515"/>
                          <a:gd name="connsiteX0" fmla="*/ 7938 w 103823"/>
                          <a:gd name="connsiteY0" fmla="*/ 227318 h 255675"/>
                          <a:gd name="connsiteX1" fmla="*/ 72073 w 103823"/>
                          <a:gd name="connsiteY1" fmla="*/ 4 h 255675"/>
                          <a:gd name="connsiteX2" fmla="*/ 103823 w 103823"/>
                          <a:gd name="connsiteY2" fmla="*/ 233675 h 255675"/>
                          <a:gd name="connsiteX3" fmla="*/ 7938 w 103823"/>
                          <a:gd name="connsiteY3" fmla="*/ 227318 h 2556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3823" h="255675">
                            <a:moveTo>
                              <a:pt x="7938" y="227318"/>
                            </a:moveTo>
                            <a:cubicBezTo>
                              <a:pt x="44556" y="226473"/>
                              <a:pt x="56092" y="-1055"/>
                              <a:pt x="72073" y="4"/>
                            </a:cubicBezTo>
                            <a:cubicBezTo>
                              <a:pt x="88054" y="1063"/>
                              <a:pt x="58103" y="202038"/>
                              <a:pt x="103823" y="233675"/>
                            </a:cubicBezTo>
                            <a:cubicBezTo>
                              <a:pt x="71438" y="286267"/>
                              <a:pt x="-28680" y="228163"/>
                              <a:pt x="7938" y="227318"/>
                            </a:cubicBezTo>
                            <a:close/>
                          </a:path>
                        </a:pathLst>
                      </a:custGeom>
                      <a:solidFill>
                        <a:srgbClr val="EDB280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 prstMaterial="flat"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65" name="Szabadkézi sokszög 201">
                      <a:extLst>
                        <a:ext uri="{FF2B5EF4-FFF2-40B4-BE49-F238E27FC236}">
                          <a16:creationId xmlns:a16="http://schemas.microsoft.com/office/drawing/2014/main" id="{4EBBECA6-630C-40AF-9AD1-4B212D549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282" y="1828031"/>
                      <a:ext cx="37633" cy="234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6" name="Szabadkézi sokszög 202">
                      <a:extLst>
                        <a:ext uri="{FF2B5EF4-FFF2-40B4-BE49-F238E27FC236}">
                          <a16:creationId xmlns:a16="http://schemas.microsoft.com/office/drawing/2014/main" id="{2C5890F3-DB6D-44C8-B1ED-BAC786D16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5218" y="1830375"/>
                      <a:ext cx="11066" cy="1698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7" name="Szabadkézi sokszög 203">
                      <a:extLst>
                        <a:ext uri="{FF2B5EF4-FFF2-40B4-BE49-F238E27FC236}">
                          <a16:creationId xmlns:a16="http://schemas.microsoft.com/office/drawing/2014/main" id="{ED5832E5-208F-4173-97F3-3FF91395D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1447" y="1832072"/>
                      <a:ext cx="23770" cy="4623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8" name="Szabadkézi sokszög 204">
                      <a:extLst>
                        <a:ext uri="{FF2B5EF4-FFF2-40B4-BE49-F238E27FC236}">
                          <a16:creationId xmlns:a16="http://schemas.microsoft.com/office/drawing/2014/main" id="{AF8AFD70-3D0A-4C8C-8B4F-7D56B5894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0343" y="1836695"/>
                      <a:ext cx="11103" cy="2980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9" name="Szabadkézi sokszög 205">
                      <a:extLst>
                        <a:ext uri="{FF2B5EF4-FFF2-40B4-BE49-F238E27FC236}">
                          <a16:creationId xmlns:a16="http://schemas.microsoft.com/office/drawing/2014/main" id="{8B3CEE28-F298-4AEE-BC31-E5037E8D7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9802" y="1839674"/>
                      <a:ext cx="20542" cy="7215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Szabadkézi sokszög 206">
                      <a:extLst>
                        <a:ext uri="{FF2B5EF4-FFF2-40B4-BE49-F238E27FC236}">
                          <a16:creationId xmlns:a16="http://schemas.microsoft.com/office/drawing/2014/main" id="{60443CDB-888F-4BCA-89FF-E2BC77A91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1172" y="1846888"/>
                      <a:ext cx="8630" cy="3520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Szabadkézi sokszög 207">
                      <a:extLst>
                        <a:ext uri="{FF2B5EF4-FFF2-40B4-BE49-F238E27FC236}">
                          <a16:creationId xmlns:a16="http://schemas.microsoft.com/office/drawing/2014/main" id="{8B10499A-9569-4D69-8482-45DA5B4D6E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7611" y="1850409"/>
                      <a:ext cx="23561" cy="13447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Ellipszis 371">
                      <a:extLst>
                        <a:ext uri="{FF2B5EF4-FFF2-40B4-BE49-F238E27FC236}">
                          <a16:creationId xmlns:a16="http://schemas.microsoft.com/office/drawing/2014/main" id="{40D10CE9-C93A-4035-A1CB-DFB42883B84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93856" y="1636406"/>
                      <a:ext cx="283416" cy="154955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3" name="Ellipszis 372">
                      <a:extLst>
                        <a:ext uri="{FF2B5EF4-FFF2-40B4-BE49-F238E27FC236}">
                          <a16:creationId xmlns:a16="http://schemas.microsoft.com/office/drawing/2014/main" id="{0367E3AD-5FBF-43BD-B624-B2CB2B27B43E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1853415" y="1547277"/>
                      <a:ext cx="169151" cy="283416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4" name="Ellipszis 373">
                      <a:extLst>
                        <a:ext uri="{FF2B5EF4-FFF2-40B4-BE49-F238E27FC236}">
                          <a16:creationId xmlns:a16="http://schemas.microsoft.com/office/drawing/2014/main" id="{7B66E522-E789-4B36-A611-31F97BFC8FAC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845927" y="1601537"/>
                      <a:ext cx="179118" cy="184864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5" name="Szabadkézi sokszög 213">
                      <a:extLst>
                        <a:ext uri="{FF2B5EF4-FFF2-40B4-BE49-F238E27FC236}">
                          <a16:creationId xmlns:a16="http://schemas.microsoft.com/office/drawing/2014/main" id="{E07F3AE0-9F67-4245-BE36-605540748AC9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1856485" y="1515003"/>
                      <a:ext cx="163017" cy="283416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6" name="Szabadkézi sokszög 216">
                      <a:extLst>
                        <a:ext uri="{FF2B5EF4-FFF2-40B4-BE49-F238E27FC236}">
                          <a16:creationId xmlns:a16="http://schemas.microsoft.com/office/drawing/2014/main" id="{CE7D29C1-5117-4A13-84B1-D1851DE29FA8}"/>
                        </a:ext>
                      </a:extLst>
                    </p:cNvPr>
                    <p:cNvSpPr/>
                    <p:nvPr/>
                  </p:nvSpPr>
                  <p:spPr>
                    <a:xfrm rot="20591341">
                      <a:off x="1729541" y="1434729"/>
                      <a:ext cx="367049" cy="147242"/>
                    </a:xfrm>
                    <a:custGeom>
                      <a:avLst/>
                      <a:gdLst>
                        <a:gd name="connsiteX0" fmla="*/ 1399896 w 2279250"/>
                        <a:gd name="connsiteY0" fmla="*/ 69905 h 549294"/>
                        <a:gd name="connsiteX1" fmla="*/ 1755590 w 2279250"/>
                        <a:gd name="connsiteY1" fmla="*/ 209825 h 549294"/>
                        <a:gd name="connsiteX2" fmla="*/ 1756066 w 2279250"/>
                        <a:gd name="connsiteY2" fmla="*/ 210038 h 549294"/>
                        <a:gd name="connsiteX3" fmla="*/ 1756067 w 2279250"/>
                        <a:gd name="connsiteY3" fmla="*/ 210038 h 549294"/>
                        <a:gd name="connsiteX4" fmla="*/ 1908236 w 2279250"/>
                        <a:gd name="connsiteY4" fmla="*/ 277996 h 549294"/>
                        <a:gd name="connsiteX5" fmla="*/ 2278157 w 2279250"/>
                        <a:gd name="connsiteY5" fmla="*/ 527379 h 549294"/>
                        <a:gd name="connsiteX6" fmla="*/ 1310823 w 2279250"/>
                        <a:gd name="connsiteY6" fmla="*/ 315508 h 549294"/>
                        <a:gd name="connsiteX7" fmla="*/ 1160909 w 2279250"/>
                        <a:gd name="connsiteY7" fmla="*/ 258852 h 549294"/>
                        <a:gd name="connsiteX8" fmla="*/ 1160908 w 2279250"/>
                        <a:gd name="connsiteY8" fmla="*/ 258852 h 549294"/>
                        <a:gd name="connsiteX9" fmla="*/ 1160905 w 2279250"/>
                        <a:gd name="connsiteY9" fmla="*/ 258851 h 549294"/>
                        <a:gd name="connsiteX10" fmla="*/ 981610 w 2279250"/>
                        <a:gd name="connsiteY10" fmla="*/ 261257 h 549294"/>
                        <a:gd name="connsiteX11" fmla="*/ 0 w 2279250"/>
                        <a:gd name="connsiteY11" fmla="*/ 130628 h 549294"/>
                        <a:gd name="connsiteX12" fmla="*/ 599522 w 2279250"/>
                        <a:gd name="connsiteY12" fmla="*/ 10264 h 549294"/>
                        <a:gd name="connsiteX13" fmla="*/ 611812 w 2279250"/>
                        <a:gd name="connsiteY13" fmla="*/ 9755 h 549294"/>
                        <a:gd name="connsiteX14" fmla="*/ 611815 w 2279250"/>
                        <a:gd name="connsiteY14" fmla="*/ 9757 h 549294"/>
                        <a:gd name="connsiteX15" fmla="*/ 783780 w 2279250"/>
                        <a:gd name="connsiteY15" fmla="*/ 2654 h 549294"/>
                        <a:gd name="connsiteX16" fmla="*/ 981609 w 2279250"/>
                        <a:gd name="connsiteY16" fmla="*/ 0 h 549294"/>
                        <a:gd name="connsiteX17" fmla="*/ 1179438 w 2279250"/>
                        <a:gd name="connsiteY17" fmla="*/ 2655 h 549294"/>
                        <a:gd name="connsiteX18" fmla="*/ 1209711 w 2279250"/>
                        <a:gd name="connsiteY18" fmla="*/ 3905 h 549294"/>
                        <a:gd name="connsiteX19" fmla="*/ 1213016 w 2279250"/>
                        <a:gd name="connsiteY19" fmla="*/ 4951 h 549294"/>
                        <a:gd name="connsiteX20" fmla="*/ 1399896 w 2279250"/>
                        <a:gd name="connsiteY20" fmla="*/ 69905 h 549294"/>
                        <a:gd name="connsiteX0" fmla="*/ 1863715 w 2743069"/>
                        <a:gd name="connsiteY0" fmla="*/ 69905 h 549294"/>
                        <a:gd name="connsiteX1" fmla="*/ 2219409 w 2743069"/>
                        <a:gd name="connsiteY1" fmla="*/ 209825 h 549294"/>
                        <a:gd name="connsiteX2" fmla="*/ 2219885 w 2743069"/>
                        <a:gd name="connsiteY2" fmla="*/ 210038 h 549294"/>
                        <a:gd name="connsiteX3" fmla="*/ 2219886 w 2743069"/>
                        <a:gd name="connsiteY3" fmla="*/ 210038 h 549294"/>
                        <a:gd name="connsiteX4" fmla="*/ 2372055 w 2743069"/>
                        <a:gd name="connsiteY4" fmla="*/ 277996 h 549294"/>
                        <a:gd name="connsiteX5" fmla="*/ 2741976 w 2743069"/>
                        <a:gd name="connsiteY5" fmla="*/ 527379 h 549294"/>
                        <a:gd name="connsiteX6" fmla="*/ 1774642 w 2743069"/>
                        <a:gd name="connsiteY6" fmla="*/ 315508 h 549294"/>
                        <a:gd name="connsiteX7" fmla="*/ 1624728 w 2743069"/>
                        <a:gd name="connsiteY7" fmla="*/ 258852 h 549294"/>
                        <a:gd name="connsiteX8" fmla="*/ 1624727 w 2743069"/>
                        <a:gd name="connsiteY8" fmla="*/ 258852 h 549294"/>
                        <a:gd name="connsiteX9" fmla="*/ 1624724 w 2743069"/>
                        <a:gd name="connsiteY9" fmla="*/ 258851 h 549294"/>
                        <a:gd name="connsiteX10" fmla="*/ 1445429 w 2743069"/>
                        <a:gd name="connsiteY10" fmla="*/ 261257 h 549294"/>
                        <a:gd name="connsiteX11" fmla="*/ -1 w 2743069"/>
                        <a:gd name="connsiteY11" fmla="*/ 96750 h 549294"/>
                        <a:gd name="connsiteX12" fmla="*/ 1063341 w 2743069"/>
                        <a:gd name="connsiteY12" fmla="*/ 10264 h 549294"/>
                        <a:gd name="connsiteX13" fmla="*/ 1075631 w 2743069"/>
                        <a:gd name="connsiteY13" fmla="*/ 9755 h 549294"/>
                        <a:gd name="connsiteX14" fmla="*/ 1075634 w 2743069"/>
                        <a:gd name="connsiteY14" fmla="*/ 9757 h 549294"/>
                        <a:gd name="connsiteX15" fmla="*/ 1247599 w 2743069"/>
                        <a:gd name="connsiteY15" fmla="*/ 2654 h 549294"/>
                        <a:gd name="connsiteX16" fmla="*/ 1445428 w 2743069"/>
                        <a:gd name="connsiteY16" fmla="*/ 0 h 549294"/>
                        <a:gd name="connsiteX17" fmla="*/ 1643257 w 2743069"/>
                        <a:gd name="connsiteY17" fmla="*/ 2655 h 549294"/>
                        <a:gd name="connsiteX18" fmla="*/ 1673530 w 2743069"/>
                        <a:gd name="connsiteY18" fmla="*/ 3905 h 549294"/>
                        <a:gd name="connsiteX19" fmla="*/ 1676835 w 2743069"/>
                        <a:gd name="connsiteY19" fmla="*/ 4951 h 549294"/>
                        <a:gd name="connsiteX20" fmla="*/ 1863715 w 2743069"/>
                        <a:gd name="connsiteY20" fmla="*/ 69905 h 549294"/>
                        <a:gd name="connsiteX0" fmla="*/ 1863715 w 2516820"/>
                        <a:gd name="connsiteY0" fmla="*/ 69905 h 470630"/>
                        <a:gd name="connsiteX1" fmla="*/ 2219409 w 2516820"/>
                        <a:gd name="connsiteY1" fmla="*/ 209825 h 470630"/>
                        <a:gd name="connsiteX2" fmla="*/ 2219885 w 2516820"/>
                        <a:gd name="connsiteY2" fmla="*/ 210038 h 470630"/>
                        <a:gd name="connsiteX3" fmla="*/ 2219886 w 2516820"/>
                        <a:gd name="connsiteY3" fmla="*/ 210038 h 470630"/>
                        <a:gd name="connsiteX4" fmla="*/ 2372055 w 2516820"/>
                        <a:gd name="connsiteY4" fmla="*/ 277996 h 470630"/>
                        <a:gd name="connsiteX5" fmla="*/ 2471577 w 2516820"/>
                        <a:gd name="connsiteY5" fmla="*/ 427453 h 470630"/>
                        <a:gd name="connsiteX6" fmla="*/ 1774642 w 2516820"/>
                        <a:gd name="connsiteY6" fmla="*/ 315508 h 470630"/>
                        <a:gd name="connsiteX7" fmla="*/ 1624728 w 2516820"/>
                        <a:gd name="connsiteY7" fmla="*/ 258852 h 470630"/>
                        <a:gd name="connsiteX8" fmla="*/ 1624727 w 2516820"/>
                        <a:gd name="connsiteY8" fmla="*/ 258852 h 470630"/>
                        <a:gd name="connsiteX9" fmla="*/ 1624724 w 2516820"/>
                        <a:gd name="connsiteY9" fmla="*/ 258851 h 470630"/>
                        <a:gd name="connsiteX10" fmla="*/ 1445429 w 2516820"/>
                        <a:gd name="connsiteY10" fmla="*/ 261257 h 470630"/>
                        <a:gd name="connsiteX11" fmla="*/ -1 w 2516820"/>
                        <a:gd name="connsiteY11" fmla="*/ 96750 h 470630"/>
                        <a:gd name="connsiteX12" fmla="*/ 1063341 w 2516820"/>
                        <a:gd name="connsiteY12" fmla="*/ 10264 h 470630"/>
                        <a:gd name="connsiteX13" fmla="*/ 1075631 w 2516820"/>
                        <a:gd name="connsiteY13" fmla="*/ 9755 h 470630"/>
                        <a:gd name="connsiteX14" fmla="*/ 1075634 w 2516820"/>
                        <a:gd name="connsiteY14" fmla="*/ 9757 h 470630"/>
                        <a:gd name="connsiteX15" fmla="*/ 1247599 w 2516820"/>
                        <a:gd name="connsiteY15" fmla="*/ 2654 h 470630"/>
                        <a:gd name="connsiteX16" fmla="*/ 1445428 w 2516820"/>
                        <a:gd name="connsiteY16" fmla="*/ 0 h 470630"/>
                        <a:gd name="connsiteX17" fmla="*/ 1643257 w 2516820"/>
                        <a:gd name="connsiteY17" fmla="*/ 2655 h 470630"/>
                        <a:gd name="connsiteX18" fmla="*/ 1673530 w 2516820"/>
                        <a:gd name="connsiteY18" fmla="*/ 3905 h 470630"/>
                        <a:gd name="connsiteX19" fmla="*/ 1676835 w 2516820"/>
                        <a:gd name="connsiteY19" fmla="*/ 4951 h 470630"/>
                        <a:gd name="connsiteX20" fmla="*/ 1863715 w 2516820"/>
                        <a:gd name="connsiteY20" fmla="*/ 69905 h 470630"/>
                        <a:gd name="connsiteX0" fmla="*/ 1863715 w 2546988"/>
                        <a:gd name="connsiteY0" fmla="*/ 69905 h 450160"/>
                        <a:gd name="connsiteX1" fmla="*/ 2219409 w 2546988"/>
                        <a:gd name="connsiteY1" fmla="*/ 209825 h 450160"/>
                        <a:gd name="connsiteX2" fmla="*/ 2219885 w 2546988"/>
                        <a:gd name="connsiteY2" fmla="*/ 210038 h 450160"/>
                        <a:gd name="connsiteX3" fmla="*/ 2219886 w 2546988"/>
                        <a:gd name="connsiteY3" fmla="*/ 210038 h 450160"/>
                        <a:gd name="connsiteX4" fmla="*/ 2372055 w 2546988"/>
                        <a:gd name="connsiteY4" fmla="*/ 277996 h 450160"/>
                        <a:gd name="connsiteX5" fmla="*/ 2471577 w 2546988"/>
                        <a:gd name="connsiteY5" fmla="*/ 427453 h 450160"/>
                        <a:gd name="connsiteX6" fmla="*/ 1774642 w 2546988"/>
                        <a:gd name="connsiteY6" fmla="*/ 315508 h 450160"/>
                        <a:gd name="connsiteX7" fmla="*/ 1624728 w 2546988"/>
                        <a:gd name="connsiteY7" fmla="*/ 258852 h 450160"/>
                        <a:gd name="connsiteX8" fmla="*/ 1624727 w 2546988"/>
                        <a:gd name="connsiteY8" fmla="*/ 258852 h 450160"/>
                        <a:gd name="connsiteX9" fmla="*/ 1624724 w 2546988"/>
                        <a:gd name="connsiteY9" fmla="*/ 258851 h 450160"/>
                        <a:gd name="connsiteX10" fmla="*/ 1445429 w 2546988"/>
                        <a:gd name="connsiteY10" fmla="*/ 261257 h 450160"/>
                        <a:gd name="connsiteX11" fmla="*/ -1 w 2546988"/>
                        <a:gd name="connsiteY11" fmla="*/ 96750 h 450160"/>
                        <a:gd name="connsiteX12" fmla="*/ 1063341 w 2546988"/>
                        <a:gd name="connsiteY12" fmla="*/ 10264 h 450160"/>
                        <a:gd name="connsiteX13" fmla="*/ 1075631 w 2546988"/>
                        <a:gd name="connsiteY13" fmla="*/ 9755 h 450160"/>
                        <a:gd name="connsiteX14" fmla="*/ 1075634 w 2546988"/>
                        <a:gd name="connsiteY14" fmla="*/ 9757 h 450160"/>
                        <a:gd name="connsiteX15" fmla="*/ 1247599 w 2546988"/>
                        <a:gd name="connsiteY15" fmla="*/ 2654 h 450160"/>
                        <a:gd name="connsiteX16" fmla="*/ 1445428 w 2546988"/>
                        <a:gd name="connsiteY16" fmla="*/ 0 h 450160"/>
                        <a:gd name="connsiteX17" fmla="*/ 1643257 w 2546988"/>
                        <a:gd name="connsiteY17" fmla="*/ 2655 h 450160"/>
                        <a:gd name="connsiteX18" fmla="*/ 1673530 w 2546988"/>
                        <a:gd name="connsiteY18" fmla="*/ 3905 h 450160"/>
                        <a:gd name="connsiteX19" fmla="*/ 1676835 w 2546988"/>
                        <a:gd name="connsiteY19" fmla="*/ 4951 h 450160"/>
                        <a:gd name="connsiteX20" fmla="*/ 1863715 w 2546988"/>
                        <a:gd name="connsiteY20" fmla="*/ 69905 h 450160"/>
                        <a:gd name="connsiteX0" fmla="*/ 1863715 w 2567056"/>
                        <a:gd name="connsiteY0" fmla="*/ 69905 h 502806"/>
                        <a:gd name="connsiteX1" fmla="*/ 2219409 w 2567056"/>
                        <a:gd name="connsiteY1" fmla="*/ 209825 h 502806"/>
                        <a:gd name="connsiteX2" fmla="*/ 2219885 w 2567056"/>
                        <a:gd name="connsiteY2" fmla="*/ 210038 h 502806"/>
                        <a:gd name="connsiteX3" fmla="*/ 2219886 w 2567056"/>
                        <a:gd name="connsiteY3" fmla="*/ 210038 h 502806"/>
                        <a:gd name="connsiteX4" fmla="*/ 2372055 w 2567056"/>
                        <a:gd name="connsiteY4" fmla="*/ 277996 h 502806"/>
                        <a:gd name="connsiteX5" fmla="*/ 2504799 w 2567056"/>
                        <a:gd name="connsiteY5" fmla="*/ 496015 h 502806"/>
                        <a:gd name="connsiteX6" fmla="*/ 1774642 w 2567056"/>
                        <a:gd name="connsiteY6" fmla="*/ 315508 h 502806"/>
                        <a:gd name="connsiteX7" fmla="*/ 1624728 w 2567056"/>
                        <a:gd name="connsiteY7" fmla="*/ 258852 h 502806"/>
                        <a:gd name="connsiteX8" fmla="*/ 1624727 w 2567056"/>
                        <a:gd name="connsiteY8" fmla="*/ 258852 h 502806"/>
                        <a:gd name="connsiteX9" fmla="*/ 1624724 w 2567056"/>
                        <a:gd name="connsiteY9" fmla="*/ 258851 h 502806"/>
                        <a:gd name="connsiteX10" fmla="*/ 1445429 w 2567056"/>
                        <a:gd name="connsiteY10" fmla="*/ 261257 h 502806"/>
                        <a:gd name="connsiteX11" fmla="*/ -1 w 2567056"/>
                        <a:gd name="connsiteY11" fmla="*/ 96750 h 502806"/>
                        <a:gd name="connsiteX12" fmla="*/ 1063341 w 2567056"/>
                        <a:gd name="connsiteY12" fmla="*/ 10264 h 502806"/>
                        <a:gd name="connsiteX13" fmla="*/ 1075631 w 2567056"/>
                        <a:gd name="connsiteY13" fmla="*/ 9755 h 502806"/>
                        <a:gd name="connsiteX14" fmla="*/ 1075634 w 2567056"/>
                        <a:gd name="connsiteY14" fmla="*/ 9757 h 502806"/>
                        <a:gd name="connsiteX15" fmla="*/ 1247599 w 2567056"/>
                        <a:gd name="connsiteY15" fmla="*/ 2654 h 502806"/>
                        <a:gd name="connsiteX16" fmla="*/ 1445428 w 2567056"/>
                        <a:gd name="connsiteY16" fmla="*/ 0 h 502806"/>
                        <a:gd name="connsiteX17" fmla="*/ 1643257 w 2567056"/>
                        <a:gd name="connsiteY17" fmla="*/ 2655 h 502806"/>
                        <a:gd name="connsiteX18" fmla="*/ 1673530 w 2567056"/>
                        <a:gd name="connsiteY18" fmla="*/ 3905 h 502806"/>
                        <a:gd name="connsiteX19" fmla="*/ 1676835 w 2567056"/>
                        <a:gd name="connsiteY19" fmla="*/ 4951 h 502806"/>
                        <a:gd name="connsiteX20" fmla="*/ 1863715 w 2567056"/>
                        <a:gd name="connsiteY20" fmla="*/ 69905 h 502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567056" h="502806">
                          <a:moveTo>
                            <a:pt x="1863715" y="69905"/>
                          </a:moveTo>
                          <a:cubicBezTo>
                            <a:pt x="1991127" y="116113"/>
                            <a:pt x="2111261" y="163571"/>
                            <a:pt x="2219409" y="209825"/>
                          </a:cubicBezTo>
                          <a:lnTo>
                            <a:pt x="2219885" y="210038"/>
                          </a:lnTo>
                          <a:lnTo>
                            <a:pt x="2219886" y="210038"/>
                          </a:lnTo>
                          <a:lnTo>
                            <a:pt x="2372055" y="277996"/>
                          </a:lnTo>
                          <a:cubicBezTo>
                            <a:pt x="2609516" y="389088"/>
                            <a:pt x="2598758" y="468378"/>
                            <a:pt x="2504799" y="496015"/>
                          </a:cubicBezTo>
                          <a:cubicBezTo>
                            <a:pt x="2435586" y="516373"/>
                            <a:pt x="2284289" y="500343"/>
                            <a:pt x="1774642" y="315508"/>
                          </a:cubicBezTo>
                          <a:lnTo>
                            <a:pt x="1624728" y="258852"/>
                          </a:lnTo>
                          <a:lnTo>
                            <a:pt x="1624727" y="258852"/>
                          </a:lnTo>
                          <a:cubicBezTo>
                            <a:pt x="1624726" y="258852"/>
                            <a:pt x="1624725" y="258851"/>
                            <a:pt x="1624724" y="258851"/>
                          </a:cubicBezTo>
                          <a:lnTo>
                            <a:pt x="1445429" y="261257"/>
                          </a:lnTo>
                          <a:cubicBezTo>
                            <a:pt x="903299" y="261257"/>
                            <a:pt x="-1" y="168894"/>
                            <a:pt x="-1" y="96750"/>
                          </a:cubicBezTo>
                          <a:cubicBezTo>
                            <a:pt x="-2" y="42641"/>
                            <a:pt x="711027" y="30094"/>
                            <a:pt x="1063341" y="10264"/>
                          </a:cubicBezTo>
                          <a:lnTo>
                            <a:pt x="1075631" y="9755"/>
                          </a:lnTo>
                          <a:cubicBezTo>
                            <a:pt x="1075632" y="9756"/>
                            <a:pt x="1075633" y="9756"/>
                            <a:pt x="1075634" y="9757"/>
                          </a:cubicBezTo>
                          <a:lnTo>
                            <a:pt x="1247599" y="2654"/>
                          </a:lnTo>
                          <a:cubicBezTo>
                            <a:pt x="1311500" y="914"/>
                            <a:pt x="1377661" y="0"/>
                            <a:pt x="1445428" y="0"/>
                          </a:cubicBezTo>
                          <a:cubicBezTo>
                            <a:pt x="1513194" y="0"/>
                            <a:pt x="1579357" y="914"/>
                            <a:pt x="1643257" y="2655"/>
                          </a:cubicBezTo>
                          <a:lnTo>
                            <a:pt x="1673530" y="3905"/>
                          </a:lnTo>
                          <a:lnTo>
                            <a:pt x="1676835" y="4951"/>
                          </a:lnTo>
                          <a:cubicBezTo>
                            <a:pt x="1737500" y="25102"/>
                            <a:pt x="1800010" y="46800"/>
                            <a:pt x="1863715" y="69905"/>
                          </a:cubicBezTo>
                          <a:close/>
                        </a:path>
                      </a:pathLst>
                    </a:custGeom>
                    <a:solidFill>
                      <a:srgbClr val="C87D5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7" name="Szabadkézi sokszög 217">
                      <a:extLst>
                        <a:ext uri="{FF2B5EF4-FFF2-40B4-BE49-F238E27FC236}">
                          <a16:creationId xmlns:a16="http://schemas.microsoft.com/office/drawing/2014/main" id="{807A184B-868F-454C-9D54-C0EB7CEB61DD}"/>
                        </a:ext>
                      </a:extLst>
                    </p:cNvPr>
                    <p:cNvSpPr/>
                    <p:nvPr/>
                  </p:nvSpPr>
                  <p:spPr>
                    <a:xfrm rot="322131" flipH="1">
                      <a:off x="2422076" y="1424746"/>
                      <a:ext cx="409781" cy="157741"/>
                    </a:xfrm>
                    <a:custGeom>
                      <a:avLst/>
                      <a:gdLst>
                        <a:gd name="connsiteX0" fmla="*/ 1399896 w 2279250"/>
                        <a:gd name="connsiteY0" fmla="*/ 69905 h 549294"/>
                        <a:gd name="connsiteX1" fmla="*/ 1755590 w 2279250"/>
                        <a:gd name="connsiteY1" fmla="*/ 209825 h 549294"/>
                        <a:gd name="connsiteX2" fmla="*/ 1756066 w 2279250"/>
                        <a:gd name="connsiteY2" fmla="*/ 210038 h 549294"/>
                        <a:gd name="connsiteX3" fmla="*/ 1756067 w 2279250"/>
                        <a:gd name="connsiteY3" fmla="*/ 210038 h 549294"/>
                        <a:gd name="connsiteX4" fmla="*/ 1908236 w 2279250"/>
                        <a:gd name="connsiteY4" fmla="*/ 277996 h 549294"/>
                        <a:gd name="connsiteX5" fmla="*/ 2278157 w 2279250"/>
                        <a:gd name="connsiteY5" fmla="*/ 527379 h 549294"/>
                        <a:gd name="connsiteX6" fmla="*/ 1310823 w 2279250"/>
                        <a:gd name="connsiteY6" fmla="*/ 315508 h 549294"/>
                        <a:gd name="connsiteX7" fmla="*/ 1160909 w 2279250"/>
                        <a:gd name="connsiteY7" fmla="*/ 258852 h 549294"/>
                        <a:gd name="connsiteX8" fmla="*/ 1160908 w 2279250"/>
                        <a:gd name="connsiteY8" fmla="*/ 258852 h 549294"/>
                        <a:gd name="connsiteX9" fmla="*/ 1160905 w 2279250"/>
                        <a:gd name="connsiteY9" fmla="*/ 258851 h 549294"/>
                        <a:gd name="connsiteX10" fmla="*/ 981610 w 2279250"/>
                        <a:gd name="connsiteY10" fmla="*/ 261257 h 549294"/>
                        <a:gd name="connsiteX11" fmla="*/ 0 w 2279250"/>
                        <a:gd name="connsiteY11" fmla="*/ 130628 h 549294"/>
                        <a:gd name="connsiteX12" fmla="*/ 599522 w 2279250"/>
                        <a:gd name="connsiteY12" fmla="*/ 10264 h 549294"/>
                        <a:gd name="connsiteX13" fmla="*/ 611812 w 2279250"/>
                        <a:gd name="connsiteY13" fmla="*/ 9755 h 549294"/>
                        <a:gd name="connsiteX14" fmla="*/ 611815 w 2279250"/>
                        <a:gd name="connsiteY14" fmla="*/ 9757 h 549294"/>
                        <a:gd name="connsiteX15" fmla="*/ 783780 w 2279250"/>
                        <a:gd name="connsiteY15" fmla="*/ 2654 h 549294"/>
                        <a:gd name="connsiteX16" fmla="*/ 981609 w 2279250"/>
                        <a:gd name="connsiteY16" fmla="*/ 0 h 549294"/>
                        <a:gd name="connsiteX17" fmla="*/ 1179438 w 2279250"/>
                        <a:gd name="connsiteY17" fmla="*/ 2655 h 549294"/>
                        <a:gd name="connsiteX18" fmla="*/ 1209711 w 2279250"/>
                        <a:gd name="connsiteY18" fmla="*/ 3905 h 549294"/>
                        <a:gd name="connsiteX19" fmla="*/ 1213016 w 2279250"/>
                        <a:gd name="connsiteY19" fmla="*/ 4951 h 549294"/>
                        <a:gd name="connsiteX20" fmla="*/ 1399896 w 2279250"/>
                        <a:gd name="connsiteY20" fmla="*/ 69905 h 549294"/>
                        <a:gd name="connsiteX0" fmla="*/ 1863715 w 2743069"/>
                        <a:gd name="connsiteY0" fmla="*/ 69905 h 549294"/>
                        <a:gd name="connsiteX1" fmla="*/ 2219409 w 2743069"/>
                        <a:gd name="connsiteY1" fmla="*/ 209825 h 549294"/>
                        <a:gd name="connsiteX2" fmla="*/ 2219885 w 2743069"/>
                        <a:gd name="connsiteY2" fmla="*/ 210038 h 549294"/>
                        <a:gd name="connsiteX3" fmla="*/ 2219886 w 2743069"/>
                        <a:gd name="connsiteY3" fmla="*/ 210038 h 549294"/>
                        <a:gd name="connsiteX4" fmla="*/ 2372055 w 2743069"/>
                        <a:gd name="connsiteY4" fmla="*/ 277996 h 549294"/>
                        <a:gd name="connsiteX5" fmla="*/ 2741976 w 2743069"/>
                        <a:gd name="connsiteY5" fmla="*/ 527379 h 549294"/>
                        <a:gd name="connsiteX6" fmla="*/ 1774642 w 2743069"/>
                        <a:gd name="connsiteY6" fmla="*/ 315508 h 549294"/>
                        <a:gd name="connsiteX7" fmla="*/ 1624728 w 2743069"/>
                        <a:gd name="connsiteY7" fmla="*/ 258852 h 549294"/>
                        <a:gd name="connsiteX8" fmla="*/ 1624727 w 2743069"/>
                        <a:gd name="connsiteY8" fmla="*/ 258852 h 549294"/>
                        <a:gd name="connsiteX9" fmla="*/ 1624724 w 2743069"/>
                        <a:gd name="connsiteY9" fmla="*/ 258851 h 549294"/>
                        <a:gd name="connsiteX10" fmla="*/ 1445429 w 2743069"/>
                        <a:gd name="connsiteY10" fmla="*/ 261257 h 549294"/>
                        <a:gd name="connsiteX11" fmla="*/ -1 w 2743069"/>
                        <a:gd name="connsiteY11" fmla="*/ 96750 h 549294"/>
                        <a:gd name="connsiteX12" fmla="*/ 1063341 w 2743069"/>
                        <a:gd name="connsiteY12" fmla="*/ 10264 h 549294"/>
                        <a:gd name="connsiteX13" fmla="*/ 1075631 w 2743069"/>
                        <a:gd name="connsiteY13" fmla="*/ 9755 h 549294"/>
                        <a:gd name="connsiteX14" fmla="*/ 1075634 w 2743069"/>
                        <a:gd name="connsiteY14" fmla="*/ 9757 h 549294"/>
                        <a:gd name="connsiteX15" fmla="*/ 1247599 w 2743069"/>
                        <a:gd name="connsiteY15" fmla="*/ 2654 h 549294"/>
                        <a:gd name="connsiteX16" fmla="*/ 1445428 w 2743069"/>
                        <a:gd name="connsiteY16" fmla="*/ 0 h 549294"/>
                        <a:gd name="connsiteX17" fmla="*/ 1643257 w 2743069"/>
                        <a:gd name="connsiteY17" fmla="*/ 2655 h 549294"/>
                        <a:gd name="connsiteX18" fmla="*/ 1673530 w 2743069"/>
                        <a:gd name="connsiteY18" fmla="*/ 3905 h 549294"/>
                        <a:gd name="connsiteX19" fmla="*/ 1676835 w 2743069"/>
                        <a:gd name="connsiteY19" fmla="*/ 4951 h 549294"/>
                        <a:gd name="connsiteX20" fmla="*/ 1863715 w 2743069"/>
                        <a:gd name="connsiteY20" fmla="*/ 69905 h 549294"/>
                        <a:gd name="connsiteX0" fmla="*/ 1863715 w 2516820"/>
                        <a:gd name="connsiteY0" fmla="*/ 69905 h 470630"/>
                        <a:gd name="connsiteX1" fmla="*/ 2219409 w 2516820"/>
                        <a:gd name="connsiteY1" fmla="*/ 209825 h 470630"/>
                        <a:gd name="connsiteX2" fmla="*/ 2219885 w 2516820"/>
                        <a:gd name="connsiteY2" fmla="*/ 210038 h 470630"/>
                        <a:gd name="connsiteX3" fmla="*/ 2219886 w 2516820"/>
                        <a:gd name="connsiteY3" fmla="*/ 210038 h 470630"/>
                        <a:gd name="connsiteX4" fmla="*/ 2372055 w 2516820"/>
                        <a:gd name="connsiteY4" fmla="*/ 277996 h 470630"/>
                        <a:gd name="connsiteX5" fmla="*/ 2471577 w 2516820"/>
                        <a:gd name="connsiteY5" fmla="*/ 427453 h 470630"/>
                        <a:gd name="connsiteX6" fmla="*/ 1774642 w 2516820"/>
                        <a:gd name="connsiteY6" fmla="*/ 315508 h 470630"/>
                        <a:gd name="connsiteX7" fmla="*/ 1624728 w 2516820"/>
                        <a:gd name="connsiteY7" fmla="*/ 258852 h 470630"/>
                        <a:gd name="connsiteX8" fmla="*/ 1624727 w 2516820"/>
                        <a:gd name="connsiteY8" fmla="*/ 258852 h 470630"/>
                        <a:gd name="connsiteX9" fmla="*/ 1624724 w 2516820"/>
                        <a:gd name="connsiteY9" fmla="*/ 258851 h 470630"/>
                        <a:gd name="connsiteX10" fmla="*/ 1445429 w 2516820"/>
                        <a:gd name="connsiteY10" fmla="*/ 261257 h 470630"/>
                        <a:gd name="connsiteX11" fmla="*/ -1 w 2516820"/>
                        <a:gd name="connsiteY11" fmla="*/ 96750 h 470630"/>
                        <a:gd name="connsiteX12" fmla="*/ 1063341 w 2516820"/>
                        <a:gd name="connsiteY12" fmla="*/ 10264 h 470630"/>
                        <a:gd name="connsiteX13" fmla="*/ 1075631 w 2516820"/>
                        <a:gd name="connsiteY13" fmla="*/ 9755 h 470630"/>
                        <a:gd name="connsiteX14" fmla="*/ 1075634 w 2516820"/>
                        <a:gd name="connsiteY14" fmla="*/ 9757 h 470630"/>
                        <a:gd name="connsiteX15" fmla="*/ 1247599 w 2516820"/>
                        <a:gd name="connsiteY15" fmla="*/ 2654 h 470630"/>
                        <a:gd name="connsiteX16" fmla="*/ 1445428 w 2516820"/>
                        <a:gd name="connsiteY16" fmla="*/ 0 h 470630"/>
                        <a:gd name="connsiteX17" fmla="*/ 1643257 w 2516820"/>
                        <a:gd name="connsiteY17" fmla="*/ 2655 h 470630"/>
                        <a:gd name="connsiteX18" fmla="*/ 1673530 w 2516820"/>
                        <a:gd name="connsiteY18" fmla="*/ 3905 h 470630"/>
                        <a:gd name="connsiteX19" fmla="*/ 1676835 w 2516820"/>
                        <a:gd name="connsiteY19" fmla="*/ 4951 h 470630"/>
                        <a:gd name="connsiteX20" fmla="*/ 1863715 w 2516820"/>
                        <a:gd name="connsiteY20" fmla="*/ 69905 h 470630"/>
                        <a:gd name="connsiteX0" fmla="*/ 1863715 w 2546988"/>
                        <a:gd name="connsiteY0" fmla="*/ 69905 h 450160"/>
                        <a:gd name="connsiteX1" fmla="*/ 2219409 w 2546988"/>
                        <a:gd name="connsiteY1" fmla="*/ 209825 h 450160"/>
                        <a:gd name="connsiteX2" fmla="*/ 2219885 w 2546988"/>
                        <a:gd name="connsiteY2" fmla="*/ 210038 h 450160"/>
                        <a:gd name="connsiteX3" fmla="*/ 2219886 w 2546988"/>
                        <a:gd name="connsiteY3" fmla="*/ 210038 h 450160"/>
                        <a:gd name="connsiteX4" fmla="*/ 2372055 w 2546988"/>
                        <a:gd name="connsiteY4" fmla="*/ 277996 h 450160"/>
                        <a:gd name="connsiteX5" fmla="*/ 2471577 w 2546988"/>
                        <a:gd name="connsiteY5" fmla="*/ 427453 h 450160"/>
                        <a:gd name="connsiteX6" fmla="*/ 1774642 w 2546988"/>
                        <a:gd name="connsiteY6" fmla="*/ 315508 h 450160"/>
                        <a:gd name="connsiteX7" fmla="*/ 1624728 w 2546988"/>
                        <a:gd name="connsiteY7" fmla="*/ 258852 h 450160"/>
                        <a:gd name="connsiteX8" fmla="*/ 1624727 w 2546988"/>
                        <a:gd name="connsiteY8" fmla="*/ 258852 h 450160"/>
                        <a:gd name="connsiteX9" fmla="*/ 1624724 w 2546988"/>
                        <a:gd name="connsiteY9" fmla="*/ 258851 h 450160"/>
                        <a:gd name="connsiteX10" fmla="*/ 1445429 w 2546988"/>
                        <a:gd name="connsiteY10" fmla="*/ 261257 h 450160"/>
                        <a:gd name="connsiteX11" fmla="*/ -1 w 2546988"/>
                        <a:gd name="connsiteY11" fmla="*/ 96750 h 450160"/>
                        <a:gd name="connsiteX12" fmla="*/ 1063341 w 2546988"/>
                        <a:gd name="connsiteY12" fmla="*/ 10264 h 450160"/>
                        <a:gd name="connsiteX13" fmla="*/ 1075631 w 2546988"/>
                        <a:gd name="connsiteY13" fmla="*/ 9755 h 450160"/>
                        <a:gd name="connsiteX14" fmla="*/ 1075634 w 2546988"/>
                        <a:gd name="connsiteY14" fmla="*/ 9757 h 450160"/>
                        <a:gd name="connsiteX15" fmla="*/ 1247599 w 2546988"/>
                        <a:gd name="connsiteY15" fmla="*/ 2654 h 450160"/>
                        <a:gd name="connsiteX16" fmla="*/ 1445428 w 2546988"/>
                        <a:gd name="connsiteY16" fmla="*/ 0 h 450160"/>
                        <a:gd name="connsiteX17" fmla="*/ 1643257 w 2546988"/>
                        <a:gd name="connsiteY17" fmla="*/ 2655 h 450160"/>
                        <a:gd name="connsiteX18" fmla="*/ 1673530 w 2546988"/>
                        <a:gd name="connsiteY18" fmla="*/ 3905 h 450160"/>
                        <a:gd name="connsiteX19" fmla="*/ 1676835 w 2546988"/>
                        <a:gd name="connsiteY19" fmla="*/ 4951 h 450160"/>
                        <a:gd name="connsiteX20" fmla="*/ 1863715 w 2546988"/>
                        <a:gd name="connsiteY20" fmla="*/ 69905 h 450160"/>
                        <a:gd name="connsiteX0" fmla="*/ 1863715 w 2567056"/>
                        <a:gd name="connsiteY0" fmla="*/ 69905 h 502806"/>
                        <a:gd name="connsiteX1" fmla="*/ 2219409 w 2567056"/>
                        <a:gd name="connsiteY1" fmla="*/ 209825 h 502806"/>
                        <a:gd name="connsiteX2" fmla="*/ 2219885 w 2567056"/>
                        <a:gd name="connsiteY2" fmla="*/ 210038 h 502806"/>
                        <a:gd name="connsiteX3" fmla="*/ 2219886 w 2567056"/>
                        <a:gd name="connsiteY3" fmla="*/ 210038 h 502806"/>
                        <a:gd name="connsiteX4" fmla="*/ 2372055 w 2567056"/>
                        <a:gd name="connsiteY4" fmla="*/ 277996 h 502806"/>
                        <a:gd name="connsiteX5" fmla="*/ 2504799 w 2567056"/>
                        <a:gd name="connsiteY5" fmla="*/ 496015 h 502806"/>
                        <a:gd name="connsiteX6" fmla="*/ 1774642 w 2567056"/>
                        <a:gd name="connsiteY6" fmla="*/ 315508 h 502806"/>
                        <a:gd name="connsiteX7" fmla="*/ 1624728 w 2567056"/>
                        <a:gd name="connsiteY7" fmla="*/ 258852 h 502806"/>
                        <a:gd name="connsiteX8" fmla="*/ 1624727 w 2567056"/>
                        <a:gd name="connsiteY8" fmla="*/ 258852 h 502806"/>
                        <a:gd name="connsiteX9" fmla="*/ 1624724 w 2567056"/>
                        <a:gd name="connsiteY9" fmla="*/ 258851 h 502806"/>
                        <a:gd name="connsiteX10" fmla="*/ 1445429 w 2567056"/>
                        <a:gd name="connsiteY10" fmla="*/ 261257 h 502806"/>
                        <a:gd name="connsiteX11" fmla="*/ -1 w 2567056"/>
                        <a:gd name="connsiteY11" fmla="*/ 96750 h 502806"/>
                        <a:gd name="connsiteX12" fmla="*/ 1063341 w 2567056"/>
                        <a:gd name="connsiteY12" fmla="*/ 10264 h 502806"/>
                        <a:gd name="connsiteX13" fmla="*/ 1075631 w 2567056"/>
                        <a:gd name="connsiteY13" fmla="*/ 9755 h 502806"/>
                        <a:gd name="connsiteX14" fmla="*/ 1075634 w 2567056"/>
                        <a:gd name="connsiteY14" fmla="*/ 9757 h 502806"/>
                        <a:gd name="connsiteX15" fmla="*/ 1247599 w 2567056"/>
                        <a:gd name="connsiteY15" fmla="*/ 2654 h 502806"/>
                        <a:gd name="connsiteX16" fmla="*/ 1445428 w 2567056"/>
                        <a:gd name="connsiteY16" fmla="*/ 0 h 502806"/>
                        <a:gd name="connsiteX17" fmla="*/ 1643257 w 2567056"/>
                        <a:gd name="connsiteY17" fmla="*/ 2655 h 502806"/>
                        <a:gd name="connsiteX18" fmla="*/ 1673530 w 2567056"/>
                        <a:gd name="connsiteY18" fmla="*/ 3905 h 502806"/>
                        <a:gd name="connsiteX19" fmla="*/ 1676835 w 2567056"/>
                        <a:gd name="connsiteY19" fmla="*/ 4951 h 502806"/>
                        <a:gd name="connsiteX20" fmla="*/ 1863715 w 2567056"/>
                        <a:gd name="connsiteY20" fmla="*/ 69905 h 502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567056" h="502806">
                          <a:moveTo>
                            <a:pt x="1863715" y="69905"/>
                          </a:moveTo>
                          <a:cubicBezTo>
                            <a:pt x="1991127" y="116113"/>
                            <a:pt x="2111261" y="163571"/>
                            <a:pt x="2219409" y="209825"/>
                          </a:cubicBezTo>
                          <a:lnTo>
                            <a:pt x="2219885" y="210038"/>
                          </a:lnTo>
                          <a:lnTo>
                            <a:pt x="2219886" y="210038"/>
                          </a:lnTo>
                          <a:lnTo>
                            <a:pt x="2372055" y="277996"/>
                          </a:lnTo>
                          <a:cubicBezTo>
                            <a:pt x="2609516" y="389088"/>
                            <a:pt x="2598758" y="468378"/>
                            <a:pt x="2504799" y="496015"/>
                          </a:cubicBezTo>
                          <a:cubicBezTo>
                            <a:pt x="2435586" y="516373"/>
                            <a:pt x="2284289" y="500343"/>
                            <a:pt x="1774642" y="315508"/>
                          </a:cubicBezTo>
                          <a:lnTo>
                            <a:pt x="1624728" y="258852"/>
                          </a:lnTo>
                          <a:lnTo>
                            <a:pt x="1624727" y="258852"/>
                          </a:lnTo>
                          <a:cubicBezTo>
                            <a:pt x="1624726" y="258852"/>
                            <a:pt x="1624725" y="258851"/>
                            <a:pt x="1624724" y="258851"/>
                          </a:cubicBezTo>
                          <a:lnTo>
                            <a:pt x="1445429" y="261257"/>
                          </a:lnTo>
                          <a:cubicBezTo>
                            <a:pt x="903299" y="261257"/>
                            <a:pt x="-1" y="168894"/>
                            <a:pt x="-1" y="96750"/>
                          </a:cubicBezTo>
                          <a:cubicBezTo>
                            <a:pt x="-2" y="42641"/>
                            <a:pt x="711027" y="30094"/>
                            <a:pt x="1063341" y="10264"/>
                          </a:cubicBezTo>
                          <a:lnTo>
                            <a:pt x="1075631" y="9755"/>
                          </a:lnTo>
                          <a:cubicBezTo>
                            <a:pt x="1075632" y="9756"/>
                            <a:pt x="1075633" y="9756"/>
                            <a:pt x="1075634" y="9757"/>
                          </a:cubicBezTo>
                          <a:lnTo>
                            <a:pt x="1247599" y="2654"/>
                          </a:lnTo>
                          <a:cubicBezTo>
                            <a:pt x="1311500" y="914"/>
                            <a:pt x="1377661" y="0"/>
                            <a:pt x="1445428" y="0"/>
                          </a:cubicBezTo>
                          <a:cubicBezTo>
                            <a:pt x="1513194" y="0"/>
                            <a:pt x="1579357" y="914"/>
                            <a:pt x="1643257" y="2655"/>
                          </a:cubicBezTo>
                          <a:lnTo>
                            <a:pt x="1673530" y="3905"/>
                          </a:lnTo>
                          <a:lnTo>
                            <a:pt x="1676835" y="4951"/>
                          </a:lnTo>
                          <a:cubicBezTo>
                            <a:pt x="1737500" y="25102"/>
                            <a:pt x="1800010" y="46800"/>
                            <a:pt x="1863715" y="69905"/>
                          </a:cubicBezTo>
                          <a:close/>
                        </a:path>
                      </a:pathLst>
                    </a:custGeom>
                    <a:solidFill>
                      <a:srgbClr val="C87D5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04" name="Kép 303">
                    <a:extLst>
                      <a:ext uri="{FF2B5EF4-FFF2-40B4-BE49-F238E27FC236}">
                        <a16:creationId xmlns:a16="http://schemas.microsoft.com/office/drawing/2014/main" id="{13417C30-110C-4685-8F1A-DE00B86728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963961" y="2191655"/>
                    <a:ext cx="478222" cy="486034"/>
                  </a:xfrm>
                  <a:prstGeom prst="rect">
                    <a:avLst/>
                  </a:prstGeom>
                </p:spPr>
              </p:pic>
              <p:sp>
                <p:nvSpPr>
                  <p:cNvPr id="305" name="Lekerekített téglalap 141">
                    <a:extLst>
                      <a:ext uri="{FF2B5EF4-FFF2-40B4-BE49-F238E27FC236}">
                        <a16:creationId xmlns:a16="http://schemas.microsoft.com/office/drawing/2014/main" id="{09A05D7A-1AC5-47DB-8AAE-95BEE1D5B27E}"/>
                      </a:ext>
                    </a:extLst>
                  </p:cNvPr>
                  <p:cNvSpPr/>
                  <p:nvPr/>
                </p:nvSpPr>
                <p:spPr>
                  <a:xfrm>
                    <a:off x="5436981" y="3005943"/>
                    <a:ext cx="196459" cy="9932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" name="Ellipszis 305">
                    <a:extLst>
                      <a:ext uri="{FF2B5EF4-FFF2-40B4-BE49-F238E27FC236}">
                        <a16:creationId xmlns:a16="http://schemas.microsoft.com/office/drawing/2014/main" id="{311C395D-A1A4-4F2D-AF52-CB618D84E619}"/>
                      </a:ext>
                    </a:extLst>
                  </p:cNvPr>
                  <p:cNvSpPr/>
                  <p:nvPr/>
                </p:nvSpPr>
                <p:spPr>
                  <a:xfrm>
                    <a:off x="5464274" y="3023660"/>
                    <a:ext cx="62505" cy="55103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Lekerekített téglalap 143">
                    <a:extLst>
                      <a:ext uri="{FF2B5EF4-FFF2-40B4-BE49-F238E27FC236}">
                        <a16:creationId xmlns:a16="http://schemas.microsoft.com/office/drawing/2014/main" id="{19DA8BB2-6C03-430C-AFB6-6EBDE36B7D55}"/>
                      </a:ext>
                    </a:extLst>
                  </p:cNvPr>
                  <p:cNvSpPr/>
                  <p:nvPr/>
                </p:nvSpPr>
                <p:spPr>
                  <a:xfrm>
                    <a:off x="5436981" y="3242479"/>
                    <a:ext cx="196459" cy="9932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" name="Ellipszis 307">
                    <a:extLst>
                      <a:ext uri="{FF2B5EF4-FFF2-40B4-BE49-F238E27FC236}">
                        <a16:creationId xmlns:a16="http://schemas.microsoft.com/office/drawing/2014/main" id="{F5B5A3B3-3FF4-4403-890D-9BF1B41386FF}"/>
                      </a:ext>
                    </a:extLst>
                  </p:cNvPr>
                  <p:cNvSpPr/>
                  <p:nvPr/>
                </p:nvSpPr>
                <p:spPr>
                  <a:xfrm>
                    <a:off x="5461072" y="3264588"/>
                    <a:ext cx="62505" cy="55103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09" name="Csoportba foglalás 308">
                    <a:extLst>
                      <a:ext uri="{FF2B5EF4-FFF2-40B4-BE49-F238E27FC236}">
                        <a16:creationId xmlns:a16="http://schemas.microsoft.com/office/drawing/2014/main" id="{8ED111A4-4349-40BD-94F9-4B75552FB394}"/>
                      </a:ext>
                    </a:extLst>
                  </p:cNvPr>
                  <p:cNvGrpSpPr/>
                  <p:nvPr/>
                </p:nvGrpSpPr>
                <p:grpSpPr>
                  <a:xfrm>
                    <a:off x="5436988" y="3566755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56" name="Lekerekített téglalap 191">
                      <a:extLst>
                        <a:ext uri="{FF2B5EF4-FFF2-40B4-BE49-F238E27FC236}">
                          <a16:creationId xmlns:a16="http://schemas.microsoft.com/office/drawing/2014/main" id="{1EFC7541-7031-423C-B2AF-703C85E8B2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7" name="Ellipszis 356">
                      <a:extLst>
                        <a:ext uri="{FF2B5EF4-FFF2-40B4-BE49-F238E27FC236}">
                          <a16:creationId xmlns:a16="http://schemas.microsoft.com/office/drawing/2014/main" id="{DC0D13AF-A010-4AF9-A2FF-00CFCAA30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7242" y="2775006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0" name="Csoportba foglalás 309">
                    <a:extLst>
                      <a:ext uri="{FF2B5EF4-FFF2-40B4-BE49-F238E27FC236}">
                        <a16:creationId xmlns:a16="http://schemas.microsoft.com/office/drawing/2014/main" id="{B052A2AB-68A9-4EC8-B51F-4FC928E0E0D4}"/>
                      </a:ext>
                    </a:extLst>
                  </p:cNvPr>
                  <p:cNvGrpSpPr/>
                  <p:nvPr/>
                </p:nvGrpSpPr>
                <p:grpSpPr>
                  <a:xfrm>
                    <a:off x="5609507" y="3829538"/>
                    <a:ext cx="368108" cy="294851"/>
                    <a:chOff x="4979478" y="3157159"/>
                    <a:chExt cx="356024" cy="331309"/>
                  </a:xfrm>
                </p:grpSpPr>
                <p:pic>
                  <p:nvPicPr>
                    <p:cNvPr id="351" name="Kép 350">
                      <a:extLst>
                        <a:ext uri="{FF2B5EF4-FFF2-40B4-BE49-F238E27FC236}">
                          <a16:creationId xmlns:a16="http://schemas.microsoft.com/office/drawing/2014/main" id="{40F397D9-BF2D-48F8-B046-F986180FB9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966227">
                      <a:off x="4979478" y="3157159"/>
                      <a:ext cx="339674" cy="33130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52" name="Csoportba foglalás 351">
                      <a:extLst>
                        <a:ext uri="{FF2B5EF4-FFF2-40B4-BE49-F238E27FC236}">
                          <a16:creationId xmlns:a16="http://schemas.microsoft.com/office/drawing/2014/main" id="{EF8DBFAF-F72F-45CB-BA96-ED8B8BE899A2}"/>
                        </a:ext>
                      </a:extLst>
                    </p:cNvPr>
                    <p:cNvGrpSpPr/>
                    <p:nvPr/>
                  </p:nvGrpSpPr>
                  <p:grpSpPr>
                    <a:xfrm rot="2097147">
                      <a:off x="5042854" y="3206646"/>
                      <a:ext cx="292648" cy="115802"/>
                      <a:chOff x="7562396" y="1052273"/>
                      <a:chExt cx="821781" cy="317074"/>
                    </a:xfrm>
                  </p:grpSpPr>
                  <p:sp>
                    <p:nvSpPr>
                      <p:cNvPr id="353" name="Trapezoid 352">
                        <a:extLst>
                          <a:ext uri="{FF2B5EF4-FFF2-40B4-BE49-F238E27FC236}">
                            <a16:creationId xmlns:a16="http://schemas.microsoft.com/office/drawing/2014/main" id="{79926D8D-E5FB-4747-88DD-0D77FB14A9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2396" y="1052273"/>
                        <a:ext cx="821781" cy="317074"/>
                      </a:xfrm>
                      <a:prstGeom prst="trapezoid">
                        <a:avLst/>
                      </a:prstGeom>
                      <a:gradFill flip="none" rotWithShape="1">
                        <a:gsLst>
                          <a:gs pos="0">
                            <a:srgbClr val="5B9BD5">
                              <a:lumMod val="89000"/>
                            </a:srgbClr>
                          </a:gs>
                          <a:gs pos="23000">
                            <a:srgbClr val="5B9BD5">
                              <a:lumMod val="89000"/>
                            </a:srgbClr>
                          </a:gs>
                          <a:gs pos="69000">
                            <a:srgbClr val="5B9BD5">
                              <a:lumMod val="75000"/>
                            </a:srgbClr>
                          </a:gs>
                          <a:gs pos="97000">
                            <a:srgbClr val="5B9BD5">
                              <a:lumMod val="7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>
                        <a:bevelT w="12700" h="6350"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54" name="Ellipszis 353">
                        <a:extLst>
                          <a:ext uri="{FF2B5EF4-FFF2-40B4-BE49-F238E27FC236}">
                            <a16:creationId xmlns:a16="http://schemas.microsoft.com/office/drawing/2014/main" id="{B31ED1D6-ED3A-407E-A5E2-44A1E2479E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9525" y="1166860"/>
                        <a:ext cx="114652" cy="117429"/>
                      </a:xfrm>
                      <a:prstGeom prst="ellipse">
                        <a:avLst/>
                      </a:prstGeom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55" name="Ellipszis 354">
                        <a:extLst>
                          <a:ext uri="{FF2B5EF4-FFF2-40B4-BE49-F238E27FC236}">
                            <a16:creationId xmlns:a16="http://schemas.microsoft.com/office/drawing/2014/main" id="{EE60689C-7EFB-4663-99EB-2E8E1491C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8145" y="1166860"/>
                        <a:ext cx="114652" cy="117429"/>
                      </a:xfrm>
                      <a:prstGeom prst="ellipse">
                        <a:avLst/>
                      </a:prstGeom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pic>
                <p:nvPicPr>
                  <p:cNvPr id="311" name="Kép 310">
                    <a:extLst>
                      <a:ext uri="{FF2B5EF4-FFF2-40B4-BE49-F238E27FC236}">
                        <a16:creationId xmlns:a16="http://schemas.microsoft.com/office/drawing/2014/main" id="{CB648BDF-9F20-4094-8B9B-8B7374868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1605990" flipH="1">
                    <a:off x="5122663" y="5529793"/>
                    <a:ext cx="407864" cy="342420"/>
                  </a:xfrm>
                  <a:prstGeom prst="rect">
                    <a:avLst/>
                  </a:prstGeom>
                </p:spPr>
              </p:pic>
              <p:sp>
                <p:nvSpPr>
                  <p:cNvPr id="312" name="Szabadkézi sokszög 148">
                    <a:extLst>
                      <a:ext uri="{FF2B5EF4-FFF2-40B4-BE49-F238E27FC236}">
                        <a16:creationId xmlns:a16="http://schemas.microsoft.com/office/drawing/2014/main" id="{DE69CEEC-75FC-40FE-BDD8-A74D0830E144}"/>
                      </a:ext>
                    </a:extLst>
                  </p:cNvPr>
                  <p:cNvSpPr/>
                  <p:nvPr/>
                </p:nvSpPr>
                <p:spPr>
                  <a:xfrm>
                    <a:off x="4903057" y="5763758"/>
                    <a:ext cx="614180" cy="652894"/>
                  </a:xfrm>
                  <a:custGeom>
                    <a:avLst/>
                    <a:gdLst>
                      <a:gd name="connsiteX0" fmla="*/ 677701 w 1085064"/>
                      <a:gd name="connsiteY0" fmla="*/ 0 h 1035014"/>
                      <a:gd name="connsiteX1" fmla="*/ 909154 w 1085064"/>
                      <a:gd name="connsiteY1" fmla="*/ 2304 h 1035014"/>
                      <a:gd name="connsiteX2" fmla="*/ 1080586 w 1085064"/>
                      <a:gd name="connsiteY2" fmla="*/ 641305 h 1035014"/>
                      <a:gd name="connsiteX3" fmla="*/ 1075623 w 1085064"/>
                      <a:gd name="connsiteY3" fmla="*/ 663670 h 1035014"/>
                      <a:gd name="connsiteX4" fmla="*/ 1075623 w 1085064"/>
                      <a:gd name="connsiteY4" fmla="*/ 1035014 h 1035014"/>
                      <a:gd name="connsiteX5" fmla="*/ 654846 w 1085064"/>
                      <a:gd name="connsiteY5" fmla="*/ 1035014 h 1035014"/>
                      <a:gd name="connsiteX6" fmla="*/ 654846 w 1085064"/>
                      <a:gd name="connsiteY6" fmla="*/ 726975 h 1035014"/>
                      <a:gd name="connsiteX7" fmla="*/ 88662 w 1085064"/>
                      <a:gd name="connsiteY7" fmla="*/ 896207 h 1035014"/>
                      <a:gd name="connsiteX8" fmla="*/ 0 w 1085064"/>
                      <a:gd name="connsiteY8" fmla="*/ 599579 h 1035014"/>
                      <a:gd name="connsiteX9" fmla="*/ 386980 w 1085064"/>
                      <a:gd name="connsiteY9" fmla="*/ 483910 h 1035014"/>
                      <a:gd name="connsiteX10" fmla="*/ 327283 w 1085064"/>
                      <a:gd name="connsiteY10" fmla="*/ 483910 h 1035014"/>
                      <a:gd name="connsiteX11" fmla="*/ 327283 w 1085064"/>
                      <a:gd name="connsiteY11" fmla="*/ 14337 h 1035014"/>
                      <a:gd name="connsiteX12" fmla="*/ 680934 w 1085064"/>
                      <a:gd name="connsiteY12" fmla="*/ 14337 h 1035014"/>
                      <a:gd name="connsiteX0" fmla="*/ 677701 w 1085064"/>
                      <a:gd name="connsiteY0" fmla="*/ 0 h 1035014"/>
                      <a:gd name="connsiteX1" fmla="*/ 909154 w 1085064"/>
                      <a:gd name="connsiteY1" fmla="*/ 2304 h 1035014"/>
                      <a:gd name="connsiteX2" fmla="*/ 1080586 w 1085064"/>
                      <a:gd name="connsiteY2" fmla="*/ 641305 h 1035014"/>
                      <a:gd name="connsiteX3" fmla="*/ 1075623 w 1085064"/>
                      <a:gd name="connsiteY3" fmla="*/ 663670 h 1035014"/>
                      <a:gd name="connsiteX4" fmla="*/ 1075623 w 1085064"/>
                      <a:gd name="connsiteY4" fmla="*/ 1035014 h 1035014"/>
                      <a:gd name="connsiteX5" fmla="*/ 654846 w 1085064"/>
                      <a:gd name="connsiteY5" fmla="*/ 1035014 h 1035014"/>
                      <a:gd name="connsiteX6" fmla="*/ 654846 w 1085064"/>
                      <a:gd name="connsiteY6" fmla="*/ 726975 h 1035014"/>
                      <a:gd name="connsiteX7" fmla="*/ 88662 w 1085064"/>
                      <a:gd name="connsiteY7" fmla="*/ 896207 h 1035014"/>
                      <a:gd name="connsiteX8" fmla="*/ 0 w 1085064"/>
                      <a:gd name="connsiteY8" fmla="*/ 599579 h 1035014"/>
                      <a:gd name="connsiteX9" fmla="*/ 327283 w 1085064"/>
                      <a:gd name="connsiteY9" fmla="*/ 483910 h 1035014"/>
                      <a:gd name="connsiteX10" fmla="*/ 327283 w 1085064"/>
                      <a:gd name="connsiteY10" fmla="*/ 14337 h 1035014"/>
                      <a:gd name="connsiteX11" fmla="*/ 680934 w 1085064"/>
                      <a:gd name="connsiteY11" fmla="*/ 14337 h 1035014"/>
                      <a:gd name="connsiteX12" fmla="*/ 677701 w 1085064"/>
                      <a:gd name="connsiteY12" fmla="*/ 0 h 1035014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4861 w 1482224"/>
                      <a:gd name="connsiteY0" fmla="*/ 0 h 1116340"/>
                      <a:gd name="connsiteX1" fmla="*/ 1306314 w 1482224"/>
                      <a:gd name="connsiteY1" fmla="*/ 2304 h 1116340"/>
                      <a:gd name="connsiteX2" fmla="*/ 1477746 w 1482224"/>
                      <a:gd name="connsiteY2" fmla="*/ 641305 h 1116340"/>
                      <a:gd name="connsiteX3" fmla="*/ 1472783 w 1482224"/>
                      <a:gd name="connsiteY3" fmla="*/ 663670 h 1116340"/>
                      <a:gd name="connsiteX4" fmla="*/ 1472783 w 1482224"/>
                      <a:gd name="connsiteY4" fmla="*/ 1035014 h 1116340"/>
                      <a:gd name="connsiteX5" fmla="*/ 1052006 w 1482224"/>
                      <a:gd name="connsiteY5" fmla="*/ 1035014 h 1116340"/>
                      <a:gd name="connsiteX6" fmla="*/ 1052006 w 1482224"/>
                      <a:gd name="connsiteY6" fmla="*/ 726975 h 1116340"/>
                      <a:gd name="connsiteX7" fmla="*/ 3222 w 1482224"/>
                      <a:gd name="connsiteY7" fmla="*/ 1116340 h 1116340"/>
                      <a:gd name="connsiteX8" fmla="*/ 724443 w 1482224"/>
                      <a:gd name="connsiteY8" fmla="*/ 483910 h 1116340"/>
                      <a:gd name="connsiteX9" fmla="*/ 724443 w 1482224"/>
                      <a:gd name="connsiteY9" fmla="*/ 14337 h 1116340"/>
                      <a:gd name="connsiteX10" fmla="*/ 1078094 w 1482224"/>
                      <a:gd name="connsiteY10" fmla="*/ 14337 h 1116340"/>
                      <a:gd name="connsiteX11" fmla="*/ 1074861 w 1482224"/>
                      <a:gd name="connsiteY11" fmla="*/ 0 h 1116340"/>
                      <a:gd name="connsiteX0" fmla="*/ 1114772 w 1522135"/>
                      <a:gd name="connsiteY0" fmla="*/ 0 h 1116340"/>
                      <a:gd name="connsiteX1" fmla="*/ 1346225 w 1522135"/>
                      <a:gd name="connsiteY1" fmla="*/ 2304 h 1116340"/>
                      <a:gd name="connsiteX2" fmla="*/ 1517657 w 1522135"/>
                      <a:gd name="connsiteY2" fmla="*/ 641305 h 1116340"/>
                      <a:gd name="connsiteX3" fmla="*/ 1512694 w 1522135"/>
                      <a:gd name="connsiteY3" fmla="*/ 663670 h 1116340"/>
                      <a:gd name="connsiteX4" fmla="*/ 1512694 w 1522135"/>
                      <a:gd name="connsiteY4" fmla="*/ 1035014 h 1116340"/>
                      <a:gd name="connsiteX5" fmla="*/ 1091917 w 1522135"/>
                      <a:gd name="connsiteY5" fmla="*/ 1035014 h 1116340"/>
                      <a:gd name="connsiteX6" fmla="*/ 1091917 w 1522135"/>
                      <a:gd name="connsiteY6" fmla="*/ 726975 h 1116340"/>
                      <a:gd name="connsiteX7" fmla="*/ 43133 w 1522135"/>
                      <a:gd name="connsiteY7" fmla="*/ 1116340 h 1116340"/>
                      <a:gd name="connsiteX8" fmla="*/ 764354 w 1522135"/>
                      <a:gd name="connsiteY8" fmla="*/ 483910 h 1116340"/>
                      <a:gd name="connsiteX9" fmla="*/ 764354 w 1522135"/>
                      <a:gd name="connsiteY9" fmla="*/ 14337 h 1116340"/>
                      <a:gd name="connsiteX10" fmla="*/ 1118005 w 1522135"/>
                      <a:gd name="connsiteY10" fmla="*/ 14337 h 1116340"/>
                      <a:gd name="connsiteX11" fmla="*/ 1114772 w 1522135"/>
                      <a:gd name="connsiteY11" fmla="*/ 0 h 1116340"/>
                      <a:gd name="connsiteX0" fmla="*/ 1118005 w 1522135"/>
                      <a:gd name="connsiteY0" fmla="*/ 12033 h 1114036"/>
                      <a:gd name="connsiteX1" fmla="*/ 1346225 w 1522135"/>
                      <a:gd name="connsiteY1" fmla="*/ 0 h 1114036"/>
                      <a:gd name="connsiteX2" fmla="*/ 1517657 w 1522135"/>
                      <a:gd name="connsiteY2" fmla="*/ 639001 h 1114036"/>
                      <a:gd name="connsiteX3" fmla="*/ 1512694 w 1522135"/>
                      <a:gd name="connsiteY3" fmla="*/ 661366 h 1114036"/>
                      <a:gd name="connsiteX4" fmla="*/ 1512694 w 1522135"/>
                      <a:gd name="connsiteY4" fmla="*/ 1032710 h 1114036"/>
                      <a:gd name="connsiteX5" fmla="*/ 1091917 w 1522135"/>
                      <a:gd name="connsiteY5" fmla="*/ 1032710 h 1114036"/>
                      <a:gd name="connsiteX6" fmla="*/ 1091917 w 1522135"/>
                      <a:gd name="connsiteY6" fmla="*/ 724671 h 1114036"/>
                      <a:gd name="connsiteX7" fmla="*/ 43133 w 1522135"/>
                      <a:gd name="connsiteY7" fmla="*/ 1114036 h 1114036"/>
                      <a:gd name="connsiteX8" fmla="*/ 764354 w 1522135"/>
                      <a:gd name="connsiteY8" fmla="*/ 481606 h 1114036"/>
                      <a:gd name="connsiteX9" fmla="*/ 764354 w 1522135"/>
                      <a:gd name="connsiteY9" fmla="*/ 12033 h 1114036"/>
                      <a:gd name="connsiteX10" fmla="*/ 1118005 w 1522135"/>
                      <a:gd name="connsiteY10" fmla="*/ 12033 h 1114036"/>
                      <a:gd name="connsiteX0" fmla="*/ 764354 w 1522135"/>
                      <a:gd name="connsiteY0" fmla="*/ 12033 h 1114036"/>
                      <a:gd name="connsiteX1" fmla="*/ 1346225 w 1522135"/>
                      <a:gd name="connsiteY1" fmla="*/ 0 h 1114036"/>
                      <a:gd name="connsiteX2" fmla="*/ 1517657 w 1522135"/>
                      <a:gd name="connsiteY2" fmla="*/ 639001 h 1114036"/>
                      <a:gd name="connsiteX3" fmla="*/ 1512694 w 1522135"/>
                      <a:gd name="connsiteY3" fmla="*/ 661366 h 1114036"/>
                      <a:gd name="connsiteX4" fmla="*/ 1512694 w 1522135"/>
                      <a:gd name="connsiteY4" fmla="*/ 1032710 h 1114036"/>
                      <a:gd name="connsiteX5" fmla="*/ 1091917 w 1522135"/>
                      <a:gd name="connsiteY5" fmla="*/ 1032710 h 1114036"/>
                      <a:gd name="connsiteX6" fmla="*/ 1091917 w 1522135"/>
                      <a:gd name="connsiteY6" fmla="*/ 724671 h 1114036"/>
                      <a:gd name="connsiteX7" fmla="*/ 43133 w 1522135"/>
                      <a:gd name="connsiteY7" fmla="*/ 1114036 h 1114036"/>
                      <a:gd name="connsiteX8" fmla="*/ 764354 w 1522135"/>
                      <a:gd name="connsiteY8" fmla="*/ 481606 h 1114036"/>
                      <a:gd name="connsiteX9" fmla="*/ 764354 w 1522135"/>
                      <a:gd name="connsiteY9" fmla="*/ 12033 h 1114036"/>
                      <a:gd name="connsiteX0" fmla="*/ 764354 w 1521955"/>
                      <a:gd name="connsiteY0" fmla="*/ 588953 h 1690956"/>
                      <a:gd name="connsiteX1" fmla="*/ 1332877 w 1521955"/>
                      <a:gd name="connsiteY1" fmla="*/ 0 h 1690956"/>
                      <a:gd name="connsiteX2" fmla="*/ 1517657 w 1521955"/>
                      <a:gd name="connsiteY2" fmla="*/ 1215921 h 1690956"/>
                      <a:gd name="connsiteX3" fmla="*/ 1512694 w 1521955"/>
                      <a:gd name="connsiteY3" fmla="*/ 1238286 h 1690956"/>
                      <a:gd name="connsiteX4" fmla="*/ 1512694 w 1521955"/>
                      <a:gd name="connsiteY4" fmla="*/ 1609630 h 1690956"/>
                      <a:gd name="connsiteX5" fmla="*/ 1091917 w 1521955"/>
                      <a:gd name="connsiteY5" fmla="*/ 1609630 h 1690956"/>
                      <a:gd name="connsiteX6" fmla="*/ 1091917 w 1521955"/>
                      <a:gd name="connsiteY6" fmla="*/ 1301591 h 1690956"/>
                      <a:gd name="connsiteX7" fmla="*/ 43133 w 1521955"/>
                      <a:gd name="connsiteY7" fmla="*/ 1690956 h 1690956"/>
                      <a:gd name="connsiteX8" fmla="*/ 764354 w 1521955"/>
                      <a:gd name="connsiteY8" fmla="*/ 1058526 h 1690956"/>
                      <a:gd name="connsiteX9" fmla="*/ 764354 w 1521955"/>
                      <a:gd name="connsiteY9" fmla="*/ 588953 h 1690956"/>
                      <a:gd name="connsiteX0" fmla="*/ 344210 w 1521955"/>
                      <a:gd name="connsiteY0" fmla="*/ 69807 h 1690956"/>
                      <a:gd name="connsiteX1" fmla="*/ 1332877 w 1521955"/>
                      <a:gd name="connsiteY1" fmla="*/ 0 h 1690956"/>
                      <a:gd name="connsiteX2" fmla="*/ 1517657 w 1521955"/>
                      <a:gd name="connsiteY2" fmla="*/ 1215921 h 1690956"/>
                      <a:gd name="connsiteX3" fmla="*/ 1512694 w 1521955"/>
                      <a:gd name="connsiteY3" fmla="*/ 1238286 h 1690956"/>
                      <a:gd name="connsiteX4" fmla="*/ 1512694 w 1521955"/>
                      <a:gd name="connsiteY4" fmla="*/ 1609630 h 1690956"/>
                      <a:gd name="connsiteX5" fmla="*/ 1091917 w 1521955"/>
                      <a:gd name="connsiteY5" fmla="*/ 1609630 h 1690956"/>
                      <a:gd name="connsiteX6" fmla="*/ 1091917 w 1521955"/>
                      <a:gd name="connsiteY6" fmla="*/ 1301591 h 1690956"/>
                      <a:gd name="connsiteX7" fmla="*/ 43133 w 1521955"/>
                      <a:gd name="connsiteY7" fmla="*/ 1690956 h 1690956"/>
                      <a:gd name="connsiteX8" fmla="*/ 764354 w 1521955"/>
                      <a:gd name="connsiteY8" fmla="*/ 1058526 h 1690956"/>
                      <a:gd name="connsiteX9" fmla="*/ 344210 w 1521955"/>
                      <a:gd name="connsiteY9" fmla="*/ 69807 h 1690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1955" h="1690956">
                        <a:moveTo>
                          <a:pt x="344210" y="69807"/>
                        </a:moveTo>
                        <a:lnTo>
                          <a:pt x="1332877" y="0"/>
                        </a:lnTo>
                        <a:cubicBezTo>
                          <a:pt x="1254808" y="136546"/>
                          <a:pt x="1561419" y="918871"/>
                          <a:pt x="1517657" y="1215921"/>
                        </a:cubicBezTo>
                        <a:lnTo>
                          <a:pt x="1512694" y="1238286"/>
                        </a:lnTo>
                        <a:lnTo>
                          <a:pt x="1512694" y="1609630"/>
                        </a:lnTo>
                        <a:lnTo>
                          <a:pt x="1091917" y="1609630"/>
                        </a:lnTo>
                        <a:lnTo>
                          <a:pt x="1091917" y="1301591"/>
                        </a:lnTo>
                        <a:cubicBezTo>
                          <a:pt x="742322" y="1431379"/>
                          <a:pt x="1129328" y="1671235"/>
                          <a:pt x="43133" y="1690956"/>
                        </a:cubicBezTo>
                        <a:cubicBezTo>
                          <a:pt x="-11461" y="1650445"/>
                          <a:pt x="-160182" y="1428460"/>
                          <a:pt x="764354" y="1058526"/>
                        </a:cubicBezTo>
                        <a:cubicBezTo>
                          <a:pt x="933688" y="918935"/>
                          <a:pt x="344210" y="226331"/>
                          <a:pt x="344210" y="69807"/>
                        </a:cubicBezTo>
                        <a:close/>
                      </a:path>
                    </a:pathLst>
                  </a:custGeom>
                  <a:solidFill>
                    <a:srgbClr val="70AD47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perspectiveHeroicExtremeRightFacing"/>
                    <a:lightRig rig="threePt" dir="t"/>
                  </a:scene3d>
                  <a:sp3d prstMaterial="flat"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3" name="Csoportba foglalás 312">
                    <a:extLst>
                      <a:ext uri="{FF2B5EF4-FFF2-40B4-BE49-F238E27FC236}">
                        <a16:creationId xmlns:a16="http://schemas.microsoft.com/office/drawing/2014/main" id="{16417B53-AC54-4E66-99C9-212AC768651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5038956" y="3829538"/>
                    <a:ext cx="368108" cy="294851"/>
                    <a:chOff x="4979478" y="3157159"/>
                    <a:chExt cx="356024" cy="331309"/>
                  </a:xfrm>
                </p:grpSpPr>
                <p:pic>
                  <p:nvPicPr>
                    <p:cNvPr id="346" name="Kép 345">
                      <a:extLst>
                        <a:ext uri="{FF2B5EF4-FFF2-40B4-BE49-F238E27FC236}">
                          <a16:creationId xmlns:a16="http://schemas.microsoft.com/office/drawing/2014/main" id="{688FBE03-60F8-4CD9-B0AA-29EBBAA6B6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966227">
                      <a:off x="4979478" y="3157159"/>
                      <a:ext cx="339674" cy="33130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47" name="Csoportba foglalás 346">
                      <a:extLst>
                        <a:ext uri="{FF2B5EF4-FFF2-40B4-BE49-F238E27FC236}">
                          <a16:creationId xmlns:a16="http://schemas.microsoft.com/office/drawing/2014/main" id="{8805B08F-A508-4F2B-94B2-61FB2DEEA69A}"/>
                        </a:ext>
                      </a:extLst>
                    </p:cNvPr>
                    <p:cNvGrpSpPr/>
                    <p:nvPr/>
                  </p:nvGrpSpPr>
                  <p:grpSpPr>
                    <a:xfrm rot="2097147">
                      <a:off x="5042854" y="3206646"/>
                      <a:ext cx="292648" cy="115802"/>
                      <a:chOff x="7562396" y="1052273"/>
                      <a:chExt cx="821781" cy="317074"/>
                    </a:xfrm>
                  </p:grpSpPr>
                  <p:sp>
                    <p:nvSpPr>
                      <p:cNvPr id="348" name="Trapezoid 347">
                        <a:extLst>
                          <a:ext uri="{FF2B5EF4-FFF2-40B4-BE49-F238E27FC236}">
                            <a16:creationId xmlns:a16="http://schemas.microsoft.com/office/drawing/2014/main" id="{2AB428DA-D106-4E6E-8929-7A7F5E9F76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2396" y="1052273"/>
                        <a:ext cx="821781" cy="317074"/>
                      </a:xfrm>
                      <a:prstGeom prst="trapezoid">
                        <a:avLst/>
                      </a:prstGeom>
                      <a:gradFill flip="none" rotWithShape="1">
                        <a:gsLst>
                          <a:gs pos="0">
                            <a:srgbClr val="5B9BD5">
                              <a:lumMod val="89000"/>
                            </a:srgbClr>
                          </a:gs>
                          <a:gs pos="23000">
                            <a:srgbClr val="5B9BD5">
                              <a:lumMod val="89000"/>
                            </a:srgbClr>
                          </a:gs>
                          <a:gs pos="69000">
                            <a:srgbClr val="5B9BD5">
                              <a:lumMod val="75000"/>
                            </a:srgbClr>
                          </a:gs>
                          <a:gs pos="97000">
                            <a:srgbClr val="5B9BD5">
                              <a:lumMod val="7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>
                        <a:bevelT w="12700" h="6350"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49" name="Ellipszis 348">
                        <a:extLst>
                          <a:ext uri="{FF2B5EF4-FFF2-40B4-BE49-F238E27FC236}">
                            <a16:creationId xmlns:a16="http://schemas.microsoft.com/office/drawing/2014/main" id="{0DC10E35-3626-4093-9848-21B0C776EB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9525" y="1166860"/>
                        <a:ext cx="114652" cy="117429"/>
                      </a:xfrm>
                      <a:prstGeom prst="ellipse">
                        <a:avLst/>
                      </a:prstGeom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50" name="Ellipszis 349">
                        <a:extLst>
                          <a:ext uri="{FF2B5EF4-FFF2-40B4-BE49-F238E27FC236}">
                            <a16:creationId xmlns:a16="http://schemas.microsoft.com/office/drawing/2014/main" id="{633D327B-D1C2-4859-B55E-8D1E0F1FBD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8145" y="1166860"/>
                        <a:ext cx="114652" cy="117429"/>
                      </a:xfrm>
                      <a:prstGeom prst="ellipse">
                        <a:avLst/>
                      </a:prstGeom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pic>
                <p:nvPicPr>
                  <p:cNvPr id="314" name="Kép 313">
                    <a:extLst>
                      <a:ext uri="{FF2B5EF4-FFF2-40B4-BE49-F238E27FC236}">
                        <a16:creationId xmlns:a16="http://schemas.microsoft.com/office/drawing/2014/main" id="{5E6D7DE9-2C44-4E36-B217-2E7823E2F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9994010">
                    <a:off x="5574733" y="5524438"/>
                    <a:ext cx="407864" cy="342420"/>
                  </a:xfrm>
                  <a:prstGeom prst="rect">
                    <a:avLst/>
                  </a:prstGeom>
                </p:spPr>
              </p:pic>
              <p:sp>
                <p:nvSpPr>
                  <p:cNvPr id="315" name="Szabadkézi sokszög 151">
                    <a:extLst>
                      <a:ext uri="{FF2B5EF4-FFF2-40B4-BE49-F238E27FC236}">
                        <a16:creationId xmlns:a16="http://schemas.microsoft.com/office/drawing/2014/main" id="{98FEA3C3-AC95-4551-B4BA-3D4AF45CFBED}"/>
                      </a:ext>
                    </a:extLst>
                  </p:cNvPr>
                  <p:cNvSpPr/>
                  <p:nvPr/>
                </p:nvSpPr>
                <p:spPr>
                  <a:xfrm rot="401071" flipH="1">
                    <a:off x="5515482" y="5794158"/>
                    <a:ext cx="614180" cy="652894"/>
                  </a:xfrm>
                  <a:custGeom>
                    <a:avLst/>
                    <a:gdLst>
                      <a:gd name="connsiteX0" fmla="*/ 677701 w 1085064"/>
                      <a:gd name="connsiteY0" fmla="*/ 0 h 1035014"/>
                      <a:gd name="connsiteX1" fmla="*/ 909154 w 1085064"/>
                      <a:gd name="connsiteY1" fmla="*/ 2304 h 1035014"/>
                      <a:gd name="connsiteX2" fmla="*/ 1080586 w 1085064"/>
                      <a:gd name="connsiteY2" fmla="*/ 641305 h 1035014"/>
                      <a:gd name="connsiteX3" fmla="*/ 1075623 w 1085064"/>
                      <a:gd name="connsiteY3" fmla="*/ 663670 h 1035014"/>
                      <a:gd name="connsiteX4" fmla="*/ 1075623 w 1085064"/>
                      <a:gd name="connsiteY4" fmla="*/ 1035014 h 1035014"/>
                      <a:gd name="connsiteX5" fmla="*/ 654846 w 1085064"/>
                      <a:gd name="connsiteY5" fmla="*/ 1035014 h 1035014"/>
                      <a:gd name="connsiteX6" fmla="*/ 654846 w 1085064"/>
                      <a:gd name="connsiteY6" fmla="*/ 726975 h 1035014"/>
                      <a:gd name="connsiteX7" fmla="*/ 88662 w 1085064"/>
                      <a:gd name="connsiteY7" fmla="*/ 896207 h 1035014"/>
                      <a:gd name="connsiteX8" fmla="*/ 0 w 1085064"/>
                      <a:gd name="connsiteY8" fmla="*/ 599579 h 1035014"/>
                      <a:gd name="connsiteX9" fmla="*/ 386980 w 1085064"/>
                      <a:gd name="connsiteY9" fmla="*/ 483910 h 1035014"/>
                      <a:gd name="connsiteX10" fmla="*/ 327283 w 1085064"/>
                      <a:gd name="connsiteY10" fmla="*/ 483910 h 1035014"/>
                      <a:gd name="connsiteX11" fmla="*/ 327283 w 1085064"/>
                      <a:gd name="connsiteY11" fmla="*/ 14337 h 1035014"/>
                      <a:gd name="connsiteX12" fmla="*/ 680934 w 1085064"/>
                      <a:gd name="connsiteY12" fmla="*/ 14337 h 1035014"/>
                      <a:gd name="connsiteX0" fmla="*/ 677701 w 1085064"/>
                      <a:gd name="connsiteY0" fmla="*/ 0 h 1035014"/>
                      <a:gd name="connsiteX1" fmla="*/ 909154 w 1085064"/>
                      <a:gd name="connsiteY1" fmla="*/ 2304 h 1035014"/>
                      <a:gd name="connsiteX2" fmla="*/ 1080586 w 1085064"/>
                      <a:gd name="connsiteY2" fmla="*/ 641305 h 1035014"/>
                      <a:gd name="connsiteX3" fmla="*/ 1075623 w 1085064"/>
                      <a:gd name="connsiteY3" fmla="*/ 663670 h 1035014"/>
                      <a:gd name="connsiteX4" fmla="*/ 1075623 w 1085064"/>
                      <a:gd name="connsiteY4" fmla="*/ 1035014 h 1035014"/>
                      <a:gd name="connsiteX5" fmla="*/ 654846 w 1085064"/>
                      <a:gd name="connsiteY5" fmla="*/ 1035014 h 1035014"/>
                      <a:gd name="connsiteX6" fmla="*/ 654846 w 1085064"/>
                      <a:gd name="connsiteY6" fmla="*/ 726975 h 1035014"/>
                      <a:gd name="connsiteX7" fmla="*/ 88662 w 1085064"/>
                      <a:gd name="connsiteY7" fmla="*/ 896207 h 1035014"/>
                      <a:gd name="connsiteX8" fmla="*/ 0 w 1085064"/>
                      <a:gd name="connsiteY8" fmla="*/ 599579 h 1035014"/>
                      <a:gd name="connsiteX9" fmla="*/ 327283 w 1085064"/>
                      <a:gd name="connsiteY9" fmla="*/ 483910 h 1035014"/>
                      <a:gd name="connsiteX10" fmla="*/ 327283 w 1085064"/>
                      <a:gd name="connsiteY10" fmla="*/ 14337 h 1035014"/>
                      <a:gd name="connsiteX11" fmla="*/ 680934 w 1085064"/>
                      <a:gd name="connsiteY11" fmla="*/ 14337 h 1035014"/>
                      <a:gd name="connsiteX12" fmla="*/ 677701 w 1085064"/>
                      <a:gd name="connsiteY12" fmla="*/ 0 h 1035014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1639 w 1479002"/>
                      <a:gd name="connsiteY0" fmla="*/ 0 h 1116340"/>
                      <a:gd name="connsiteX1" fmla="*/ 1303092 w 1479002"/>
                      <a:gd name="connsiteY1" fmla="*/ 2304 h 1116340"/>
                      <a:gd name="connsiteX2" fmla="*/ 1474524 w 1479002"/>
                      <a:gd name="connsiteY2" fmla="*/ 641305 h 1116340"/>
                      <a:gd name="connsiteX3" fmla="*/ 1469561 w 1479002"/>
                      <a:gd name="connsiteY3" fmla="*/ 663670 h 1116340"/>
                      <a:gd name="connsiteX4" fmla="*/ 1469561 w 1479002"/>
                      <a:gd name="connsiteY4" fmla="*/ 1035014 h 1116340"/>
                      <a:gd name="connsiteX5" fmla="*/ 1048784 w 1479002"/>
                      <a:gd name="connsiteY5" fmla="*/ 1035014 h 1116340"/>
                      <a:gd name="connsiteX6" fmla="*/ 1048784 w 1479002"/>
                      <a:gd name="connsiteY6" fmla="*/ 726975 h 1116340"/>
                      <a:gd name="connsiteX7" fmla="*/ 0 w 1479002"/>
                      <a:gd name="connsiteY7" fmla="*/ 1116340 h 1116340"/>
                      <a:gd name="connsiteX8" fmla="*/ 393938 w 1479002"/>
                      <a:gd name="connsiteY8" fmla="*/ 599579 h 1116340"/>
                      <a:gd name="connsiteX9" fmla="*/ 721221 w 1479002"/>
                      <a:gd name="connsiteY9" fmla="*/ 483910 h 1116340"/>
                      <a:gd name="connsiteX10" fmla="*/ 721221 w 1479002"/>
                      <a:gd name="connsiteY10" fmla="*/ 14337 h 1116340"/>
                      <a:gd name="connsiteX11" fmla="*/ 1074872 w 1479002"/>
                      <a:gd name="connsiteY11" fmla="*/ 14337 h 1116340"/>
                      <a:gd name="connsiteX12" fmla="*/ 1071639 w 1479002"/>
                      <a:gd name="connsiteY12" fmla="*/ 0 h 1116340"/>
                      <a:gd name="connsiteX0" fmla="*/ 1074861 w 1482224"/>
                      <a:gd name="connsiteY0" fmla="*/ 0 h 1116340"/>
                      <a:gd name="connsiteX1" fmla="*/ 1306314 w 1482224"/>
                      <a:gd name="connsiteY1" fmla="*/ 2304 h 1116340"/>
                      <a:gd name="connsiteX2" fmla="*/ 1477746 w 1482224"/>
                      <a:gd name="connsiteY2" fmla="*/ 641305 h 1116340"/>
                      <a:gd name="connsiteX3" fmla="*/ 1472783 w 1482224"/>
                      <a:gd name="connsiteY3" fmla="*/ 663670 h 1116340"/>
                      <a:gd name="connsiteX4" fmla="*/ 1472783 w 1482224"/>
                      <a:gd name="connsiteY4" fmla="*/ 1035014 h 1116340"/>
                      <a:gd name="connsiteX5" fmla="*/ 1052006 w 1482224"/>
                      <a:gd name="connsiteY5" fmla="*/ 1035014 h 1116340"/>
                      <a:gd name="connsiteX6" fmla="*/ 1052006 w 1482224"/>
                      <a:gd name="connsiteY6" fmla="*/ 726975 h 1116340"/>
                      <a:gd name="connsiteX7" fmla="*/ 3222 w 1482224"/>
                      <a:gd name="connsiteY7" fmla="*/ 1116340 h 1116340"/>
                      <a:gd name="connsiteX8" fmla="*/ 724443 w 1482224"/>
                      <a:gd name="connsiteY8" fmla="*/ 483910 h 1116340"/>
                      <a:gd name="connsiteX9" fmla="*/ 724443 w 1482224"/>
                      <a:gd name="connsiteY9" fmla="*/ 14337 h 1116340"/>
                      <a:gd name="connsiteX10" fmla="*/ 1078094 w 1482224"/>
                      <a:gd name="connsiteY10" fmla="*/ 14337 h 1116340"/>
                      <a:gd name="connsiteX11" fmla="*/ 1074861 w 1482224"/>
                      <a:gd name="connsiteY11" fmla="*/ 0 h 1116340"/>
                      <a:gd name="connsiteX0" fmla="*/ 1114772 w 1522135"/>
                      <a:gd name="connsiteY0" fmla="*/ 0 h 1116340"/>
                      <a:gd name="connsiteX1" fmla="*/ 1346225 w 1522135"/>
                      <a:gd name="connsiteY1" fmla="*/ 2304 h 1116340"/>
                      <a:gd name="connsiteX2" fmla="*/ 1517657 w 1522135"/>
                      <a:gd name="connsiteY2" fmla="*/ 641305 h 1116340"/>
                      <a:gd name="connsiteX3" fmla="*/ 1512694 w 1522135"/>
                      <a:gd name="connsiteY3" fmla="*/ 663670 h 1116340"/>
                      <a:gd name="connsiteX4" fmla="*/ 1512694 w 1522135"/>
                      <a:gd name="connsiteY4" fmla="*/ 1035014 h 1116340"/>
                      <a:gd name="connsiteX5" fmla="*/ 1091917 w 1522135"/>
                      <a:gd name="connsiteY5" fmla="*/ 1035014 h 1116340"/>
                      <a:gd name="connsiteX6" fmla="*/ 1091917 w 1522135"/>
                      <a:gd name="connsiteY6" fmla="*/ 726975 h 1116340"/>
                      <a:gd name="connsiteX7" fmla="*/ 43133 w 1522135"/>
                      <a:gd name="connsiteY7" fmla="*/ 1116340 h 1116340"/>
                      <a:gd name="connsiteX8" fmla="*/ 764354 w 1522135"/>
                      <a:gd name="connsiteY8" fmla="*/ 483910 h 1116340"/>
                      <a:gd name="connsiteX9" fmla="*/ 764354 w 1522135"/>
                      <a:gd name="connsiteY9" fmla="*/ 14337 h 1116340"/>
                      <a:gd name="connsiteX10" fmla="*/ 1118005 w 1522135"/>
                      <a:gd name="connsiteY10" fmla="*/ 14337 h 1116340"/>
                      <a:gd name="connsiteX11" fmla="*/ 1114772 w 1522135"/>
                      <a:gd name="connsiteY11" fmla="*/ 0 h 1116340"/>
                      <a:gd name="connsiteX0" fmla="*/ 1118005 w 1522135"/>
                      <a:gd name="connsiteY0" fmla="*/ 12033 h 1114036"/>
                      <a:gd name="connsiteX1" fmla="*/ 1346225 w 1522135"/>
                      <a:gd name="connsiteY1" fmla="*/ 0 h 1114036"/>
                      <a:gd name="connsiteX2" fmla="*/ 1517657 w 1522135"/>
                      <a:gd name="connsiteY2" fmla="*/ 639001 h 1114036"/>
                      <a:gd name="connsiteX3" fmla="*/ 1512694 w 1522135"/>
                      <a:gd name="connsiteY3" fmla="*/ 661366 h 1114036"/>
                      <a:gd name="connsiteX4" fmla="*/ 1512694 w 1522135"/>
                      <a:gd name="connsiteY4" fmla="*/ 1032710 h 1114036"/>
                      <a:gd name="connsiteX5" fmla="*/ 1091917 w 1522135"/>
                      <a:gd name="connsiteY5" fmla="*/ 1032710 h 1114036"/>
                      <a:gd name="connsiteX6" fmla="*/ 1091917 w 1522135"/>
                      <a:gd name="connsiteY6" fmla="*/ 724671 h 1114036"/>
                      <a:gd name="connsiteX7" fmla="*/ 43133 w 1522135"/>
                      <a:gd name="connsiteY7" fmla="*/ 1114036 h 1114036"/>
                      <a:gd name="connsiteX8" fmla="*/ 764354 w 1522135"/>
                      <a:gd name="connsiteY8" fmla="*/ 481606 h 1114036"/>
                      <a:gd name="connsiteX9" fmla="*/ 764354 w 1522135"/>
                      <a:gd name="connsiteY9" fmla="*/ 12033 h 1114036"/>
                      <a:gd name="connsiteX10" fmla="*/ 1118005 w 1522135"/>
                      <a:gd name="connsiteY10" fmla="*/ 12033 h 1114036"/>
                      <a:gd name="connsiteX0" fmla="*/ 764354 w 1522135"/>
                      <a:gd name="connsiteY0" fmla="*/ 12033 h 1114036"/>
                      <a:gd name="connsiteX1" fmla="*/ 1346225 w 1522135"/>
                      <a:gd name="connsiteY1" fmla="*/ 0 h 1114036"/>
                      <a:gd name="connsiteX2" fmla="*/ 1517657 w 1522135"/>
                      <a:gd name="connsiteY2" fmla="*/ 639001 h 1114036"/>
                      <a:gd name="connsiteX3" fmla="*/ 1512694 w 1522135"/>
                      <a:gd name="connsiteY3" fmla="*/ 661366 h 1114036"/>
                      <a:gd name="connsiteX4" fmla="*/ 1512694 w 1522135"/>
                      <a:gd name="connsiteY4" fmla="*/ 1032710 h 1114036"/>
                      <a:gd name="connsiteX5" fmla="*/ 1091917 w 1522135"/>
                      <a:gd name="connsiteY5" fmla="*/ 1032710 h 1114036"/>
                      <a:gd name="connsiteX6" fmla="*/ 1091917 w 1522135"/>
                      <a:gd name="connsiteY6" fmla="*/ 724671 h 1114036"/>
                      <a:gd name="connsiteX7" fmla="*/ 43133 w 1522135"/>
                      <a:gd name="connsiteY7" fmla="*/ 1114036 h 1114036"/>
                      <a:gd name="connsiteX8" fmla="*/ 764354 w 1522135"/>
                      <a:gd name="connsiteY8" fmla="*/ 481606 h 1114036"/>
                      <a:gd name="connsiteX9" fmla="*/ 764354 w 1522135"/>
                      <a:gd name="connsiteY9" fmla="*/ 12033 h 1114036"/>
                      <a:gd name="connsiteX0" fmla="*/ 764354 w 1521955"/>
                      <a:gd name="connsiteY0" fmla="*/ 588953 h 1690956"/>
                      <a:gd name="connsiteX1" fmla="*/ 1332877 w 1521955"/>
                      <a:gd name="connsiteY1" fmla="*/ 0 h 1690956"/>
                      <a:gd name="connsiteX2" fmla="*/ 1517657 w 1521955"/>
                      <a:gd name="connsiteY2" fmla="*/ 1215921 h 1690956"/>
                      <a:gd name="connsiteX3" fmla="*/ 1512694 w 1521955"/>
                      <a:gd name="connsiteY3" fmla="*/ 1238286 h 1690956"/>
                      <a:gd name="connsiteX4" fmla="*/ 1512694 w 1521955"/>
                      <a:gd name="connsiteY4" fmla="*/ 1609630 h 1690956"/>
                      <a:gd name="connsiteX5" fmla="*/ 1091917 w 1521955"/>
                      <a:gd name="connsiteY5" fmla="*/ 1609630 h 1690956"/>
                      <a:gd name="connsiteX6" fmla="*/ 1091917 w 1521955"/>
                      <a:gd name="connsiteY6" fmla="*/ 1301591 h 1690956"/>
                      <a:gd name="connsiteX7" fmla="*/ 43133 w 1521955"/>
                      <a:gd name="connsiteY7" fmla="*/ 1690956 h 1690956"/>
                      <a:gd name="connsiteX8" fmla="*/ 764354 w 1521955"/>
                      <a:gd name="connsiteY8" fmla="*/ 1058526 h 1690956"/>
                      <a:gd name="connsiteX9" fmla="*/ 764354 w 1521955"/>
                      <a:gd name="connsiteY9" fmla="*/ 588953 h 1690956"/>
                      <a:gd name="connsiteX0" fmla="*/ 344210 w 1521955"/>
                      <a:gd name="connsiteY0" fmla="*/ 69807 h 1690956"/>
                      <a:gd name="connsiteX1" fmla="*/ 1332877 w 1521955"/>
                      <a:gd name="connsiteY1" fmla="*/ 0 h 1690956"/>
                      <a:gd name="connsiteX2" fmla="*/ 1517657 w 1521955"/>
                      <a:gd name="connsiteY2" fmla="*/ 1215921 h 1690956"/>
                      <a:gd name="connsiteX3" fmla="*/ 1512694 w 1521955"/>
                      <a:gd name="connsiteY3" fmla="*/ 1238286 h 1690956"/>
                      <a:gd name="connsiteX4" fmla="*/ 1512694 w 1521955"/>
                      <a:gd name="connsiteY4" fmla="*/ 1609630 h 1690956"/>
                      <a:gd name="connsiteX5" fmla="*/ 1091917 w 1521955"/>
                      <a:gd name="connsiteY5" fmla="*/ 1609630 h 1690956"/>
                      <a:gd name="connsiteX6" fmla="*/ 1091917 w 1521955"/>
                      <a:gd name="connsiteY6" fmla="*/ 1301591 h 1690956"/>
                      <a:gd name="connsiteX7" fmla="*/ 43133 w 1521955"/>
                      <a:gd name="connsiteY7" fmla="*/ 1690956 h 1690956"/>
                      <a:gd name="connsiteX8" fmla="*/ 764354 w 1521955"/>
                      <a:gd name="connsiteY8" fmla="*/ 1058526 h 1690956"/>
                      <a:gd name="connsiteX9" fmla="*/ 344210 w 1521955"/>
                      <a:gd name="connsiteY9" fmla="*/ 69807 h 1690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1955" h="1690956">
                        <a:moveTo>
                          <a:pt x="344210" y="69807"/>
                        </a:moveTo>
                        <a:lnTo>
                          <a:pt x="1332877" y="0"/>
                        </a:lnTo>
                        <a:cubicBezTo>
                          <a:pt x="1254808" y="136546"/>
                          <a:pt x="1561419" y="918871"/>
                          <a:pt x="1517657" y="1215921"/>
                        </a:cubicBezTo>
                        <a:lnTo>
                          <a:pt x="1512694" y="1238286"/>
                        </a:lnTo>
                        <a:lnTo>
                          <a:pt x="1512694" y="1609630"/>
                        </a:lnTo>
                        <a:lnTo>
                          <a:pt x="1091917" y="1609630"/>
                        </a:lnTo>
                        <a:lnTo>
                          <a:pt x="1091917" y="1301591"/>
                        </a:lnTo>
                        <a:cubicBezTo>
                          <a:pt x="742322" y="1431379"/>
                          <a:pt x="1129328" y="1671235"/>
                          <a:pt x="43133" y="1690956"/>
                        </a:cubicBezTo>
                        <a:cubicBezTo>
                          <a:pt x="-11461" y="1650445"/>
                          <a:pt x="-160182" y="1428460"/>
                          <a:pt x="764354" y="1058526"/>
                        </a:cubicBezTo>
                        <a:cubicBezTo>
                          <a:pt x="933688" y="918935"/>
                          <a:pt x="344210" y="226331"/>
                          <a:pt x="344210" y="69807"/>
                        </a:cubicBezTo>
                        <a:close/>
                      </a:path>
                    </a:pathLst>
                  </a:custGeom>
                  <a:solidFill>
                    <a:srgbClr val="70AD47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perspectiveHeroicExtremeLeftFacing"/>
                    <a:lightRig rig="threePt" dir="t"/>
                  </a:scene3d>
                  <a:sp3d prstMaterial="flat"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6" name="Csoportba foglalás 315">
                    <a:extLst>
                      <a:ext uri="{FF2B5EF4-FFF2-40B4-BE49-F238E27FC236}">
                        <a16:creationId xmlns:a16="http://schemas.microsoft.com/office/drawing/2014/main" id="{17AF767F-0E6C-4585-A978-1C5EF4BB070B}"/>
                      </a:ext>
                    </a:extLst>
                  </p:cNvPr>
                  <p:cNvGrpSpPr/>
                  <p:nvPr/>
                </p:nvGrpSpPr>
                <p:grpSpPr>
                  <a:xfrm rot="1022947">
                    <a:off x="5187554" y="6026942"/>
                    <a:ext cx="237065" cy="98095"/>
                    <a:chOff x="6440348" y="5100378"/>
                    <a:chExt cx="545714" cy="414158"/>
                  </a:xfrm>
                </p:grpSpPr>
                <p:sp>
                  <p:nvSpPr>
                    <p:cNvPr id="344" name="Szabadkézi sokszög 179">
                      <a:extLst>
                        <a:ext uri="{FF2B5EF4-FFF2-40B4-BE49-F238E27FC236}">
                          <a16:creationId xmlns:a16="http://schemas.microsoft.com/office/drawing/2014/main" id="{29E73364-DC68-452B-92DD-572715B937DD}"/>
                        </a:ext>
                      </a:extLst>
                    </p:cNvPr>
                    <p:cNvSpPr/>
                    <p:nvPr/>
                  </p:nvSpPr>
                  <p:spPr>
                    <a:xfrm rot="5582344" flipH="1">
                      <a:off x="6506126" y="5034600"/>
                      <a:ext cx="414158" cy="545714"/>
                    </a:xfrm>
                    <a:custGeom>
                      <a:avLst/>
                      <a:gdLst>
                        <a:gd name="connsiteX0" fmla="*/ 387364 w 414158"/>
                        <a:gd name="connsiteY0" fmla="*/ 545714 h 545714"/>
                        <a:gd name="connsiteX1" fmla="*/ 323248 w 414158"/>
                        <a:gd name="connsiteY1" fmla="*/ 289248 h 545714"/>
                        <a:gd name="connsiteX2" fmla="*/ 414158 w 414158"/>
                        <a:gd name="connsiteY2" fmla="*/ 41016 h 545714"/>
                        <a:gd name="connsiteX3" fmla="*/ 28972 w 414158"/>
                        <a:gd name="connsiteY3" fmla="*/ 0 h 545714"/>
                        <a:gd name="connsiteX4" fmla="*/ 66544 w 414158"/>
                        <a:gd name="connsiteY4" fmla="*/ 268767 h 545714"/>
                        <a:gd name="connsiteX5" fmla="*/ 194908 w 414158"/>
                        <a:gd name="connsiteY5" fmla="*/ 282436 h 545714"/>
                        <a:gd name="connsiteX6" fmla="*/ 65820 w 414158"/>
                        <a:gd name="connsiteY6" fmla="*/ 282436 h 545714"/>
                        <a:gd name="connsiteX7" fmla="*/ 0 w 414158"/>
                        <a:gd name="connsiteY7" fmla="*/ 545714 h 545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4158" h="545714">
                          <a:moveTo>
                            <a:pt x="387364" y="545714"/>
                          </a:moveTo>
                          <a:lnTo>
                            <a:pt x="323248" y="289248"/>
                          </a:lnTo>
                          <a:lnTo>
                            <a:pt x="414158" y="41016"/>
                          </a:lnTo>
                          <a:lnTo>
                            <a:pt x="28972" y="0"/>
                          </a:lnTo>
                          <a:lnTo>
                            <a:pt x="66544" y="268767"/>
                          </a:lnTo>
                          <a:lnTo>
                            <a:pt x="194908" y="282436"/>
                          </a:lnTo>
                          <a:lnTo>
                            <a:pt x="65820" y="282436"/>
                          </a:lnTo>
                          <a:lnTo>
                            <a:pt x="0" y="545714"/>
                          </a:ln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381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Téglalap 344">
                      <a:extLst>
                        <a:ext uri="{FF2B5EF4-FFF2-40B4-BE49-F238E27FC236}">
                          <a16:creationId xmlns:a16="http://schemas.microsoft.com/office/drawing/2014/main" id="{7032D564-0A7C-4AE2-BB00-CCDC613AC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2314" y="5132443"/>
                      <a:ext cx="181770" cy="350027"/>
                    </a:xfrm>
                    <a:prstGeom prst="rect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381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7" name="Csoportba foglalás 316">
                    <a:extLst>
                      <a:ext uri="{FF2B5EF4-FFF2-40B4-BE49-F238E27FC236}">
                        <a16:creationId xmlns:a16="http://schemas.microsoft.com/office/drawing/2014/main" id="{BADD9267-5E5A-45EF-9D98-15B5AF6C06C0}"/>
                      </a:ext>
                    </a:extLst>
                  </p:cNvPr>
                  <p:cNvGrpSpPr/>
                  <p:nvPr/>
                </p:nvGrpSpPr>
                <p:grpSpPr>
                  <a:xfrm rot="20778822">
                    <a:off x="5670276" y="6025591"/>
                    <a:ext cx="237065" cy="98095"/>
                    <a:chOff x="6440348" y="5100378"/>
                    <a:chExt cx="545714" cy="414158"/>
                  </a:xfrm>
                </p:grpSpPr>
                <p:sp>
                  <p:nvSpPr>
                    <p:cNvPr id="342" name="Szabadkézi sokszög 177">
                      <a:extLst>
                        <a:ext uri="{FF2B5EF4-FFF2-40B4-BE49-F238E27FC236}">
                          <a16:creationId xmlns:a16="http://schemas.microsoft.com/office/drawing/2014/main" id="{F5CFA3DD-7FA2-4C20-A4C3-EFCFC49AB608}"/>
                        </a:ext>
                      </a:extLst>
                    </p:cNvPr>
                    <p:cNvSpPr/>
                    <p:nvPr/>
                  </p:nvSpPr>
                  <p:spPr>
                    <a:xfrm rot="5582344" flipH="1">
                      <a:off x="6506126" y="5034600"/>
                      <a:ext cx="414158" cy="545714"/>
                    </a:xfrm>
                    <a:custGeom>
                      <a:avLst/>
                      <a:gdLst>
                        <a:gd name="connsiteX0" fmla="*/ 387364 w 414158"/>
                        <a:gd name="connsiteY0" fmla="*/ 545714 h 545714"/>
                        <a:gd name="connsiteX1" fmla="*/ 323248 w 414158"/>
                        <a:gd name="connsiteY1" fmla="*/ 289248 h 545714"/>
                        <a:gd name="connsiteX2" fmla="*/ 414158 w 414158"/>
                        <a:gd name="connsiteY2" fmla="*/ 41016 h 545714"/>
                        <a:gd name="connsiteX3" fmla="*/ 28972 w 414158"/>
                        <a:gd name="connsiteY3" fmla="*/ 0 h 545714"/>
                        <a:gd name="connsiteX4" fmla="*/ 66544 w 414158"/>
                        <a:gd name="connsiteY4" fmla="*/ 268767 h 545714"/>
                        <a:gd name="connsiteX5" fmla="*/ 194908 w 414158"/>
                        <a:gd name="connsiteY5" fmla="*/ 282436 h 545714"/>
                        <a:gd name="connsiteX6" fmla="*/ 65820 w 414158"/>
                        <a:gd name="connsiteY6" fmla="*/ 282436 h 545714"/>
                        <a:gd name="connsiteX7" fmla="*/ 0 w 414158"/>
                        <a:gd name="connsiteY7" fmla="*/ 545714 h 545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4158" h="545714">
                          <a:moveTo>
                            <a:pt x="387364" y="545714"/>
                          </a:moveTo>
                          <a:lnTo>
                            <a:pt x="323248" y="289248"/>
                          </a:lnTo>
                          <a:lnTo>
                            <a:pt x="414158" y="41016"/>
                          </a:lnTo>
                          <a:lnTo>
                            <a:pt x="28972" y="0"/>
                          </a:lnTo>
                          <a:lnTo>
                            <a:pt x="66544" y="268767"/>
                          </a:lnTo>
                          <a:lnTo>
                            <a:pt x="194908" y="282436"/>
                          </a:lnTo>
                          <a:lnTo>
                            <a:pt x="65820" y="282436"/>
                          </a:lnTo>
                          <a:lnTo>
                            <a:pt x="0" y="545714"/>
                          </a:ln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381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3" name="Téglalap 342">
                      <a:extLst>
                        <a:ext uri="{FF2B5EF4-FFF2-40B4-BE49-F238E27FC236}">
                          <a16:creationId xmlns:a16="http://schemas.microsoft.com/office/drawing/2014/main" id="{50A494C6-88E8-418E-8BFF-CD1171A835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2314" y="5132443"/>
                      <a:ext cx="181770" cy="350027"/>
                    </a:xfrm>
                    <a:prstGeom prst="rect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381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8" name="Csoportba foglalás 317">
                    <a:extLst>
                      <a:ext uri="{FF2B5EF4-FFF2-40B4-BE49-F238E27FC236}">
                        <a16:creationId xmlns:a16="http://schemas.microsoft.com/office/drawing/2014/main" id="{D3AD2372-3B83-40C3-A8E6-FDF4B94DFD37}"/>
                      </a:ext>
                    </a:extLst>
                  </p:cNvPr>
                  <p:cNvGrpSpPr/>
                  <p:nvPr/>
                </p:nvGrpSpPr>
                <p:grpSpPr>
                  <a:xfrm>
                    <a:off x="5433842" y="3787208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40" name="Lekerekített téglalap 175">
                      <a:extLst>
                        <a:ext uri="{FF2B5EF4-FFF2-40B4-BE49-F238E27FC236}">
                          <a16:creationId xmlns:a16="http://schemas.microsoft.com/office/drawing/2014/main" id="{93533BCD-94C9-4ECC-AF36-AB88163DC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Ellipszis 340">
                      <a:extLst>
                        <a:ext uri="{FF2B5EF4-FFF2-40B4-BE49-F238E27FC236}">
                          <a16:creationId xmlns:a16="http://schemas.microsoft.com/office/drawing/2014/main" id="{C9E1F4B2-C0C5-4C75-9ABA-0D2437596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2819" y="2775841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9" name="Csoportba foglalás 318">
                    <a:extLst>
                      <a:ext uri="{FF2B5EF4-FFF2-40B4-BE49-F238E27FC236}">
                        <a16:creationId xmlns:a16="http://schemas.microsoft.com/office/drawing/2014/main" id="{2D66FD4A-B059-4454-9D07-7189C4A3883C}"/>
                      </a:ext>
                    </a:extLst>
                  </p:cNvPr>
                  <p:cNvGrpSpPr/>
                  <p:nvPr/>
                </p:nvGrpSpPr>
                <p:grpSpPr>
                  <a:xfrm>
                    <a:off x="5430702" y="4007657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38" name="Lekerekített téglalap 173">
                      <a:extLst>
                        <a:ext uri="{FF2B5EF4-FFF2-40B4-BE49-F238E27FC236}">
                          <a16:creationId xmlns:a16="http://schemas.microsoft.com/office/drawing/2014/main" id="{7C435903-B758-4703-93D4-7E7A885F0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9" name="Ellipszis 338">
                      <a:extLst>
                        <a:ext uri="{FF2B5EF4-FFF2-40B4-BE49-F238E27FC236}">
                          <a16:creationId xmlns:a16="http://schemas.microsoft.com/office/drawing/2014/main" id="{8E00B62E-E0BA-448A-B07B-48477C0E1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2819" y="2775841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0" name="Csoportba foglalás 319">
                    <a:extLst>
                      <a:ext uri="{FF2B5EF4-FFF2-40B4-BE49-F238E27FC236}">
                        <a16:creationId xmlns:a16="http://schemas.microsoft.com/office/drawing/2014/main" id="{BC2A3FB0-F37F-4890-95C7-8BECBBA90BB9}"/>
                      </a:ext>
                    </a:extLst>
                  </p:cNvPr>
                  <p:cNvGrpSpPr/>
                  <p:nvPr/>
                </p:nvGrpSpPr>
                <p:grpSpPr>
                  <a:xfrm>
                    <a:off x="5427564" y="4228107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36" name="Lekerekített téglalap 171">
                      <a:extLst>
                        <a:ext uri="{FF2B5EF4-FFF2-40B4-BE49-F238E27FC236}">
                          <a16:creationId xmlns:a16="http://schemas.microsoft.com/office/drawing/2014/main" id="{B3750093-3ADD-44C6-8410-22D7A4F5A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7" name="Ellipszis 336">
                      <a:extLst>
                        <a:ext uri="{FF2B5EF4-FFF2-40B4-BE49-F238E27FC236}">
                          <a16:creationId xmlns:a16="http://schemas.microsoft.com/office/drawing/2014/main" id="{C1811642-2823-4B99-85D2-CC1CD5AF6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2819" y="2775841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1" name="Csoportba foglalás 320">
                    <a:extLst>
                      <a:ext uri="{FF2B5EF4-FFF2-40B4-BE49-F238E27FC236}">
                        <a16:creationId xmlns:a16="http://schemas.microsoft.com/office/drawing/2014/main" id="{D18539F0-079B-403F-A488-194729AB0924}"/>
                      </a:ext>
                    </a:extLst>
                  </p:cNvPr>
                  <p:cNvGrpSpPr/>
                  <p:nvPr/>
                </p:nvGrpSpPr>
                <p:grpSpPr>
                  <a:xfrm>
                    <a:off x="5424425" y="4448556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34" name="Lekerekített téglalap 169">
                      <a:extLst>
                        <a:ext uri="{FF2B5EF4-FFF2-40B4-BE49-F238E27FC236}">
                          <a16:creationId xmlns:a16="http://schemas.microsoft.com/office/drawing/2014/main" id="{06EAB004-D032-42C4-9166-5DA68E0A4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Ellipszis 334">
                      <a:extLst>
                        <a:ext uri="{FF2B5EF4-FFF2-40B4-BE49-F238E27FC236}">
                          <a16:creationId xmlns:a16="http://schemas.microsoft.com/office/drawing/2014/main" id="{68C1317E-5FE7-4762-B848-FA6A9F7FB1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2819" y="2775841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2" name="Csoportba foglalás 321">
                    <a:extLst>
                      <a:ext uri="{FF2B5EF4-FFF2-40B4-BE49-F238E27FC236}">
                        <a16:creationId xmlns:a16="http://schemas.microsoft.com/office/drawing/2014/main" id="{DF3232CA-5EE3-4FD8-9424-6FAA83EA6683}"/>
                      </a:ext>
                    </a:extLst>
                  </p:cNvPr>
                  <p:cNvGrpSpPr/>
                  <p:nvPr/>
                </p:nvGrpSpPr>
                <p:grpSpPr>
                  <a:xfrm>
                    <a:off x="5421285" y="4669006"/>
                    <a:ext cx="196459" cy="99322"/>
                    <a:chOff x="4812615" y="2746065"/>
                    <a:chExt cx="190010" cy="111603"/>
                  </a:xfrm>
                </p:grpSpPr>
                <p:sp>
                  <p:nvSpPr>
                    <p:cNvPr id="332" name="Lekerekített téglalap 167">
                      <a:extLst>
                        <a:ext uri="{FF2B5EF4-FFF2-40B4-BE49-F238E27FC236}">
                          <a16:creationId xmlns:a16="http://schemas.microsoft.com/office/drawing/2014/main" id="{A954E2AB-847D-41CF-9D27-53A9EAC78F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615" y="2746065"/>
                      <a:ext cx="190010" cy="11160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5B9BD5">
                            <a:lumMod val="89000"/>
                          </a:srgbClr>
                        </a:gs>
                        <a:gs pos="23000">
                          <a:srgbClr val="5B9BD5">
                            <a:lumMod val="89000"/>
                          </a:srgbClr>
                        </a:gs>
                        <a:gs pos="69000">
                          <a:srgbClr val="5B9BD5">
                            <a:lumMod val="75000"/>
                          </a:srgbClr>
                        </a:gs>
                        <a:gs pos="97000">
                          <a:srgbClr val="5B9BD5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w="12700" h="6350"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3" name="Ellipszis 332">
                      <a:extLst>
                        <a:ext uri="{FF2B5EF4-FFF2-40B4-BE49-F238E27FC236}">
                          <a16:creationId xmlns:a16="http://schemas.microsoft.com/office/drawing/2014/main" id="{9B2857C3-BA9D-43E1-BCB6-5076B185C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2819" y="2775841"/>
                      <a:ext cx="60453" cy="61917"/>
                    </a:xfrm>
                    <a:prstGeom prst="ellipse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3" name="Szabadkézi sokszög 159">
                    <a:extLst>
                      <a:ext uri="{FF2B5EF4-FFF2-40B4-BE49-F238E27FC236}">
                        <a16:creationId xmlns:a16="http://schemas.microsoft.com/office/drawing/2014/main" id="{8902821B-B414-413C-9E10-50A0BC0C1FEB}"/>
                      </a:ext>
                    </a:extLst>
                  </p:cNvPr>
                  <p:cNvSpPr/>
                  <p:nvPr/>
                </p:nvSpPr>
                <p:spPr>
                  <a:xfrm>
                    <a:off x="5106958" y="3389263"/>
                    <a:ext cx="814669" cy="132574"/>
                  </a:xfrm>
                  <a:custGeom>
                    <a:avLst/>
                    <a:gdLst>
                      <a:gd name="connsiteX0" fmla="*/ 432247 w 809424"/>
                      <a:gd name="connsiteY0" fmla="*/ 71822 h 179645"/>
                      <a:gd name="connsiteX1" fmla="*/ 417214 w 809424"/>
                      <a:gd name="connsiteY1" fmla="*/ 89822 h 179645"/>
                      <a:gd name="connsiteX2" fmla="*/ 432247 w 809424"/>
                      <a:gd name="connsiteY2" fmla="*/ 107822 h 179645"/>
                      <a:gd name="connsiteX3" fmla="*/ 447280 w 809424"/>
                      <a:gd name="connsiteY3" fmla="*/ 89822 h 179645"/>
                      <a:gd name="connsiteX4" fmla="*/ 432247 w 809424"/>
                      <a:gd name="connsiteY4" fmla="*/ 71822 h 179645"/>
                      <a:gd name="connsiteX5" fmla="*/ 249763 w 809424"/>
                      <a:gd name="connsiteY5" fmla="*/ 67428 h 179645"/>
                      <a:gd name="connsiteX6" fmla="*/ 234730 w 809424"/>
                      <a:gd name="connsiteY6" fmla="*/ 85428 h 179645"/>
                      <a:gd name="connsiteX7" fmla="*/ 249763 w 809424"/>
                      <a:gd name="connsiteY7" fmla="*/ 103428 h 179645"/>
                      <a:gd name="connsiteX8" fmla="*/ 264796 w 809424"/>
                      <a:gd name="connsiteY8" fmla="*/ 85428 h 179645"/>
                      <a:gd name="connsiteX9" fmla="*/ 249763 w 809424"/>
                      <a:gd name="connsiteY9" fmla="*/ 67428 h 179645"/>
                      <a:gd name="connsiteX10" fmla="*/ 89998 w 809424"/>
                      <a:gd name="connsiteY10" fmla="*/ 67427 h 179645"/>
                      <a:gd name="connsiteX11" fmla="*/ 74965 w 809424"/>
                      <a:gd name="connsiteY11" fmla="*/ 85427 h 179645"/>
                      <a:gd name="connsiteX12" fmla="*/ 89998 w 809424"/>
                      <a:gd name="connsiteY12" fmla="*/ 103427 h 179645"/>
                      <a:gd name="connsiteX13" fmla="*/ 105031 w 809424"/>
                      <a:gd name="connsiteY13" fmla="*/ 85427 h 179645"/>
                      <a:gd name="connsiteX14" fmla="*/ 89998 w 809424"/>
                      <a:gd name="connsiteY14" fmla="*/ 67427 h 179645"/>
                      <a:gd name="connsiteX15" fmla="*/ 0 w 809424"/>
                      <a:gd name="connsiteY15" fmla="*/ 0 h 179645"/>
                      <a:gd name="connsiteX16" fmla="*/ 809424 w 809424"/>
                      <a:gd name="connsiteY16" fmla="*/ 0 h 179645"/>
                      <a:gd name="connsiteX17" fmla="*/ 809424 w 809424"/>
                      <a:gd name="connsiteY17" fmla="*/ 179645 h 179645"/>
                      <a:gd name="connsiteX18" fmla="*/ 0 w 809424"/>
                      <a:gd name="connsiteY18" fmla="*/ 179645 h 179645"/>
                      <a:gd name="connsiteX0" fmla="*/ 432247 w 850552"/>
                      <a:gd name="connsiteY0" fmla="*/ 81684 h 189507"/>
                      <a:gd name="connsiteX1" fmla="*/ 417214 w 850552"/>
                      <a:gd name="connsiteY1" fmla="*/ 99684 h 189507"/>
                      <a:gd name="connsiteX2" fmla="*/ 432247 w 850552"/>
                      <a:gd name="connsiteY2" fmla="*/ 117684 h 189507"/>
                      <a:gd name="connsiteX3" fmla="*/ 447280 w 850552"/>
                      <a:gd name="connsiteY3" fmla="*/ 99684 h 189507"/>
                      <a:gd name="connsiteX4" fmla="*/ 432247 w 850552"/>
                      <a:gd name="connsiteY4" fmla="*/ 81684 h 189507"/>
                      <a:gd name="connsiteX5" fmla="*/ 249763 w 850552"/>
                      <a:gd name="connsiteY5" fmla="*/ 77290 h 189507"/>
                      <a:gd name="connsiteX6" fmla="*/ 234730 w 850552"/>
                      <a:gd name="connsiteY6" fmla="*/ 95290 h 189507"/>
                      <a:gd name="connsiteX7" fmla="*/ 249763 w 850552"/>
                      <a:gd name="connsiteY7" fmla="*/ 113290 h 189507"/>
                      <a:gd name="connsiteX8" fmla="*/ 264796 w 850552"/>
                      <a:gd name="connsiteY8" fmla="*/ 95290 h 189507"/>
                      <a:gd name="connsiteX9" fmla="*/ 249763 w 850552"/>
                      <a:gd name="connsiteY9" fmla="*/ 77290 h 189507"/>
                      <a:gd name="connsiteX10" fmla="*/ 89998 w 850552"/>
                      <a:gd name="connsiteY10" fmla="*/ 77289 h 189507"/>
                      <a:gd name="connsiteX11" fmla="*/ 74965 w 850552"/>
                      <a:gd name="connsiteY11" fmla="*/ 95289 h 189507"/>
                      <a:gd name="connsiteX12" fmla="*/ 89998 w 850552"/>
                      <a:gd name="connsiteY12" fmla="*/ 113289 h 189507"/>
                      <a:gd name="connsiteX13" fmla="*/ 105031 w 850552"/>
                      <a:gd name="connsiteY13" fmla="*/ 95289 h 189507"/>
                      <a:gd name="connsiteX14" fmla="*/ 89998 w 850552"/>
                      <a:gd name="connsiteY14" fmla="*/ 77289 h 189507"/>
                      <a:gd name="connsiteX15" fmla="*/ 0 w 850552"/>
                      <a:gd name="connsiteY15" fmla="*/ 9862 h 189507"/>
                      <a:gd name="connsiteX16" fmla="*/ 850552 w 850552"/>
                      <a:gd name="connsiteY16" fmla="*/ 0 h 189507"/>
                      <a:gd name="connsiteX17" fmla="*/ 809424 w 850552"/>
                      <a:gd name="connsiteY17" fmla="*/ 189507 h 189507"/>
                      <a:gd name="connsiteX18" fmla="*/ 0 w 850552"/>
                      <a:gd name="connsiteY18" fmla="*/ 189507 h 189507"/>
                      <a:gd name="connsiteX19" fmla="*/ 0 w 850552"/>
                      <a:gd name="connsiteY19" fmla="*/ 9862 h 189507"/>
                      <a:gd name="connsiteX0" fmla="*/ 432247 w 850552"/>
                      <a:gd name="connsiteY0" fmla="*/ 81684 h 192794"/>
                      <a:gd name="connsiteX1" fmla="*/ 417214 w 850552"/>
                      <a:gd name="connsiteY1" fmla="*/ 99684 h 192794"/>
                      <a:gd name="connsiteX2" fmla="*/ 432247 w 850552"/>
                      <a:gd name="connsiteY2" fmla="*/ 117684 h 192794"/>
                      <a:gd name="connsiteX3" fmla="*/ 447280 w 850552"/>
                      <a:gd name="connsiteY3" fmla="*/ 99684 h 192794"/>
                      <a:gd name="connsiteX4" fmla="*/ 432247 w 850552"/>
                      <a:gd name="connsiteY4" fmla="*/ 81684 h 192794"/>
                      <a:gd name="connsiteX5" fmla="*/ 249763 w 850552"/>
                      <a:gd name="connsiteY5" fmla="*/ 77290 h 192794"/>
                      <a:gd name="connsiteX6" fmla="*/ 234730 w 850552"/>
                      <a:gd name="connsiteY6" fmla="*/ 95290 h 192794"/>
                      <a:gd name="connsiteX7" fmla="*/ 249763 w 850552"/>
                      <a:gd name="connsiteY7" fmla="*/ 113290 h 192794"/>
                      <a:gd name="connsiteX8" fmla="*/ 264796 w 850552"/>
                      <a:gd name="connsiteY8" fmla="*/ 95290 h 192794"/>
                      <a:gd name="connsiteX9" fmla="*/ 249763 w 850552"/>
                      <a:gd name="connsiteY9" fmla="*/ 77290 h 192794"/>
                      <a:gd name="connsiteX10" fmla="*/ 89998 w 850552"/>
                      <a:gd name="connsiteY10" fmla="*/ 77289 h 192794"/>
                      <a:gd name="connsiteX11" fmla="*/ 74965 w 850552"/>
                      <a:gd name="connsiteY11" fmla="*/ 95289 h 192794"/>
                      <a:gd name="connsiteX12" fmla="*/ 89998 w 850552"/>
                      <a:gd name="connsiteY12" fmla="*/ 113289 h 192794"/>
                      <a:gd name="connsiteX13" fmla="*/ 105031 w 850552"/>
                      <a:gd name="connsiteY13" fmla="*/ 95289 h 192794"/>
                      <a:gd name="connsiteX14" fmla="*/ 89998 w 850552"/>
                      <a:gd name="connsiteY14" fmla="*/ 77289 h 192794"/>
                      <a:gd name="connsiteX15" fmla="*/ 0 w 850552"/>
                      <a:gd name="connsiteY15" fmla="*/ 9862 h 192794"/>
                      <a:gd name="connsiteX16" fmla="*/ 850552 w 850552"/>
                      <a:gd name="connsiteY16" fmla="*/ 0 h 192794"/>
                      <a:gd name="connsiteX17" fmla="*/ 845068 w 850552"/>
                      <a:gd name="connsiteY17" fmla="*/ 192794 h 192794"/>
                      <a:gd name="connsiteX18" fmla="*/ 0 w 850552"/>
                      <a:gd name="connsiteY18" fmla="*/ 189507 h 192794"/>
                      <a:gd name="connsiteX19" fmla="*/ 0 w 850552"/>
                      <a:gd name="connsiteY19" fmla="*/ 9862 h 19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0552" h="192794">
                        <a:moveTo>
                          <a:pt x="432247" y="81684"/>
                        </a:moveTo>
                        <a:cubicBezTo>
                          <a:pt x="423945" y="81684"/>
                          <a:pt x="417214" y="89743"/>
                          <a:pt x="417214" y="99684"/>
                        </a:cubicBezTo>
                        <a:cubicBezTo>
                          <a:pt x="417214" y="109625"/>
                          <a:pt x="423945" y="117684"/>
                          <a:pt x="432247" y="117684"/>
                        </a:cubicBezTo>
                        <a:cubicBezTo>
                          <a:pt x="440549" y="117684"/>
                          <a:pt x="447280" y="109625"/>
                          <a:pt x="447280" y="99684"/>
                        </a:cubicBezTo>
                        <a:cubicBezTo>
                          <a:pt x="447280" y="89743"/>
                          <a:pt x="440549" y="81684"/>
                          <a:pt x="432247" y="81684"/>
                        </a:cubicBezTo>
                        <a:close/>
                        <a:moveTo>
                          <a:pt x="249763" y="77290"/>
                        </a:moveTo>
                        <a:cubicBezTo>
                          <a:pt x="241461" y="77290"/>
                          <a:pt x="234730" y="85349"/>
                          <a:pt x="234730" y="95290"/>
                        </a:cubicBezTo>
                        <a:cubicBezTo>
                          <a:pt x="234730" y="105231"/>
                          <a:pt x="241461" y="113290"/>
                          <a:pt x="249763" y="113290"/>
                        </a:cubicBezTo>
                        <a:cubicBezTo>
                          <a:pt x="258065" y="113290"/>
                          <a:pt x="264796" y="105231"/>
                          <a:pt x="264796" y="95290"/>
                        </a:cubicBezTo>
                        <a:cubicBezTo>
                          <a:pt x="264796" y="85349"/>
                          <a:pt x="258065" y="77290"/>
                          <a:pt x="249763" y="77290"/>
                        </a:cubicBezTo>
                        <a:close/>
                        <a:moveTo>
                          <a:pt x="89998" y="77289"/>
                        </a:moveTo>
                        <a:cubicBezTo>
                          <a:pt x="81696" y="77289"/>
                          <a:pt x="74965" y="85348"/>
                          <a:pt x="74965" y="95289"/>
                        </a:cubicBezTo>
                        <a:cubicBezTo>
                          <a:pt x="74965" y="105230"/>
                          <a:pt x="81696" y="113289"/>
                          <a:pt x="89998" y="113289"/>
                        </a:cubicBezTo>
                        <a:cubicBezTo>
                          <a:pt x="98300" y="113289"/>
                          <a:pt x="105031" y="105230"/>
                          <a:pt x="105031" y="95289"/>
                        </a:cubicBezTo>
                        <a:cubicBezTo>
                          <a:pt x="105031" y="85348"/>
                          <a:pt x="98300" y="77289"/>
                          <a:pt x="89998" y="77289"/>
                        </a:cubicBezTo>
                        <a:close/>
                        <a:moveTo>
                          <a:pt x="0" y="9862"/>
                        </a:moveTo>
                        <a:lnTo>
                          <a:pt x="850552" y="0"/>
                        </a:lnTo>
                        <a:lnTo>
                          <a:pt x="845068" y="192794"/>
                        </a:lnTo>
                        <a:lnTo>
                          <a:pt x="0" y="189507"/>
                        </a:lnTo>
                        <a:lnTo>
                          <a:pt x="0" y="986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8000">
                        <a:srgbClr val="5B9BD5">
                          <a:lumMod val="89000"/>
                        </a:srgbClr>
                      </a:gs>
                      <a:gs pos="100000">
                        <a:srgbClr val="70AD47">
                          <a:lumMod val="7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Keret 323">
                    <a:extLst>
                      <a:ext uri="{FF2B5EF4-FFF2-40B4-BE49-F238E27FC236}">
                        <a16:creationId xmlns:a16="http://schemas.microsoft.com/office/drawing/2014/main" id="{F5E0D006-FBD1-424D-ACB0-0AE292621081}"/>
                      </a:ext>
                    </a:extLst>
                  </p:cNvPr>
                  <p:cNvSpPr/>
                  <p:nvPr/>
                </p:nvSpPr>
                <p:spPr>
                  <a:xfrm>
                    <a:off x="5388331" y="3371937"/>
                    <a:ext cx="257092" cy="170564"/>
                  </a:xfrm>
                  <a:prstGeom prst="frame">
                    <a:avLst/>
                  </a:prstGeom>
                  <a:solidFill>
                    <a:srgbClr val="EED27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Ötszög 161">
                    <a:extLst>
                      <a:ext uri="{FF2B5EF4-FFF2-40B4-BE49-F238E27FC236}">
                        <a16:creationId xmlns:a16="http://schemas.microsoft.com/office/drawing/2014/main" id="{23539E75-BBDB-4B06-8BD9-9E4E00D27B5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416348" y="3454188"/>
                    <a:ext cx="111665" cy="16019"/>
                  </a:xfrm>
                  <a:prstGeom prst="homePlate">
                    <a:avLst/>
                  </a:prstGeom>
                  <a:solidFill>
                    <a:srgbClr val="EED27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26" name="Csoportba foglalás 325">
                    <a:extLst>
                      <a:ext uri="{FF2B5EF4-FFF2-40B4-BE49-F238E27FC236}">
                        <a16:creationId xmlns:a16="http://schemas.microsoft.com/office/drawing/2014/main" id="{311174B6-96C8-451D-AB28-8F0B02B8AAFC}"/>
                      </a:ext>
                    </a:extLst>
                  </p:cNvPr>
                  <p:cNvGrpSpPr/>
                  <p:nvPr/>
                </p:nvGrpSpPr>
                <p:grpSpPr>
                  <a:xfrm rot="20571591">
                    <a:off x="4638130" y="2013725"/>
                    <a:ext cx="2506939" cy="2034904"/>
                    <a:chOff x="3914294" y="1530585"/>
                    <a:chExt cx="2424646" cy="2286520"/>
                  </a:xfrm>
                </p:grpSpPr>
                <p:sp>
                  <p:nvSpPr>
                    <p:cNvPr id="327" name="Szabadkézi sokszög 163">
                      <a:extLst>
                        <a:ext uri="{FF2B5EF4-FFF2-40B4-BE49-F238E27FC236}">
                          <a16:creationId xmlns:a16="http://schemas.microsoft.com/office/drawing/2014/main" id="{7E1B47F4-4215-4B52-B2F0-72A36566F6D3}"/>
                        </a:ext>
                      </a:extLst>
                    </p:cNvPr>
                    <p:cNvSpPr/>
                    <p:nvPr/>
                  </p:nvSpPr>
                  <p:spPr>
                    <a:xfrm rot="17018777" flipH="1">
                      <a:off x="4115893" y="2958281"/>
                      <a:ext cx="538931" cy="487038"/>
                    </a:xfrm>
                    <a:custGeom>
                      <a:avLst/>
                      <a:gdLst>
                        <a:gd name="connsiteX0" fmla="*/ 136730 w 1199201"/>
                        <a:gd name="connsiteY0" fmla="*/ 30640 h 1892590"/>
                        <a:gd name="connsiteX1" fmla="*/ 584676 w 1199201"/>
                        <a:gd name="connsiteY1" fmla="*/ 217978 h 1892590"/>
                        <a:gd name="connsiteX2" fmla="*/ 635949 w 1199201"/>
                        <a:gd name="connsiteY2" fmla="*/ 359167 h 1892590"/>
                        <a:gd name="connsiteX3" fmla="*/ 637703 w 1199201"/>
                        <a:gd name="connsiteY3" fmla="*/ 376384 h 1892590"/>
                        <a:gd name="connsiteX4" fmla="*/ 643383 w 1199201"/>
                        <a:gd name="connsiteY4" fmla="*/ 378062 h 1892590"/>
                        <a:gd name="connsiteX5" fmla="*/ 885701 w 1199201"/>
                        <a:gd name="connsiteY5" fmla="*/ 685567 h 1892590"/>
                        <a:gd name="connsiteX6" fmla="*/ 891201 w 1199201"/>
                        <a:gd name="connsiteY6" fmla="*/ 745235 h 1892590"/>
                        <a:gd name="connsiteX7" fmla="*/ 898623 w 1199201"/>
                        <a:gd name="connsiteY7" fmla="*/ 741118 h 1892590"/>
                        <a:gd name="connsiteX8" fmla="*/ 902544 w 1199201"/>
                        <a:gd name="connsiteY8" fmla="*/ 747073 h 1892590"/>
                        <a:gd name="connsiteX9" fmla="*/ 1006269 w 1199201"/>
                        <a:gd name="connsiteY9" fmla="*/ 920775 h 1892590"/>
                        <a:gd name="connsiteX10" fmla="*/ 1186390 w 1199201"/>
                        <a:gd name="connsiteY10" fmla="*/ 1414924 h 1892590"/>
                        <a:gd name="connsiteX11" fmla="*/ 1138623 w 1199201"/>
                        <a:gd name="connsiteY11" fmla="*/ 1394735 h 1892590"/>
                        <a:gd name="connsiteX12" fmla="*/ 1115215 w 1199201"/>
                        <a:gd name="connsiteY12" fmla="*/ 1371538 h 1892590"/>
                        <a:gd name="connsiteX13" fmla="*/ 1143736 w 1199201"/>
                        <a:gd name="connsiteY13" fmla="*/ 1437679 h 1892590"/>
                        <a:gd name="connsiteX14" fmla="*/ 1185696 w 1199201"/>
                        <a:gd name="connsiteY14" fmla="*/ 1676318 h 1892590"/>
                        <a:gd name="connsiteX15" fmla="*/ 1052946 w 1199201"/>
                        <a:gd name="connsiteY15" fmla="*/ 1575952 h 1892590"/>
                        <a:gd name="connsiteX16" fmla="*/ 1046002 w 1199201"/>
                        <a:gd name="connsiteY16" fmla="*/ 1566944 h 1892590"/>
                        <a:gd name="connsiteX17" fmla="*/ 1044940 w 1199201"/>
                        <a:gd name="connsiteY17" fmla="*/ 1570183 h 1892590"/>
                        <a:gd name="connsiteX18" fmla="*/ 1066478 w 1199201"/>
                        <a:gd name="connsiteY18" fmla="*/ 1620131 h 1892590"/>
                        <a:gd name="connsiteX19" fmla="*/ 1108439 w 1199201"/>
                        <a:gd name="connsiteY19" fmla="*/ 1858770 h 1892590"/>
                        <a:gd name="connsiteX20" fmla="*/ 928217 w 1199201"/>
                        <a:gd name="connsiteY20" fmla="*/ 1696816 h 1892590"/>
                        <a:gd name="connsiteX21" fmla="*/ 894494 w 1199201"/>
                        <a:gd name="connsiteY21" fmla="*/ 1648118 h 1892590"/>
                        <a:gd name="connsiteX22" fmla="*/ 887041 w 1199201"/>
                        <a:gd name="connsiteY22" fmla="*/ 1646821 h 1892590"/>
                        <a:gd name="connsiteX23" fmla="*/ 889089 w 1199201"/>
                        <a:gd name="connsiteY23" fmla="*/ 1651570 h 1892590"/>
                        <a:gd name="connsiteX24" fmla="*/ 931051 w 1199201"/>
                        <a:gd name="connsiteY24" fmla="*/ 1890208 h 1892590"/>
                        <a:gd name="connsiteX25" fmla="*/ 595712 w 1199201"/>
                        <a:gd name="connsiteY25" fmla="*/ 1482149 h 1892590"/>
                        <a:gd name="connsiteX26" fmla="*/ 512057 w 1199201"/>
                        <a:gd name="connsiteY26" fmla="*/ 1317202 h 1892590"/>
                        <a:gd name="connsiteX27" fmla="*/ 498416 w 1199201"/>
                        <a:gd name="connsiteY27" fmla="*/ 1300028 h 1892590"/>
                        <a:gd name="connsiteX28" fmla="*/ 417823 w 1199201"/>
                        <a:gd name="connsiteY28" fmla="*/ 1183616 h 1892590"/>
                        <a:gd name="connsiteX29" fmla="*/ 408983 w 1199201"/>
                        <a:gd name="connsiteY29" fmla="*/ 1168873 h 1892590"/>
                        <a:gd name="connsiteX30" fmla="*/ 404417 w 1199201"/>
                        <a:gd name="connsiteY30" fmla="*/ 1167323 h 1892590"/>
                        <a:gd name="connsiteX31" fmla="*/ 428572 w 1199201"/>
                        <a:gd name="connsiteY31" fmla="*/ 1305834 h 1892590"/>
                        <a:gd name="connsiteX32" fmla="*/ 408701 w 1199201"/>
                        <a:gd name="connsiteY32" fmla="*/ 1634454 h 1892590"/>
                        <a:gd name="connsiteX33" fmla="*/ 207320 w 1199201"/>
                        <a:gd name="connsiteY33" fmla="*/ 1146181 h 1892590"/>
                        <a:gd name="connsiteX34" fmla="*/ 174661 w 1199201"/>
                        <a:gd name="connsiteY34" fmla="*/ 958911 h 1892590"/>
                        <a:gd name="connsiteX35" fmla="*/ 161205 w 1199201"/>
                        <a:gd name="connsiteY35" fmla="*/ 931800 h 1892590"/>
                        <a:gd name="connsiteX36" fmla="*/ 131257 w 1199201"/>
                        <a:gd name="connsiteY36" fmla="*/ 769565 h 1892590"/>
                        <a:gd name="connsiteX37" fmla="*/ 148390 w 1199201"/>
                        <a:gd name="connsiteY37" fmla="*/ 645623 h 1892590"/>
                        <a:gd name="connsiteX38" fmla="*/ 154825 w 1199201"/>
                        <a:gd name="connsiteY38" fmla="*/ 630984 h 1892590"/>
                        <a:gd name="connsiteX39" fmla="*/ 151090 w 1199201"/>
                        <a:gd name="connsiteY39" fmla="*/ 628088 h 1892590"/>
                        <a:gd name="connsiteX40" fmla="*/ 58466 w 1199201"/>
                        <a:gd name="connsiteY40" fmla="*/ 509833 h 1892590"/>
                        <a:gd name="connsiteX41" fmla="*/ 136730 w 1199201"/>
                        <a:gd name="connsiteY41" fmla="*/ 30640 h 1892590"/>
                        <a:gd name="connsiteX0" fmla="*/ 228110 w 1290581"/>
                        <a:gd name="connsiteY0" fmla="*/ 74498 h 1936448"/>
                        <a:gd name="connsiteX1" fmla="*/ 676056 w 1290581"/>
                        <a:gd name="connsiteY1" fmla="*/ 261836 h 1936448"/>
                        <a:gd name="connsiteX2" fmla="*/ 727329 w 1290581"/>
                        <a:gd name="connsiteY2" fmla="*/ 403025 h 1936448"/>
                        <a:gd name="connsiteX3" fmla="*/ 729083 w 1290581"/>
                        <a:gd name="connsiteY3" fmla="*/ 420242 h 1936448"/>
                        <a:gd name="connsiteX4" fmla="*/ 734763 w 1290581"/>
                        <a:gd name="connsiteY4" fmla="*/ 421920 h 1936448"/>
                        <a:gd name="connsiteX5" fmla="*/ 977081 w 1290581"/>
                        <a:gd name="connsiteY5" fmla="*/ 729425 h 1936448"/>
                        <a:gd name="connsiteX6" fmla="*/ 982581 w 1290581"/>
                        <a:gd name="connsiteY6" fmla="*/ 789093 h 1936448"/>
                        <a:gd name="connsiteX7" fmla="*/ 990003 w 1290581"/>
                        <a:gd name="connsiteY7" fmla="*/ 784976 h 1936448"/>
                        <a:gd name="connsiteX8" fmla="*/ 993924 w 1290581"/>
                        <a:gd name="connsiteY8" fmla="*/ 790931 h 1936448"/>
                        <a:gd name="connsiteX9" fmla="*/ 1097649 w 1290581"/>
                        <a:gd name="connsiteY9" fmla="*/ 964633 h 1936448"/>
                        <a:gd name="connsiteX10" fmla="*/ 1277770 w 1290581"/>
                        <a:gd name="connsiteY10" fmla="*/ 1458782 h 1936448"/>
                        <a:gd name="connsiteX11" fmla="*/ 1230003 w 1290581"/>
                        <a:gd name="connsiteY11" fmla="*/ 1438593 h 1936448"/>
                        <a:gd name="connsiteX12" fmla="*/ 1206595 w 1290581"/>
                        <a:gd name="connsiteY12" fmla="*/ 1415396 h 1936448"/>
                        <a:gd name="connsiteX13" fmla="*/ 1235116 w 1290581"/>
                        <a:gd name="connsiteY13" fmla="*/ 1481537 h 1936448"/>
                        <a:gd name="connsiteX14" fmla="*/ 1277076 w 1290581"/>
                        <a:gd name="connsiteY14" fmla="*/ 1720176 h 1936448"/>
                        <a:gd name="connsiteX15" fmla="*/ 1144326 w 1290581"/>
                        <a:gd name="connsiteY15" fmla="*/ 1619810 h 1936448"/>
                        <a:gd name="connsiteX16" fmla="*/ 1137382 w 1290581"/>
                        <a:gd name="connsiteY16" fmla="*/ 1610802 h 1936448"/>
                        <a:gd name="connsiteX17" fmla="*/ 1136320 w 1290581"/>
                        <a:gd name="connsiteY17" fmla="*/ 1614041 h 1936448"/>
                        <a:gd name="connsiteX18" fmla="*/ 1157858 w 1290581"/>
                        <a:gd name="connsiteY18" fmla="*/ 1663989 h 1936448"/>
                        <a:gd name="connsiteX19" fmla="*/ 1199819 w 1290581"/>
                        <a:gd name="connsiteY19" fmla="*/ 1902628 h 1936448"/>
                        <a:gd name="connsiteX20" fmla="*/ 1019597 w 1290581"/>
                        <a:gd name="connsiteY20" fmla="*/ 1740674 h 1936448"/>
                        <a:gd name="connsiteX21" fmla="*/ 985874 w 1290581"/>
                        <a:gd name="connsiteY21" fmla="*/ 1691976 h 1936448"/>
                        <a:gd name="connsiteX22" fmla="*/ 978421 w 1290581"/>
                        <a:gd name="connsiteY22" fmla="*/ 1690679 h 1936448"/>
                        <a:gd name="connsiteX23" fmla="*/ 980469 w 1290581"/>
                        <a:gd name="connsiteY23" fmla="*/ 1695428 h 1936448"/>
                        <a:gd name="connsiteX24" fmla="*/ 1022431 w 1290581"/>
                        <a:gd name="connsiteY24" fmla="*/ 1934066 h 1936448"/>
                        <a:gd name="connsiteX25" fmla="*/ 687092 w 1290581"/>
                        <a:gd name="connsiteY25" fmla="*/ 1526007 h 1936448"/>
                        <a:gd name="connsiteX26" fmla="*/ 603437 w 1290581"/>
                        <a:gd name="connsiteY26" fmla="*/ 1361060 h 1936448"/>
                        <a:gd name="connsiteX27" fmla="*/ 589796 w 1290581"/>
                        <a:gd name="connsiteY27" fmla="*/ 1343886 h 1936448"/>
                        <a:gd name="connsiteX28" fmla="*/ 509203 w 1290581"/>
                        <a:gd name="connsiteY28" fmla="*/ 1227474 h 1936448"/>
                        <a:gd name="connsiteX29" fmla="*/ 500363 w 1290581"/>
                        <a:gd name="connsiteY29" fmla="*/ 1212731 h 1936448"/>
                        <a:gd name="connsiteX30" fmla="*/ 495797 w 1290581"/>
                        <a:gd name="connsiteY30" fmla="*/ 1211181 h 1936448"/>
                        <a:gd name="connsiteX31" fmla="*/ 519952 w 1290581"/>
                        <a:gd name="connsiteY31" fmla="*/ 1349692 h 1936448"/>
                        <a:gd name="connsiteX32" fmla="*/ 500081 w 1290581"/>
                        <a:gd name="connsiteY32" fmla="*/ 1678312 h 1936448"/>
                        <a:gd name="connsiteX33" fmla="*/ 298700 w 1290581"/>
                        <a:gd name="connsiteY33" fmla="*/ 1190039 h 1936448"/>
                        <a:gd name="connsiteX34" fmla="*/ 266041 w 1290581"/>
                        <a:gd name="connsiteY34" fmla="*/ 1002769 h 1936448"/>
                        <a:gd name="connsiteX35" fmla="*/ 252585 w 1290581"/>
                        <a:gd name="connsiteY35" fmla="*/ 975658 h 1936448"/>
                        <a:gd name="connsiteX36" fmla="*/ 222637 w 1290581"/>
                        <a:gd name="connsiteY36" fmla="*/ 813423 h 1936448"/>
                        <a:gd name="connsiteX37" fmla="*/ 239770 w 1290581"/>
                        <a:gd name="connsiteY37" fmla="*/ 689481 h 1936448"/>
                        <a:gd name="connsiteX38" fmla="*/ 246205 w 1290581"/>
                        <a:gd name="connsiteY38" fmla="*/ 674842 h 1936448"/>
                        <a:gd name="connsiteX39" fmla="*/ 242470 w 1290581"/>
                        <a:gd name="connsiteY39" fmla="*/ 671946 h 1936448"/>
                        <a:gd name="connsiteX40" fmla="*/ 149846 w 1290581"/>
                        <a:gd name="connsiteY40" fmla="*/ 553691 h 1936448"/>
                        <a:gd name="connsiteX41" fmla="*/ 228110 w 1290581"/>
                        <a:gd name="connsiteY41" fmla="*/ 74498 h 1936448"/>
                        <a:gd name="connsiteX0" fmla="*/ 343573 w 1199816"/>
                        <a:gd name="connsiteY0" fmla="*/ 116142 h 1701180"/>
                        <a:gd name="connsiteX1" fmla="*/ 585291 w 1199816"/>
                        <a:gd name="connsiteY1" fmla="*/ 26568 h 1701180"/>
                        <a:gd name="connsiteX2" fmla="*/ 636564 w 1199816"/>
                        <a:gd name="connsiteY2" fmla="*/ 167757 h 1701180"/>
                        <a:gd name="connsiteX3" fmla="*/ 638318 w 1199816"/>
                        <a:gd name="connsiteY3" fmla="*/ 184974 h 1701180"/>
                        <a:gd name="connsiteX4" fmla="*/ 643998 w 1199816"/>
                        <a:gd name="connsiteY4" fmla="*/ 186652 h 1701180"/>
                        <a:gd name="connsiteX5" fmla="*/ 886316 w 1199816"/>
                        <a:gd name="connsiteY5" fmla="*/ 494157 h 1701180"/>
                        <a:gd name="connsiteX6" fmla="*/ 891816 w 1199816"/>
                        <a:gd name="connsiteY6" fmla="*/ 553825 h 1701180"/>
                        <a:gd name="connsiteX7" fmla="*/ 899238 w 1199816"/>
                        <a:gd name="connsiteY7" fmla="*/ 549708 h 1701180"/>
                        <a:gd name="connsiteX8" fmla="*/ 903159 w 1199816"/>
                        <a:gd name="connsiteY8" fmla="*/ 555663 h 1701180"/>
                        <a:gd name="connsiteX9" fmla="*/ 1006884 w 1199816"/>
                        <a:gd name="connsiteY9" fmla="*/ 729365 h 1701180"/>
                        <a:gd name="connsiteX10" fmla="*/ 1187005 w 1199816"/>
                        <a:gd name="connsiteY10" fmla="*/ 1223514 h 1701180"/>
                        <a:gd name="connsiteX11" fmla="*/ 1139238 w 1199816"/>
                        <a:gd name="connsiteY11" fmla="*/ 1203325 h 1701180"/>
                        <a:gd name="connsiteX12" fmla="*/ 1115830 w 1199816"/>
                        <a:gd name="connsiteY12" fmla="*/ 1180128 h 1701180"/>
                        <a:gd name="connsiteX13" fmla="*/ 1144351 w 1199816"/>
                        <a:gd name="connsiteY13" fmla="*/ 1246269 h 1701180"/>
                        <a:gd name="connsiteX14" fmla="*/ 1186311 w 1199816"/>
                        <a:gd name="connsiteY14" fmla="*/ 1484908 h 1701180"/>
                        <a:gd name="connsiteX15" fmla="*/ 1053561 w 1199816"/>
                        <a:gd name="connsiteY15" fmla="*/ 1384542 h 1701180"/>
                        <a:gd name="connsiteX16" fmla="*/ 1046617 w 1199816"/>
                        <a:gd name="connsiteY16" fmla="*/ 1375534 h 1701180"/>
                        <a:gd name="connsiteX17" fmla="*/ 1045555 w 1199816"/>
                        <a:gd name="connsiteY17" fmla="*/ 1378773 h 1701180"/>
                        <a:gd name="connsiteX18" fmla="*/ 1067093 w 1199816"/>
                        <a:gd name="connsiteY18" fmla="*/ 1428721 h 1701180"/>
                        <a:gd name="connsiteX19" fmla="*/ 1109054 w 1199816"/>
                        <a:gd name="connsiteY19" fmla="*/ 1667360 h 1701180"/>
                        <a:gd name="connsiteX20" fmla="*/ 928832 w 1199816"/>
                        <a:gd name="connsiteY20" fmla="*/ 1505406 h 1701180"/>
                        <a:gd name="connsiteX21" fmla="*/ 895109 w 1199816"/>
                        <a:gd name="connsiteY21" fmla="*/ 1456708 h 1701180"/>
                        <a:gd name="connsiteX22" fmla="*/ 887656 w 1199816"/>
                        <a:gd name="connsiteY22" fmla="*/ 1455411 h 1701180"/>
                        <a:gd name="connsiteX23" fmla="*/ 889704 w 1199816"/>
                        <a:gd name="connsiteY23" fmla="*/ 1460160 h 1701180"/>
                        <a:gd name="connsiteX24" fmla="*/ 931666 w 1199816"/>
                        <a:gd name="connsiteY24" fmla="*/ 1698798 h 1701180"/>
                        <a:gd name="connsiteX25" fmla="*/ 596327 w 1199816"/>
                        <a:gd name="connsiteY25" fmla="*/ 1290739 h 1701180"/>
                        <a:gd name="connsiteX26" fmla="*/ 512672 w 1199816"/>
                        <a:gd name="connsiteY26" fmla="*/ 1125792 h 1701180"/>
                        <a:gd name="connsiteX27" fmla="*/ 499031 w 1199816"/>
                        <a:gd name="connsiteY27" fmla="*/ 1108618 h 1701180"/>
                        <a:gd name="connsiteX28" fmla="*/ 418438 w 1199816"/>
                        <a:gd name="connsiteY28" fmla="*/ 992206 h 1701180"/>
                        <a:gd name="connsiteX29" fmla="*/ 409598 w 1199816"/>
                        <a:gd name="connsiteY29" fmla="*/ 977463 h 1701180"/>
                        <a:gd name="connsiteX30" fmla="*/ 405032 w 1199816"/>
                        <a:gd name="connsiteY30" fmla="*/ 975913 h 1701180"/>
                        <a:gd name="connsiteX31" fmla="*/ 429187 w 1199816"/>
                        <a:gd name="connsiteY31" fmla="*/ 1114424 h 1701180"/>
                        <a:gd name="connsiteX32" fmla="*/ 409316 w 1199816"/>
                        <a:gd name="connsiteY32" fmla="*/ 1443044 h 1701180"/>
                        <a:gd name="connsiteX33" fmla="*/ 207935 w 1199816"/>
                        <a:gd name="connsiteY33" fmla="*/ 954771 h 1701180"/>
                        <a:gd name="connsiteX34" fmla="*/ 175276 w 1199816"/>
                        <a:gd name="connsiteY34" fmla="*/ 767501 h 1701180"/>
                        <a:gd name="connsiteX35" fmla="*/ 161820 w 1199816"/>
                        <a:gd name="connsiteY35" fmla="*/ 740390 h 1701180"/>
                        <a:gd name="connsiteX36" fmla="*/ 131872 w 1199816"/>
                        <a:gd name="connsiteY36" fmla="*/ 578155 h 1701180"/>
                        <a:gd name="connsiteX37" fmla="*/ 149005 w 1199816"/>
                        <a:gd name="connsiteY37" fmla="*/ 454213 h 1701180"/>
                        <a:gd name="connsiteX38" fmla="*/ 155440 w 1199816"/>
                        <a:gd name="connsiteY38" fmla="*/ 439574 h 1701180"/>
                        <a:gd name="connsiteX39" fmla="*/ 151705 w 1199816"/>
                        <a:gd name="connsiteY39" fmla="*/ 436678 h 1701180"/>
                        <a:gd name="connsiteX40" fmla="*/ 59081 w 1199816"/>
                        <a:gd name="connsiteY40" fmla="*/ 318423 h 1701180"/>
                        <a:gd name="connsiteX41" fmla="*/ 343573 w 1199816"/>
                        <a:gd name="connsiteY41" fmla="*/ 116142 h 1701180"/>
                        <a:gd name="connsiteX0" fmla="*/ 306046 w 1162289"/>
                        <a:gd name="connsiteY0" fmla="*/ 90505 h 1675543"/>
                        <a:gd name="connsiteX1" fmla="*/ 547764 w 1162289"/>
                        <a:gd name="connsiteY1" fmla="*/ 931 h 1675543"/>
                        <a:gd name="connsiteX2" fmla="*/ 599037 w 1162289"/>
                        <a:gd name="connsiteY2" fmla="*/ 142120 h 1675543"/>
                        <a:gd name="connsiteX3" fmla="*/ 600791 w 1162289"/>
                        <a:gd name="connsiteY3" fmla="*/ 159337 h 1675543"/>
                        <a:gd name="connsiteX4" fmla="*/ 606471 w 1162289"/>
                        <a:gd name="connsiteY4" fmla="*/ 161015 h 1675543"/>
                        <a:gd name="connsiteX5" fmla="*/ 848789 w 1162289"/>
                        <a:gd name="connsiteY5" fmla="*/ 468520 h 1675543"/>
                        <a:gd name="connsiteX6" fmla="*/ 854289 w 1162289"/>
                        <a:gd name="connsiteY6" fmla="*/ 528188 h 1675543"/>
                        <a:gd name="connsiteX7" fmla="*/ 861711 w 1162289"/>
                        <a:gd name="connsiteY7" fmla="*/ 524071 h 1675543"/>
                        <a:gd name="connsiteX8" fmla="*/ 865632 w 1162289"/>
                        <a:gd name="connsiteY8" fmla="*/ 530026 h 1675543"/>
                        <a:gd name="connsiteX9" fmla="*/ 969357 w 1162289"/>
                        <a:gd name="connsiteY9" fmla="*/ 703728 h 1675543"/>
                        <a:gd name="connsiteX10" fmla="*/ 1149478 w 1162289"/>
                        <a:gd name="connsiteY10" fmla="*/ 1197877 h 1675543"/>
                        <a:gd name="connsiteX11" fmla="*/ 1101711 w 1162289"/>
                        <a:gd name="connsiteY11" fmla="*/ 1177688 h 1675543"/>
                        <a:gd name="connsiteX12" fmla="*/ 1078303 w 1162289"/>
                        <a:gd name="connsiteY12" fmla="*/ 1154491 h 1675543"/>
                        <a:gd name="connsiteX13" fmla="*/ 1106824 w 1162289"/>
                        <a:gd name="connsiteY13" fmla="*/ 1220632 h 1675543"/>
                        <a:gd name="connsiteX14" fmla="*/ 1148784 w 1162289"/>
                        <a:gd name="connsiteY14" fmla="*/ 1459271 h 1675543"/>
                        <a:gd name="connsiteX15" fmla="*/ 1016034 w 1162289"/>
                        <a:gd name="connsiteY15" fmla="*/ 1358905 h 1675543"/>
                        <a:gd name="connsiteX16" fmla="*/ 1009090 w 1162289"/>
                        <a:gd name="connsiteY16" fmla="*/ 1349897 h 1675543"/>
                        <a:gd name="connsiteX17" fmla="*/ 1008028 w 1162289"/>
                        <a:gd name="connsiteY17" fmla="*/ 1353136 h 1675543"/>
                        <a:gd name="connsiteX18" fmla="*/ 1029566 w 1162289"/>
                        <a:gd name="connsiteY18" fmla="*/ 1403084 h 1675543"/>
                        <a:gd name="connsiteX19" fmla="*/ 1071527 w 1162289"/>
                        <a:gd name="connsiteY19" fmla="*/ 1641723 h 1675543"/>
                        <a:gd name="connsiteX20" fmla="*/ 891305 w 1162289"/>
                        <a:gd name="connsiteY20" fmla="*/ 1479769 h 1675543"/>
                        <a:gd name="connsiteX21" fmla="*/ 857582 w 1162289"/>
                        <a:gd name="connsiteY21" fmla="*/ 1431071 h 1675543"/>
                        <a:gd name="connsiteX22" fmla="*/ 850129 w 1162289"/>
                        <a:gd name="connsiteY22" fmla="*/ 1429774 h 1675543"/>
                        <a:gd name="connsiteX23" fmla="*/ 852177 w 1162289"/>
                        <a:gd name="connsiteY23" fmla="*/ 1434523 h 1675543"/>
                        <a:gd name="connsiteX24" fmla="*/ 894139 w 1162289"/>
                        <a:gd name="connsiteY24" fmla="*/ 1673161 h 1675543"/>
                        <a:gd name="connsiteX25" fmla="*/ 558800 w 1162289"/>
                        <a:gd name="connsiteY25" fmla="*/ 1265102 h 1675543"/>
                        <a:gd name="connsiteX26" fmla="*/ 475145 w 1162289"/>
                        <a:gd name="connsiteY26" fmla="*/ 1100155 h 1675543"/>
                        <a:gd name="connsiteX27" fmla="*/ 461504 w 1162289"/>
                        <a:gd name="connsiteY27" fmla="*/ 1082981 h 1675543"/>
                        <a:gd name="connsiteX28" fmla="*/ 380911 w 1162289"/>
                        <a:gd name="connsiteY28" fmla="*/ 966569 h 1675543"/>
                        <a:gd name="connsiteX29" fmla="*/ 372071 w 1162289"/>
                        <a:gd name="connsiteY29" fmla="*/ 951826 h 1675543"/>
                        <a:gd name="connsiteX30" fmla="*/ 367505 w 1162289"/>
                        <a:gd name="connsiteY30" fmla="*/ 950276 h 1675543"/>
                        <a:gd name="connsiteX31" fmla="*/ 391660 w 1162289"/>
                        <a:gd name="connsiteY31" fmla="*/ 1088787 h 1675543"/>
                        <a:gd name="connsiteX32" fmla="*/ 371789 w 1162289"/>
                        <a:gd name="connsiteY32" fmla="*/ 1417407 h 1675543"/>
                        <a:gd name="connsiteX33" fmla="*/ 170408 w 1162289"/>
                        <a:gd name="connsiteY33" fmla="*/ 929134 h 1675543"/>
                        <a:gd name="connsiteX34" fmla="*/ 137749 w 1162289"/>
                        <a:gd name="connsiteY34" fmla="*/ 741864 h 1675543"/>
                        <a:gd name="connsiteX35" fmla="*/ 124293 w 1162289"/>
                        <a:gd name="connsiteY35" fmla="*/ 714753 h 1675543"/>
                        <a:gd name="connsiteX36" fmla="*/ 94345 w 1162289"/>
                        <a:gd name="connsiteY36" fmla="*/ 552518 h 1675543"/>
                        <a:gd name="connsiteX37" fmla="*/ 111478 w 1162289"/>
                        <a:gd name="connsiteY37" fmla="*/ 428576 h 1675543"/>
                        <a:gd name="connsiteX38" fmla="*/ 117913 w 1162289"/>
                        <a:gd name="connsiteY38" fmla="*/ 413937 h 1675543"/>
                        <a:gd name="connsiteX39" fmla="*/ 114178 w 1162289"/>
                        <a:gd name="connsiteY39" fmla="*/ 411041 h 1675543"/>
                        <a:gd name="connsiteX40" fmla="*/ 21554 w 1162289"/>
                        <a:gd name="connsiteY40" fmla="*/ 292786 h 1675543"/>
                        <a:gd name="connsiteX41" fmla="*/ 306046 w 1162289"/>
                        <a:gd name="connsiteY41" fmla="*/ 90505 h 1675543"/>
                        <a:gd name="connsiteX0" fmla="*/ 325996 w 1161124"/>
                        <a:gd name="connsiteY0" fmla="*/ 33595 h 1690908"/>
                        <a:gd name="connsiteX1" fmla="*/ 546599 w 1161124"/>
                        <a:gd name="connsiteY1" fmla="*/ 16296 h 1690908"/>
                        <a:gd name="connsiteX2" fmla="*/ 597872 w 1161124"/>
                        <a:gd name="connsiteY2" fmla="*/ 157485 h 1690908"/>
                        <a:gd name="connsiteX3" fmla="*/ 599626 w 1161124"/>
                        <a:gd name="connsiteY3" fmla="*/ 174702 h 1690908"/>
                        <a:gd name="connsiteX4" fmla="*/ 605306 w 1161124"/>
                        <a:gd name="connsiteY4" fmla="*/ 176380 h 1690908"/>
                        <a:gd name="connsiteX5" fmla="*/ 847624 w 1161124"/>
                        <a:gd name="connsiteY5" fmla="*/ 483885 h 1690908"/>
                        <a:gd name="connsiteX6" fmla="*/ 853124 w 1161124"/>
                        <a:gd name="connsiteY6" fmla="*/ 543553 h 1690908"/>
                        <a:gd name="connsiteX7" fmla="*/ 860546 w 1161124"/>
                        <a:gd name="connsiteY7" fmla="*/ 539436 h 1690908"/>
                        <a:gd name="connsiteX8" fmla="*/ 864467 w 1161124"/>
                        <a:gd name="connsiteY8" fmla="*/ 545391 h 1690908"/>
                        <a:gd name="connsiteX9" fmla="*/ 968192 w 1161124"/>
                        <a:gd name="connsiteY9" fmla="*/ 719093 h 1690908"/>
                        <a:gd name="connsiteX10" fmla="*/ 1148313 w 1161124"/>
                        <a:gd name="connsiteY10" fmla="*/ 1213242 h 1690908"/>
                        <a:gd name="connsiteX11" fmla="*/ 1100546 w 1161124"/>
                        <a:gd name="connsiteY11" fmla="*/ 1193053 h 1690908"/>
                        <a:gd name="connsiteX12" fmla="*/ 1077138 w 1161124"/>
                        <a:gd name="connsiteY12" fmla="*/ 1169856 h 1690908"/>
                        <a:gd name="connsiteX13" fmla="*/ 1105659 w 1161124"/>
                        <a:gd name="connsiteY13" fmla="*/ 1235997 h 1690908"/>
                        <a:gd name="connsiteX14" fmla="*/ 1147619 w 1161124"/>
                        <a:gd name="connsiteY14" fmla="*/ 1474636 h 1690908"/>
                        <a:gd name="connsiteX15" fmla="*/ 1014869 w 1161124"/>
                        <a:gd name="connsiteY15" fmla="*/ 1374270 h 1690908"/>
                        <a:gd name="connsiteX16" fmla="*/ 1007925 w 1161124"/>
                        <a:gd name="connsiteY16" fmla="*/ 1365262 h 1690908"/>
                        <a:gd name="connsiteX17" fmla="*/ 1006863 w 1161124"/>
                        <a:gd name="connsiteY17" fmla="*/ 1368501 h 1690908"/>
                        <a:gd name="connsiteX18" fmla="*/ 1028401 w 1161124"/>
                        <a:gd name="connsiteY18" fmla="*/ 1418449 h 1690908"/>
                        <a:gd name="connsiteX19" fmla="*/ 1070362 w 1161124"/>
                        <a:gd name="connsiteY19" fmla="*/ 1657088 h 1690908"/>
                        <a:gd name="connsiteX20" fmla="*/ 890140 w 1161124"/>
                        <a:gd name="connsiteY20" fmla="*/ 1495134 h 1690908"/>
                        <a:gd name="connsiteX21" fmla="*/ 856417 w 1161124"/>
                        <a:gd name="connsiteY21" fmla="*/ 1446436 h 1690908"/>
                        <a:gd name="connsiteX22" fmla="*/ 848964 w 1161124"/>
                        <a:gd name="connsiteY22" fmla="*/ 1445139 h 1690908"/>
                        <a:gd name="connsiteX23" fmla="*/ 851012 w 1161124"/>
                        <a:gd name="connsiteY23" fmla="*/ 1449888 h 1690908"/>
                        <a:gd name="connsiteX24" fmla="*/ 892974 w 1161124"/>
                        <a:gd name="connsiteY24" fmla="*/ 1688526 h 1690908"/>
                        <a:gd name="connsiteX25" fmla="*/ 557635 w 1161124"/>
                        <a:gd name="connsiteY25" fmla="*/ 1280467 h 1690908"/>
                        <a:gd name="connsiteX26" fmla="*/ 473980 w 1161124"/>
                        <a:gd name="connsiteY26" fmla="*/ 1115520 h 1690908"/>
                        <a:gd name="connsiteX27" fmla="*/ 460339 w 1161124"/>
                        <a:gd name="connsiteY27" fmla="*/ 1098346 h 1690908"/>
                        <a:gd name="connsiteX28" fmla="*/ 379746 w 1161124"/>
                        <a:gd name="connsiteY28" fmla="*/ 981934 h 1690908"/>
                        <a:gd name="connsiteX29" fmla="*/ 370906 w 1161124"/>
                        <a:gd name="connsiteY29" fmla="*/ 967191 h 1690908"/>
                        <a:gd name="connsiteX30" fmla="*/ 366340 w 1161124"/>
                        <a:gd name="connsiteY30" fmla="*/ 965641 h 1690908"/>
                        <a:gd name="connsiteX31" fmla="*/ 390495 w 1161124"/>
                        <a:gd name="connsiteY31" fmla="*/ 1104152 h 1690908"/>
                        <a:gd name="connsiteX32" fmla="*/ 370624 w 1161124"/>
                        <a:gd name="connsiteY32" fmla="*/ 1432772 h 1690908"/>
                        <a:gd name="connsiteX33" fmla="*/ 169243 w 1161124"/>
                        <a:gd name="connsiteY33" fmla="*/ 944499 h 1690908"/>
                        <a:gd name="connsiteX34" fmla="*/ 136584 w 1161124"/>
                        <a:gd name="connsiteY34" fmla="*/ 757229 h 1690908"/>
                        <a:gd name="connsiteX35" fmla="*/ 123128 w 1161124"/>
                        <a:gd name="connsiteY35" fmla="*/ 730118 h 1690908"/>
                        <a:gd name="connsiteX36" fmla="*/ 93180 w 1161124"/>
                        <a:gd name="connsiteY36" fmla="*/ 567883 h 1690908"/>
                        <a:gd name="connsiteX37" fmla="*/ 110313 w 1161124"/>
                        <a:gd name="connsiteY37" fmla="*/ 443941 h 1690908"/>
                        <a:gd name="connsiteX38" fmla="*/ 116748 w 1161124"/>
                        <a:gd name="connsiteY38" fmla="*/ 429302 h 1690908"/>
                        <a:gd name="connsiteX39" fmla="*/ 113013 w 1161124"/>
                        <a:gd name="connsiteY39" fmla="*/ 426406 h 1690908"/>
                        <a:gd name="connsiteX40" fmla="*/ 20389 w 1161124"/>
                        <a:gd name="connsiteY40" fmla="*/ 308151 h 1690908"/>
                        <a:gd name="connsiteX41" fmla="*/ 325996 w 1161124"/>
                        <a:gd name="connsiteY41" fmla="*/ 33595 h 1690908"/>
                        <a:gd name="connsiteX0" fmla="*/ 329851 w 1164979"/>
                        <a:gd name="connsiteY0" fmla="*/ 47598 h 1704911"/>
                        <a:gd name="connsiteX1" fmla="*/ 550454 w 1164979"/>
                        <a:gd name="connsiteY1" fmla="*/ 30299 h 1704911"/>
                        <a:gd name="connsiteX2" fmla="*/ 601727 w 1164979"/>
                        <a:gd name="connsiteY2" fmla="*/ 171488 h 1704911"/>
                        <a:gd name="connsiteX3" fmla="*/ 603481 w 1164979"/>
                        <a:gd name="connsiteY3" fmla="*/ 188705 h 1704911"/>
                        <a:gd name="connsiteX4" fmla="*/ 609161 w 1164979"/>
                        <a:gd name="connsiteY4" fmla="*/ 190383 h 1704911"/>
                        <a:gd name="connsiteX5" fmla="*/ 851479 w 1164979"/>
                        <a:gd name="connsiteY5" fmla="*/ 497888 h 1704911"/>
                        <a:gd name="connsiteX6" fmla="*/ 856979 w 1164979"/>
                        <a:gd name="connsiteY6" fmla="*/ 557556 h 1704911"/>
                        <a:gd name="connsiteX7" fmla="*/ 864401 w 1164979"/>
                        <a:gd name="connsiteY7" fmla="*/ 553439 h 1704911"/>
                        <a:gd name="connsiteX8" fmla="*/ 868322 w 1164979"/>
                        <a:gd name="connsiteY8" fmla="*/ 559394 h 1704911"/>
                        <a:gd name="connsiteX9" fmla="*/ 972047 w 1164979"/>
                        <a:gd name="connsiteY9" fmla="*/ 733096 h 1704911"/>
                        <a:gd name="connsiteX10" fmla="*/ 1152168 w 1164979"/>
                        <a:gd name="connsiteY10" fmla="*/ 1227245 h 1704911"/>
                        <a:gd name="connsiteX11" fmla="*/ 1104401 w 1164979"/>
                        <a:gd name="connsiteY11" fmla="*/ 1207056 h 1704911"/>
                        <a:gd name="connsiteX12" fmla="*/ 1080993 w 1164979"/>
                        <a:gd name="connsiteY12" fmla="*/ 1183859 h 1704911"/>
                        <a:gd name="connsiteX13" fmla="*/ 1109514 w 1164979"/>
                        <a:gd name="connsiteY13" fmla="*/ 1250000 h 1704911"/>
                        <a:gd name="connsiteX14" fmla="*/ 1151474 w 1164979"/>
                        <a:gd name="connsiteY14" fmla="*/ 1488639 h 1704911"/>
                        <a:gd name="connsiteX15" fmla="*/ 1018724 w 1164979"/>
                        <a:gd name="connsiteY15" fmla="*/ 1388273 h 1704911"/>
                        <a:gd name="connsiteX16" fmla="*/ 1011780 w 1164979"/>
                        <a:gd name="connsiteY16" fmla="*/ 1379265 h 1704911"/>
                        <a:gd name="connsiteX17" fmla="*/ 1010718 w 1164979"/>
                        <a:gd name="connsiteY17" fmla="*/ 1382504 h 1704911"/>
                        <a:gd name="connsiteX18" fmla="*/ 1032256 w 1164979"/>
                        <a:gd name="connsiteY18" fmla="*/ 1432452 h 1704911"/>
                        <a:gd name="connsiteX19" fmla="*/ 1074217 w 1164979"/>
                        <a:gd name="connsiteY19" fmla="*/ 1671091 h 1704911"/>
                        <a:gd name="connsiteX20" fmla="*/ 893995 w 1164979"/>
                        <a:gd name="connsiteY20" fmla="*/ 1509137 h 1704911"/>
                        <a:gd name="connsiteX21" fmla="*/ 860272 w 1164979"/>
                        <a:gd name="connsiteY21" fmla="*/ 1460439 h 1704911"/>
                        <a:gd name="connsiteX22" fmla="*/ 852819 w 1164979"/>
                        <a:gd name="connsiteY22" fmla="*/ 1459142 h 1704911"/>
                        <a:gd name="connsiteX23" fmla="*/ 854867 w 1164979"/>
                        <a:gd name="connsiteY23" fmla="*/ 1463891 h 1704911"/>
                        <a:gd name="connsiteX24" fmla="*/ 896829 w 1164979"/>
                        <a:gd name="connsiteY24" fmla="*/ 1702529 h 1704911"/>
                        <a:gd name="connsiteX25" fmla="*/ 561490 w 1164979"/>
                        <a:gd name="connsiteY25" fmla="*/ 1294470 h 1704911"/>
                        <a:gd name="connsiteX26" fmla="*/ 477835 w 1164979"/>
                        <a:gd name="connsiteY26" fmla="*/ 1129523 h 1704911"/>
                        <a:gd name="connsiteX27" fmla="*/ 464194 w 1164979"/>
                        <a:gd name="connsiteY27" fmla="*/ 1112349 h 1704911"/>
                        <a:gd name="connsiteX28" fmla="*/ 383601 w 1164979"/>
                        <a:gd name="connsiteY28" fmla="*/ 995937 h 1704911"/>
                        <a:gd name="connsiteX29" fmla="*/ 374761 w 1164979"/>
                        <a:gd name="connsiteY29" fmla="*/ 981194 h 1704911"/>
                        <a:gd name="connsiteX30" fmla="*/ 370195 w 1164979"/>
                        <a:gd name="connsiteY30" fmla="*/ 979644 h 1704911"/>
                        <a:gd name="connsiteX31" fmla="*/ 394350 w 1164979"/>
                        <a:gd name="connsiteY31" fmla="*/ 1118155 h 1704911"/>
                        <a:gd name="connsiteX32" fmla="*/ 374479 w 1164979"/>
                        <a:gd name="connsiteY32" fmla="*/ 1446775 h 1704911"/>
                        <a:gd name="connsiteX33" fmla="*/ 173098 w 1164979"/>
                        <a:gd name="connsiteY33" fmla="*/ 958502 h 1704911"/>
                        <a:gd name="connsiteX34" fmla="*/ 140439 w 1164979"/>
                        <a:gd name="connsiteY34" fmla="*/ 771232 h 1704911"/>
                        <a:gd name="connsiteX35" fmla="*/ 126983 w 1164979"/>
                        <a:gd name="connsiteY35" fmla="*/ 744121 h 1704911"/>
                        <a:gd name="connsiteX36" fmla="*/ 97035 w 1164979"/>
                        <a:gd name="connsiteY36" fmla="*/ 581886 h 1704911"/>
                        <a:gd name="connsiteX37" fmla="*/ 114168 w 1164979"/>
                        <a:gd name="connsiteY37" fmla="*/ 457944 h 1704911"/>
                        <a:gd name="connsiteX38" fmla="*/ 120603 w 1164979"/>
                        <a:gd name="connsiteY38" fmla="*/ 443305 h 1704911"/>
                        <a:gd name="connsiteX39" fmla="*/ 116868 w 1164979"/>
                        <a:gd name="connsiteY39" fmla="*/ 440409 h 1704911"/>
                        <a:gd name="connsiteX40" fmla="*/ 24244 w 1164979"/>
                        <a:gd name="connsiteY40" fmla="*/ 322154 h 1704911"/>
                        <a:gd name="connsiteX41" fmla="*/ 329851 w 1164979"/>
                        <a:gd name="connsiteY41" fmla="*/ 47598 h 1704911"/>
                        <a:gd name="connsiteX0" fmla="*/ 316459 w 1151587"/>
                        <a:gd name="connsiteY0" fmla="*/ 47598 h 1704911"/>
                        <a:gd name="connsiteX1" fmla="*/ 537062 w 1151587"/>
                        <a:gd name="connsiteY1" fmla="*/ 30299 h 1704911"/>
                        <a:gd name="connsiteX2" fmla="*/ 588335 w 1151587"/>
                        <a:gd name="connsiteY2" fmla="*/ 171488 h 1704911"/>
                        <a:gd name="connsiteX3" fmla="*/ 590089 w 1151587"/>
                        <a:gd name="connsiteY3" fmla="*/ 188705 h 1704911"/>
                        <a:gd name="connsiteX4" fmla="*/ 595769 w 1151587"/>
                        <a:gd name="connsiteY4" fmla="*/ 190383 h 1704911"/>
                        <a:gd name="connsiteX5" fmla="*/ 838087 w 1151587"/>
                        <a:gd name="connsiteY5" fmla="*/ 497888 h 1704911"/>
                        <a:gd name="connsiteX6" fmla="*/ 843587 w 1151587"/>
                        <a:gd name="connsiteY6" fmla="*/ 557556 h 1704911"/>
                        <a:gd name="connsiteX7" fmla="*/ 851009 w 1151587"/>
                        <a:gd name="connsiteY7" fmla="*/ 553439 h 1704911"/>
                        <a:gd name="connsiteX8" fmla="*/ 854930 w 1151587"/>
                        <a:gd name="connsiteY8" fmla="*/ 559394 h 1704911"/>
                        <a:gd name="connsiteX9" fmla="*/ 958655 w 1151587"/>
                        <a:gd name="connsiteY9" fmla="*/ 733096 h 1704911"/>
                        <a:gd name="connsiteX10" fmla="*/ 1138776 w 1151587"/>
                        <a:gd name="connsiteY10" fmla="*/ 1227245 h 1704911"/>
                        <a:gd name="connsiteX11" fmla="*/ 1091009 w 1151587"/>
                        <a:gd name="connsiteY11" fmla="*/ 1207056 h 1704911"/>
                        <a:gd name="connsiteX12" fmla="*/ 1067601 w 1151587"/>
                        <a:gd name="connsiteY12" fmla="*/ 1183859 h 1704911"/>
                        <a:gd name="connsiteX13" fmla="*/ 1096122 w 1151587"/>
                        <a:gd name="connsiteY13" fmla="*/ 1250000 h 1704911"/>
                        <a:gd name="connsiteX14" fmla="*/ 1138082 w 1151587"/>
                        <a:gd name="connsiteY14" fmla="*/ 1488639 h 1704911"/>
                        <a:gd name="connsiteX15" fmla="*/ 1005332 w 1151587"/>
                        <a:gd name="connsiteY15" fmla="*/ 1388273 h 1704911"/>
                        <a:gd name="connsiteX16" fmla="*/ 998388 w 1151587"/>
                        <a:gd name="connsiteY16" fmla="*/ 1379265 h 1704911"/>
                        <a:gd name="connsiteX17" fmla="*/ 997326 w 1151587"/>
                        <a:gd name="connsiteY17" fmla="*/ 1382504 h 1704911"/>
                        <a:gd name="connsiteX18" fmla="*/ 1018864 w 1151587"/>
                        <a:gd name="connsiteY18" fmla="*/ 1432452 h 1704911"/>
                        <a:gd name="connsiteX19" fmla="*/ 1060825 w 1151587"/>
                        <a:gd name="connsiteY19" fmla="*/ 1671091 h 1704911"/>
                        <a:gd name="connsiteX20" fmla="*/ 880603 w 1151587"/>
                        <a:gd name="connsiteY20" fmla="*/ 1509137 h 1704911"/>
                        <a:gd name="connsiteX21" fmla="*/ 846880 w 1151587"/>
                        <a:gd name="connsiteY21" fmla="*/ 1460439 h 1704911"/>
                        <a:gd name="connsiteX22" fmla="*/ 839427 w 1151587"/>
                        <a:gd name="connsiteY22" fmla="*/ 1459142 h 1704911"/>
                        <a:gd name="connsiteX23" fmla="*/ 841475 w 1151587"/>
                        <a:gd name="connsiteY23" fmla="*/ 1463891 h 1704911"/>
                        <a:gd name="connsiteX24" fmla="*/ 883437 w 1151587"/>
                        <a:gd name="connsiteY24" fmla="*/ 1702529 h 1704911"/>
                        <a:gd name="connsiteX25" fmla="*/ 548098 w 1151587"/>
                        <a:gd name="connsiteY25" fmla="*/ 1294470 h 1704911"/>
                        <a:gd name="connsiteX26" fmla="*/ 464443 w 1151587"/>
                        <a:gd name="connsiteY26" fmla="*/ 1129523 h 1704911"/>
                        <a:gd name="connsiteX27" fmla="*/ 450802 w 1151587"/>
                        <a:gd name="connsiteY27" fmla="*/ 1112349 h 1704911"/>
                        <a:gd name="connsiteX28" fmla="*/ 370209 w 1151587"/>
                        <a:gd name="connsiteY28" fmla="*/ 995937 h 1704911"/>
                        <a:gd name="connsiteX29" fmla="*/ 361369 w 1151587"/>
                        <a:gd name="connsiteY29" fmla="*/ 981194 h 1704911"/>
                        <a:gd name="connsiteX30" fmla="*/ 356803 w 1151587"/>
                        <a:gd name="connsiteY30" fmla="*/ 979644 h 1704911"/>
                        <a:gd name="connsiteX31" fmla="*/ 380958 w 1151587"/>
                        <a:gd name="connsiteY31" fmla="*/ 1118155 h 1704911"/>
                        <a:gd name="connsiteX32" fmla="*/ 361087 w 1151587"/>
                        <a:gd name="connsiteY32" fmla="*/ 1446775 h 1704911"/>
                        <a:gd name="connsiteX33" fmla="*/ 159706 w 1151587"/>
                        <a:gd name="connsiteY33" fmla="*/ 958502 h 1704911"/>
                        <a:gd name="connsiteX34" fmla="*/ 127047 w 1151587"/>
                        <a:gd name="connsiteY34" fmla="*/ 771232 h 1704911"/>
                        <a:gd name="connsiteX35" fmla="*/ 113591 w 1151587"/>
                        <a:gd name="connsiteY35" fmla="*/ 744121 h 1704911"/>
                        <a:gd name="connsiteX36" fmla="*/ 83643 w 1151587"/>
                        <a:gd name="connsiteY36" fmla="*/ 581886 h 1704911"/>
                        <a:gd name="connsiteX37" fmla="*/ 100776 w 1151587"/>
                        <a:gd name="connsiteY37" fmla="*/ 457944 h 1704911"/>
                        <a:gd name="connsiteX38" fmla="*/ 107211 w 1151587"/>
                        <a:gd name="connsiteY38" fmla="*/ 443305 h 1704911"/>
                        <a:gd name="connsiteX39" fmla="*/ 103476 w 1151587"/>
                        <a:gd name="connsiteY39" fmla="*/ 440409 h 1704911"/>
                        <a:gd name="connsiteX40" fmla="*/ 10852 w 1151587"/>
                        <a:gd name="connsiteY40" fmla="*/ 322154 h 1704911"/>
                        <a:gd name="connsiteX41" fmla="*/ 316459 w 1151587"/>
                        <a:gd name="connsiteY41" fmla="*/ 47598 h 1704911"/>
                        <a:gd name="connsiteX0" fmla="*/ 232816 w 1067944"/>
                        <a:gd name="connsiteY0" fmla="*/ 30232 h 1687545"/>
                        <a:gd name="connsiteX1" fmla="*/ 453419 w 1067944"/>
                        <a:gd name="connsiteY1" fmla="*/ 12933 h 1687545"/>
                        <a:gd name="connsiteX2" fmla="*/ 504692 w 1067944"/>
                        <a:gd name="connsiteY2" fmla="*/ 154122 h 1687545"/>
                        <a:gd name="connsiteX3" fmla="*/ 506446 w 1067944"/>
                        <a:gd name="connsiteY3" fmla="*/ 171339 h 1687545"/>
                        <a:gd name="connsiteX4" fmla="*/ 512126 w 1067944"/>
                        <a:gd name="connsiteY4" fmla="*/ 173017 h 1687545"/>
                        <a:gd name="connsiteX5" fmla="*/ 754444 w 1067944"/>
                        <a:gd name="connsiteY5" fmla="*/ 480522 h 1687545"/>
                        <a:gd name="connsiteX6" fmla="*/ 759944 w 1067944"/>
                        <a:gd name="connsiteY6" fmla="*/ 540190 h 1687545"/>
                        <a:gd name="connsiteX7" fmla="*/ 767366 w 1067944"/>
                        <a:gd name="connsiteY7" fmla="*/ 536073 h 1687545"/>
                        <a:gd name="connsiteX8" fmla="*/ 771287 w 1067944"/>
                        <a:gd name="connsiteY8" fmla="*/ 542028 h 1687545"/>
                        <a:gd name="connsiteX9" fmla="*/ 875012 w 1067944"/>
                        <a:gd name="connsiteY9" fmla="*/ 715730 h 1687545"/>
                        <a:gd name="connsiteX10" fmla="*/ 1055133 w 1067944"/>
                        <a:gd name="connsiteY10" fmla="*/ 1209879 h 1687545"/>
                        <a:gd name="connsiteX11" fmla="*/ 1007366 w 1067944"/>
                        <a:gd name="connsiteY11" fmla="*/ 1189690 h 1687545"/>
                        <a:gd name="connsiteX12" fmla="*/ 983958 w 1067944"/>
                        <a:gd name="connsiteY12" fmla="*/ 1166493 h 1687545"/>
                        <a:gd name="connsiteX13" fmla="*/ 1012479 w 1067944"/>
                        <a:gd name="connsiteY13" fmla="*/ 1232634 h 1687545"/>
                        <a:gd name="connsiteX14" fmla="*/ 1054439 w 1067944"/>
                        <a:gd name="connsiteY14" fmla="*/ 1471273 h 1687545"/>
                        <a:gd name="connsiteX15" fmla="*/ 921689 w 1067944"/>
                        <a:gd name="connsiteY15" fmla="*/ 1370907 h 1687545"/>
                        <a:gd name="connsiteX16" fmla="*/ 914745 w 1067944"/>
                        <a:gd name="connsiteY16" fmla="*/ 1361899 h 1687545"/>
                        <a:gd name="connsiteX17" fmla="*/ 913683 w 1067944"/>
                        <a:gd name="connsiteY17" fmla="*/ 1365138 h 1687545"/>
                        <a:gd name="connsiteX18" fmla="*/ 935221 w 1067944"/>
                        <a:gd name="connsiteY18" fmla="*/ 1415086 h 1687545"/>
                        <a:gd name="connsiteX19" fmla="*/ 977182 w 1067944"/>
                        <a:gd name="connsiteY19" fmla="*/ 1653725 h 1687545"/>
                        <a:gd name="connsiteX20" fmla="*/ 796960 w 1067944"/>
                        <a:gd name="connsiteY20" fmla="*/ 1491771 h 1687545"/>
                        <a:gd name="connsiteX21" fmla="*/ 763237 w 1067944"/>
                        <a:gd name="connsiteY21" fmla="*/ 1443073 h 1687545"/>
                        <a:gd name="connsiteX22" fmla="*/ 755784 w 1067944"/>
                        <a:gd name="connsiteY22" fmla="*/ 1441776 h 1687545"/>
                        <a:gd name="connsiteX23" fmla="*/ 757832 w 1067944"/>
                        <a:gd name="connsiteY23" fmla="*/ 1446525 h 1687545"/>
                        <a:gd name="connsiteX24" fmla="*/ 799794 w 1067944"/>
                        <a:gd name="connsiteY24" fmla="*/ 1685163 h 1687545"/>
                        <a:gd name="connsiteX25" fmla="*/ 464455 w 1067944"/>
                        <a:gd name="connsiteY25" fmla="*/ 1277104 h 1687545"/>
                        <a:gd name="connsiteX26" fmla="*/ 380800 w 1067944"/>
                        <a:gd name="connsiteY26" fmla="*/ 1112157 h 1687545"/>
                        <a:gd name="connsiteX27" fmla="*/ 367159 w 1067944"/>
                        <a:gd name="connsiteY27" fmla="*/ 1094983 h 1687545"/>
                        <a:gd name="connsiteX28" fmla="*/ 286566 w 1067944"/>
                        <a:gd name="connsiteY28" fmla="*/ 978571 h 1687545"/>
                        <a:gd name="connsiteX29" fmla="*/ 277726 w 1067944"/>
                        <a:gd name="connsiteY29" fmla="*/ 963828 h 1687545"/>
                        <a:gd name="connsiteX30" fmla="*/ 273160 w 1067944"/>
                        <a:gd name="connsiteY30" fmla="*/ 962278 h 1687545"/>
                        <a:gd name="connsiteX31" fmla="*/ 297315 w 1067944"/>
                        <a:gd name="connsiteY31" fmla="*/ 1100789 h 1687545"/>
                        <a:gd name="connsiteX32" fmla="*/ 277444 w 1067944"/>
                        <a:gd name="connsiteY32" fmla="*/ 1429409 h 1687545"/>
                        <a:gd name="connsiteX33" fmla="*/ 76063 w 1067944"/>
                        <a:gd name="connsiteY33" fmla="*/ 941136 h 1687545"/>
                        <a:gd name="connsiteX34" fmla="*/ 43404 w 1067944"/>
                        <a:gd name="connsiteY34" fmla="*/ 753866 h 1687545"/>
                        <a:gd name="connsiteX35" fmla="*/ 29948 w 1067944"/>
                        <a:gd name="connsiteY35" fmla="*/ 726755 h 1687545"/>
                        <a:gd name="connsiteX36" fmla="*/ 0 w 1067944"/>
                        <a:gd name="connsiteY36" fmla="*/ 564520 h 1687545"/>
                        <a:gd name="connsiteX37" fmla="*/ 17133 w 1067944"/>
                        <a:gd name="connsiteY37" fmla="*/ 440578 h 1687545"/>
                        <a:gd name="connsiteX38" fmla="*/ 23568 w 1067944"/>
                        <a:gd name="connsiteY38" fmla="*/ 425939 h 1687545"/>
                        <a:gd name="connsiteX39" fmla="*/ 19833 w 1067944"/>
                        <a:gd name="connsiteY39" fmla="*/ 423043 h 1687545"/>
                        <a:gd name="connsiteX40" fmla="*/ 54704 w 1067944"/>
                        <a:gd name="connsiteY40" fmla="*/ 223290 h 1687545"/>
                        <a:gd name="connsiteX41" fmla="*/ 232816 w 1067944"/>
                        <a:gd name="connsiteY41" fmla="*/ 30232 h 1687545"/>
                        <a:gd name="connsiteX0" fmla="*/ 232816 w 1067944"/>
                        <a:gd name="connsiteY0" fmla="*/ 7742 h 1665055"/>
                        <a:gd name="connsiteX1" fmla="*/ 349111 w 1067944"/>
                        <a:gd name="connsiteY1" fmla="*/ 47170 h 1665055"/>
                        <a:gd name="connsiteX2" fmla="*/ 504692 w 1067944"/>
                        <a:gd name="connsiteY2" fmla="*/ 131632 h 1665055"/>
                        <a:gd name="connsiteX3" fmla="*/ 506446 w 1067944"/>
                        <a:gd name="connsiteY3" fmla="*/ 148849 h 1665055"/>
                        <a:gd name="connsiteX4" fmla="*/ 512126 w 1067944"/>
                        <a:gd name="connsiteY4" fmla="*/ 150527 h 1665055"/>
                        <a:gd name="connsiteX5" fmla="*/ 754444 w 1067944"/>
                        <a:gd name="connsiteY5" fmla="*/ 458032 h 1665055"/>
                        <a:gd name="connsiteX6" fmla="*/ 759944 w 1067944"/>
                        <a:gd name="connsiteY6" fmla="*/ 517700 h 1665055"/>
                        <a:gd name="connsiteX7" fmla="*/ 767366 w 1067944"/>
                        <a:gd name="connsiteY7" fmla="*/ 513583 h 1665055"/>
                        <a:gd name="connsiteX8" fmla="*/ 771287 w 1067944"/>
                        <a:gd name="connsiteY8" fmla="*/ 519538 h 1665055"/>
                        <a:gd name="connsiteX9" fmla="*/ 875012 w 1067944"/>
                        <a:gd name="connsiteY9" fmla="*/ 693240 h 1665055"/>
                        <a:gd name="connsiteX10" fmla="*/ 1055133 w 1067944"/>
                        <a:gd name="connsiteY10" fmla="*/ 1187389 h 1665055"/>
                        <a:gd name="connsiteX11" fmla="*/ 1007366 w 1067944"/>
                        <a:gd name="connsiteY11" fmla="*/ 1167200 h 1665055"/>
                        <a:gd name="connsiteX12" fmla="*/ 983958 w 1067944"/>
                        <a:gd name="connsiteY12" fmla="*/ 1144003 h 1665055"/>
                        <a:gd name="connsiteX13" fmla="*/ 1012479 w 1067944"/>
                        <a:gd name="connsiteY13" fmla="*/ 1210144 h 1665055"/>
                        <a:gd name="connsiteX14" fmla="*/ 1054439 w 1067944"/>
                        <a:gd name="connsiteY14" fmla="*/ 1448783 h 1665055"/>
                        <a:gd name="connsiteX15" fmla="*/ 921689 w 1067944"/>
                        <a:gd name="connsiteY15" fmla="*/ 1348417 h 1665055"/>
                        <a:gd name="connsiteX16" fmla="*/ 914745 w 1067944"/>
                        <a:gd name="connsiteY16" fmla="*/ 1339409 h 1665055"/>
                        <a:gd name="connsiteX17" fmla="*/ 913683 w 1067944"/>
                        <a:gd name="connsiteY17" fmla="*/ 1342648 h 1665055"/>
                        <a:gd name="connsiteX18" fmla="*/ 935221 w 1067944"/>
                        <a:gd name="connsiteY18" fmla="*/ 1392596 h 1665055"/>
                        <a:gd name="connsiteX19" fmla="*/ 977182 w 1067944"/>
                        <a:gd name="connsiteY19" fmla="*/ 1631235 h 1665055"/>
                        <a:gd name="connsiteX20" fmla="*/ 796960 w 1067944"/>
                        <a:gd name="connsiteY20" fmla="*/ 1469281 h 1665055"/>
                        <a:gd name="connsiteX21" fmla="*/ 763237 w 1067944"/>
                        <a:gd name="connsiteY21" fmla="*/ 1420583 h 1665055"/>
                        <a:gd name="connsiteX22" fmla="*/ 755784 w 1067944"/>
                        <a:gd name="connsiteY22" fmla="*/ 1419286 h 1665055"/>
                        <a:gd name="connsiteX23" fmla="*/ 757832 w 1067944"/>
                        <a:gd name="connsiteY23" fmla="*/ 1424035 h 1665055"/>
                        <a:gd name="connsiteX24" fmla="*/ 799794 w 1067944"/>
                        <a:gd name="connsiteY24" fmla="*/ 1662673 h 1665055"/>
                        <a:gd name="connsiteX25" fmla="*/ 464455 w 1067944"/>
                        <a:gd name="connsiteY25" fmla="*/ 1254614 h 1665055"/>
                        <a:gd name="connsiteX26" fmla="*/ 380800 w 1067944"/>
                        <a:gd name="connsiteY26" fmla="*/ 1089667 h 1665055"/>
                        <a:gd name="connsiteX27" fmla="*/ 367159 w 1067944"/>
                        <a:gd name="connsiteY27" fmla="*/ 1072493 h 1665055"/>
                        <a:gd name="connsiteX28" fmla="*/ 286566 w 1067944"/>
                        <a:gd name="connsiteY28" fmla="*/ 956081 h 1665055"/>
                        <a:gd name="connsiteX29" fmla="*/ 277726 w 1067944"/>
                        <a:gd name="connsiteY29" fmla="*/ 941338 h 1665055"/>
                        <a:gd name="connsiteX30" fmla="*/ 273160 w 1067944"/>
                        <a:gd name="connsiteY30" fmla="*/ 939788 h 1665055"/>
                        <a:gd name="connsiteX31" fmla="*/ 297315 w 1067944"/>
                        <a:gd name="connsiteY31" fmla="*/ 1078299 h 1665055"/>
                        <a:gd name="connsiteX32" fmla="*/ 277444 w 1067944"/>
                        <a:gd name="connsiteY32" fmla="*/ 1406919 h 1665055"/>
                        <a:gd name="connsiteX33" fmla="*/ 76063 w 1067944"/>
                        <a:gd name="connsiteY33" fmla="*/ 918646 h 1665055"/>
                        <a:gd name="connsiteX34" fmla="*/ 43404 w 1067944"/>
                        <a:gd name="connsiteY34" fmla="*/ 731376 h 1665055"/>
                        <a:gd name="connsiteX35" fmla="*/ 29948 w 1067944"/>
                        <a:gd name="connsiteY35" fmla="*/ 704265 h 1665055"/>
                        <a:gd name="connsiteX36" fmla="*/ 0 w 1067944"/>
                        <a:gd name="connsiteY36" fmla="*/ 542030 h 1665055"/>
                        <a:gd name="connsiteX37" fmla="*/ 17133 w 1067944"/>
                        <a:gd name="connsiteY37" fmla="*/ 418088 h 1665055"/>
                        <a:gd name="connsiteX38" fmla="*/ 23568 w 1067944"/>
                        <a:gd name="connsiteY38" fmla="*/ 403449 h 1665055"/>
                        <a:gd name="connsiteX39" fmla="*/ 19833 w 1067944"/>
                        <a:gd name="connsiteY39" fmla="*/ 400553 h 1665055"/>
                        <a:gd name="connsiteX40" fmla="*/ 54704 w 1067944"/>
                        <a:gd name="connsiteY40" fmla="*/ 200800 h 1665055"/>
                        <a:gd name="connsiteX41" fmla="*/ 232816 w 1067944"/>
                        <a:gd name="connsiteY41" fmla="*/ 7742 h 1665055"/>
                        <a:gd name="connsiteX0" fmla="*/ 54704 w 1067944"/>
                        <a:gd name="connsiteY0" fmla="*/ 155343 h 1619598"/>
                        <a:gd name="connsiteX1" fmla="*/ 349111 w 1067944"/>
                        <a:gd name="connsiteY1" fmla="*/ 1713 h 1619598"/>
                        <a:gd name="connsiteX2" fmla="*/ 504692 w 1067944"/>
                        <a:gd name="connsiteY2" fmla="*/ 86175 h 1619598"/>
                        <a:gd name="connsiteX3" fmla="*/ 506446 w 1067944"/>
                        <a:gd name="connsiteY3" fmla="*/ 103392 h 1619598"/>
                        <a:gd name="connsiteX4" fmla="*/ 512126 w 1067944"/>
                        <a:gd name="connsiteY4" fmla="*/ 105070 h 1619598"/>
                        <a:gd name="connsiteX5" fmla="*/ 754444 w 1067944"/>
                        <a:gd name="connsiteY5" fmla="*/ 412575 h 1619598"/>
                        <a:gd name="connsiteX6" fmla="*/ 759944 w 1067944"/>
                        <a:gd name="connsiteY6" fmla="*/ 472243 h 1619598"/>
                        <a:gd name="connsiteX7" fmla="*/ 767366 w 1067944"/>
                        <a:gd name="connsiteY7" fmla="*/ 468126 h 1619598"/>
                        <a:gd name="connsiteX8" fmla="*/ 771287 w 1067944"/>
                        <a:gd name="connsiteY8" fmla="*/ 474081 h 1619598"/>
                        <a:gd name="connsiteX9" fmla="*/ 875012 w 1067944"/>
                        <a:gd name="connsiteY9" fmla="*/ 647783 h 1619598"/>
                        <a:gd name="connsiteX10" fmla="*/ 1055133 w 1067944"/>
                        <a:gd name="connsiteY10" fmla="*/ 1141932 h 1619598"/>
                        <a:gd name="connsiteX11" fmla="*/ 1007366 w 1067944"/>
                        <a:gd name="connsiteY11" fmla="*/ 1121743 h 1619598"/>
                        <a:gd name="connsiteX12" fmla="*/ 983958 w 1067944"/>
                        <a:gd name="connsiteY12" fmla="*/ 1098546 h 1619598"/>
                        <a:gd name="connsiteX13" fmla="*/ 1012479 w 1067944"/>
                        <a:gd name="connsiteY13" fmla="*/ 1164687 h 1619598"/>
                        <a:gd name="connsiteX14" fmla="*/ 1054439 w 1067944"/>
                        <a:gd name="connsiteY14" fmla="*/ 1403326 h 1619598"/>
                        <a:gd name="connsiteX15" fmla="*/ 921689 w 1067944"/>
                        <a:gd name="connsiteY15" fmla="*/ 1302960 h 1619598"/>
                        <a:gd name="connsiteX16" fmla="*/ 914745 w 1067944"/>
                        <a:gd name="connsiteY16" fmla="*/ 1293952 h 1619598"/>
                        <a:gd name="connsiteX17" fmla="*/ 913683 w 1067944"/>
                        <a:gd name="connsiteY17" fmla="*/ 1297191 h 1619598"/>
                        <a:gd name="connsiteX18" fmla="*/ 935221 w 1067944"/>
                        <a:gd name="connsiteY18" fmla="*/ 1347139 h 1619598"/>
                        <a:gd name="connsiteX19" fmla="*/ 977182 w 1067944"/>
                        <a:gd name="connsiteY19" fmla="*/ 1585778 h 1619598"/>
                        <a:gd name="connsiteX20" fmla="*/ 796960 w 1067944"/>
                        <a:gd name="connsiteY20" fmla="*/ 1423824 h 1619598"/>
                        <a:gd name="connsiteX21" fmla="*/ 763237 w 1067944"/>
                        <a:gd name="connsiteY21" fmla="*/ 1375126 h 1619598"/>
                        <a:gd name="connsiteX22" fmla="*/ 755784 w 1067944"/>
                        <a:gd name="connsiteY22" fmla="*/ 1373829 h 1619598"/>
                        <a:gd name="connsiteX23" fmla="*/ 757832 w 1067944"/>
                        <a:gd name="connsiteY23" fmla="*/ 1378578 h 1619598"/>
                        <a:gd name="connsiteX24" fmla="*/ 799794 w 1067944"/>
                        <a:gd name="connsiteY24" fmla="*/ 1617216 h 1619598"/>
                        <a:gd name="connsiteX25" fmla="*/ 464455 w 1067944"/>
                        <a:gd name="connsiteY25" fmla="*/ 1209157 h 1619598"/>
                        <a:gd name="connsiteX26" fmla="*/ 380800 w 1067944"/>
                        <a:gd name="connsiteY26" fmla="*/ 1044210 h 1619598"/>
                        <a:gd name="connsiteX27" fmla="*/ 367159 w 1067944"/>
                        <a:gd name="connsiteY27" fmla="*/ 1027036 h 1619598"/>
                        <a:gd name="connsiteX28" fmla="*/ 286566 w 1067944"/>
                        <a:gd name="connsiteY28" fmla="*/ 910624 h 1619598"/>
                        <a:gd name="connsiteX29" fmla="*/ 277726 w 1067944"/>
                        <a:gd name="connsiteY29" fmla="*/ 895881 h 1619598"/>
                        <a:gd name="connsiteX30" fmla="*/ 273160 w 1067944"/>
                        <a:gd name="connsiteY30" fmla="*/ 894331 h 1619598"/>
                        <a:gd name="connsiteX31" fmla="*/ 297315 w 1067944"/>
                        <a:gd name="connsiteY31" fmla="*/ 1032842 h 1619598"/>
                        <a:gd name="connsiteX32" fmla="*/ 277444 w 1067944"/>
                        <a:gd name="connsiteY32" fmla="*/ 1361462 h 1619598"/>
                        <a:gd name="connsiteX33" fmla="*/ 76063 w 1067944"/>
                        <a:gd name="connsiteY33" fmla="*/ 873189 h 1619598"/>
                        <a:gd name="connsiteX34" fmla="*/ 43404 w 1067944"/>
                        <a:gd name="connsiteY34" fmla="*/ 685919 h 1619598"/>
                        <a:gd name="connsiteX35" fmla="*/ 29948 w 1067944"/>
                        <a:gd name="connsiteY35" fmla="*/ 658808 h 1619598"/>
                        <a:gd name="connsiteX36" fmla="*/ 0 w 1067944"/>
                        <a:gd name="connsiteY36" fmla="*/ 496573 h 1619598"/>
                        <a:gd name="connsiteX37" fmla="*/ 17133 w 1067944"/>
                        <a:gd name="connsiteY37" fmla="*/ 372631 h 1619598"/>
                        <a:gd name="connsiteX38" fmla="*/ 23568 w 1067944"/>
                        <a:gd name="connsiteY38" fmla="*/ 357992 h 1619598"/>
                        <a:gd name="connsiteX39" fmla="*/ 19833 w 1067944"/>
                        <a:gd name="connsiteY39" fmla="*/ 355096 h 1619598"/>
                        <a:gd name="connsiteX40" fmla="*/ 54704 w 1067944"/>
                        <a:gd name="connsiteY40" fmla="*/ 155343 h 1619598"/>
                        <a:gd name="connsiteX0" fmla="*/ 112386 w 1125626"/>
                        <a:gd name="connsiteY0" fmla="*/ 155343 h 1619598"/>
                        <a:gd name="connsiteX1" fmla="*/ 406793 w 1125626"/>
                        <a:gd name="connsiteY1" fmla="*/ 1713 h 1619598"/>
                        <a:gd name="connsiteX2" fmla="*/ 562374 w 1125626"/>
                        <a:gd name="connsiteY2" fmla="*/ 86175 h 1619598"/>
                        <a:gd name="connsiteX3" fmla="*/ 564128 w 1125626"/>
                        <a:gd name="connsiteY3" fmla="*/ 103392 h 1619598"/>
                        <a:gd name="connsiteX4" fmla="*/ 569808 w 1125626"/>
                        <a:gd name="connsiteY4" fmla="*/ 105070 h 1619598"/>
                        <a:gd name="connsiteX5" fmla="*/ 812126 w 1125626"/>
                        <a:gd name="connsiteY5" fmla="*/ 412575 h 1619598"/>
                        <a:gd name="connsiteX6" fmla="*/ 817626 w 1125626"/>
                        <a:gd name="connsiteY6" fmla="*/ 472243 h 1619598"/>
                        <a:gd name="connsiteX7" fmla="*/ 825048 w 1125626"/>
                        <a:gd name="connsiteY7" fmla="*/ 468126 h 1619598"/>
                        <a:gd name="connsiteX8" fmla="*/ 828969 w 1125626"/>
                        <a:gd name="connsiteY8" fmla="*/ 474081 h 1619598"/>
                        <a:gd name="connsiteX9" fmla="*/ 932694 w 1125626"/>
                        <a:gd name="connsiteY9" fmla="*/ 647783 h 1619598"/>
                        <a:gd name="connsiteX10" fmla="*/ 1112815 w 1125626"/>
                        <a:gd name="connsiteY10" fmla="*/ 1141932 h 1619598"/>
                        <a:gd name="connsiteX11" fmla="*/ 1065048 w 1125626"/>
                        <a:gd name="connsiteY11" fmla="*/ 1121743 h 1619598"/>
                        <a:gd name="connsiteX12" fmla="*/ 1041640 w 1125626"/>
                        <a:gd name="connsiteY12" fmla="*/ 1098546 h 1619598"/>
                        <a:gd name="connsiteX13" fmla="*/ 1070161 w 1125626"/>
                        <a:gd name="connsiteY13" fmla="*/ 1164687 h 1619598"/>
                        <a:gd name="connsiteX14" fmla="*/ 1112121 w 1125626"/>
                        <a:gd name="connsiteY14" fmla="*/ 1403326 h 1619598"/>
                        <a:gd name="connsiteX15" fmla="*/ 979371 w 1125626"/>
                        <a:gd name="connsiteY15" fmla="*/ 1302960 h 1619598"/>
                        <a:gd name="connsiteX16" fmla="*/ 972427 w 1125626"/>
                        <a:gd name="connsiteY16" fmla="*/ 1293952 h 1619598"/>
                        <a:gd name="connsiteX17" fmla="*/ 971365 w 1125626"/>
                        <a:gd name="connsiteY17" fmla="*/ 1297191 h 1619598"/>
                        <a:gd name="connsiteX18" fmla="*/ 992903 w 1125626"/>
                        <a:gd name="connsiteY18" fmla="*/ 1347139 h 1619598"/>
                        <a:gd name="connsiteX19" fmla="*/ 1034864 w 1125626"/>
                        <a:gd name="connsiteY19" fmla="*/ 1585778 h 1619598"/>
                        <a:gd name="connsiteX20" fmla="*/ 854642 w 1125626"/>
                        <a:gd name="connsiteY20" fmla="*/ 1423824 h 1619598"/>
                        <a:gd name="connsiteX21" fmla="*/ 820919 w 1125626"/>
                        <a:gd name="connsiteY21" fmla="*/ 1375126 h 1619598"/>
                        <a:gd name="connsiteX22" fmla="*/ 813466 w 1125626"/>
                        <a:gd name="connsiteY22" fmla="*/ 1373829 h 1619598"/>
                        <a:gd name="connsiteX23" fmla="*/ 815514 w 1125626"/>
                        <a:gd name="connsiteY23" fmla="*/ 1378578 h 1619598"/>
                        <a:gd name="connsiteX24" fmla="*/ 857476 w 1125626"/>
                        <a:gd name="connsiteY24" fmla="*/ 1617216 h 1619598"/>
                        <a:gd name="connsiteX25" fmla="*/ 522137 w 1125626"/>
                        <a:gd name="connsiteY25" fmla="*/ 1209157 h 1619598"/>
                        <a:gd name="connsiteX26" fmla="*/ 438482 w 1125626"/>
                        <a:gd name="connsiteY26" fmla="*/ 1044210 h 1619598"/>
                        <a:gd name="connsiteX27" fmla="*/ 424841 w 1125626"/>
                        <a:gd name="connsiteY27" fmla="*/ 1027036 h 1619598"/>
                        <a:gd name="connsiteX28" fmla="*/ 344248 w 1125626"/>
                        <a:gd name="connsiteY28" fmla="*/ 910624 h 1619598"/>
                        <a:gd name="connsiteX29" fmla="*/ 335408 w 1125626"/>
                        <a:gd name="connsiteY29" fmla="*/ 895881 h 1619598"/>
                        <a:gd name="connsiteX30" fmla="*/ 330842 w 1125626"/>
                        <a:gd name="connsiteY30" fmla="*/ 894331 h 1619598"/>
                        <a:gd name="connsiteX31" fmla="*/ 354997 w 1125626"/>
                        <a:gd name="connsiteY31" fmla="*/ 1032842 h 1619598"/>
                        <a:gd name="connsiteX32" fmla="*/ 335126 w 1125626"/>
                        <a:gd name="connsiteY32" fmla="*/ 1361462 h 1619598"/>
                        <a:gd name="connsiteX33" fmla="*/ 133745 w 1125626"/>
                        <a:gd name="connsiteY33" fmla="*/ 873189 h 1619598"/>
                        <a:gd name="connsiteX34" fmla="*/ 101086 w 1125626"/>
                        <a:gd name="connsiteY34" fmla="*/ 685919 h 1619598"/>
                        <a:gd name="connsiteX35" fmla="*/ 87630 w 1125626"/>
                        <a:gd name="connsiteY35" fmla="*/ 658808 h 1619598"/>
                        <a:gd name="connsiteX36" fmla="*/ 57682 w 1125626"/>
                        <a:gd name="connsiteY36" fmla="*/ 496573 h 1619598"/>
                        <a:gd name="connsiteX37" fmla="*/ 74815 w 1125626"/>
                        <a:gd name="connsiteY37" fmla="*/ 372631 h 1619598"/>
                        <a:gd name="connsiteX38" fmla="*/ 81250 w 1125626"/>
                        <a:gd name="connsiteY38" fmla="*/ 357992 h 1619598"/>
                        <a:gd name="connsiteX39" fmla="*/ 4919 w 1125626"/>
                        <a:gd name="connsiteY39" fmla="*/ 248675 h 1619598"/>
                        <a:gd name="connsiteX40" fmla="*/ 112386 w 1125626"/>
                        <a:gd name="connsiteY40" fmla="*/ 155343 h 1619598"/>
                        <a:gd name="connsiteX0" fmla="*/ 0 w 1120707"/>
                        <a:gd name="connsiteY0" fmla="*/ 253392 h 1624315"/>
                        <a:gd name="connsiteX1" fmla="*/ 401874 w 1120707"/>
                        <a:gd name="connsiteY1" fmla="*/ 6430 h 1624315"/>
                        <a:gd name="connsiteX2" fmla="*/ 557455 w 1120707"/>
                        <a:gd name="connsiteY2" fmla="*/ 90892 h 1624315"/>
                        <a:gd name="connsiteX3" fmla="*/ 559209 w 1120707"/>
                        <a:gd name="connsiteY3" fmla="*/ 108109 h 1624315"/>
                        <a:gd name="connsiteX4" fmla="*/ 564889 w 1120707"/>
                        <a:gd name="connsiteY4" fmla="*/ 109787 h 1624315"/>
                        <a:gd name="connsiteX5" fmla="*/ 807207 w 1120707"/>
                        <a:gd name="connsiteY5" fmla="*/ 417292 h 1624315"/>
                        <a:gd name="connsiteX6" fmla="*/ 812707 w 1120707"/>
                        <a:gd name="connsiteY6" fmla="*/ 476960 h 1624315"/>
                        <a:gd name="connsiteX7" fmla="*/ 820129 w 1120707"/>
                        <a:gd name="connsiteY7" fmla="*/ 472843 h 1624315"/>
                        <a:gd name="connsiteX8" fmla="*/ 824050 w 1120707"/>
                        <a:gd name="connsiteY8" fmla="*/ 478798 h 1624315"/>
                        <a:gd name="connsiteX9" fmla="*/ 927775 w 1120707"/>
                        <a:gd name="connsiteY9" fmla="*/ 652500 h 1624315"/>
                        <a:gd name="connsiteX10" fmla="*/ 1107896 w 1120707"/>
                        <a:gd name="connsiteY10" fmla="*/ 1146649 h 1624315"/>
                        <a:gd name="connsiteX11" fmla="*/ 1060129 w 1120707"/>
                        <a:gd name="connsiteY11" fmla="*/ 1126460 h 1624315"/>
                        <a:gd name="connsiteX12" fmla="*/ 1036721 w 1120707"/>
                        <a:gd name="connsiteY12" fmla="*/ 1103263 h 1624315"/>
                        <a:gd name="connsiteX13" fmla="*/ 1065242 w 1120707"/>
                        <a:gd name="connsiteY13" fmla="*/ 1169404 h 1624315"/>
                        <a:gd name="connsiteX14" fmla="*/ 1107202 w 1120707"/>
                        <a:gd name="connsiteY14" fmla="*/ 1408043 h 1624315"/>
                        <a:gd name="connsiteX15" fmla="*/ 974452 w 1120707"/>
                        <a:gd name="connsiteY15" fmla="*/ 1307677 h 1624315"/>
                        <a:gd name="connsiteX16" fmla="*/ 967508 w 1120707"/>
                        <a:gd name="connsiteY16" fmla="*/ 1298669 h 1624315"/>
                        <a:gd name="connsiteX17" fmla="*/ 966446 w 1120707"/>
                        <a:gd name="connsiteY17" fmla="*/ 1301908 h 1624315"/>
                        <a:gd name="connsiteX18" fmla="*/ 987984 w 1120707"/>
                        <a:gd name="connsiteY18" fmla="*/ 1351856 h 1624315"/>
                        <a:gd name="connsiteX19" fmla="*/ 1029945 w 1120707"/>
                        <a:gd name="connsiteY19" fmla="*/ 1590495 h 1624315"/>
                        <a:gd name="connsiteX20" fmla="*/ 849723 w 1120707"/>
                        <a:gd name="connsiteY20" fmla="*/ 1428541 h 1624315"/>
                        <a:gd name="connsiteX21" fmla="*/ 816000 w 1120707"/>
                        <a:gd name="connsiteY21" fmla="*/ 1379843 h 1624315"/>
                        <a:gd name="connsiteX22" fmla="*/ 808547 w 1120707"/>
                        <a:gd name="connsiteY22" fmla="*/ 1378546 h 1624315"/>
                        <a:gd name="connsiteX23" fmla="*/ 810595 w 1120707"/>
                        <a:gd name="connsiteY23" fmla="*/ 1383295 h 1624315"/>
                        <a:gd name="connsiteX24" fmla="*/ 852557 w 1120707"/>
                        <a:gd name="connsiteY24" fmla="*/ 1621933 h 1624315"/>
                        <a:gd name="connsiteX25" fmla="*/ 517218 w 1120707"/>
                        <a:gd name="connsiteY25" fmla="*/ 1213874 h 1624315"/>
                        <a:gd name="connsiteX26" fmla="*/ 433563 w 1120707"/>
                        <a:gd name="connsiteY26" fmla="*/ 1048927 h 1624315"/>
                        <a:gd name="connsiteX27" fmla="*/ 419922 w 1120707"/>
                        <a:gd name="connsiteY27" fmla="*/ 1031753 h 1624315"/>
                        <a:gd name="connsiteX28" fmla="*/ 339329 w 1120707"/>
                        <a:gd name="connsiteY28" fmla="*/ 915341 h 1624315"/>
                        <a:gd name="connsiteX29" fmla="*/ 330489 w 1120707"/>
                        <a:gd name="connsiteY29" fmla="*/ 900598 h 1624315"/>
                        <a:gd name="connsiteX30" fmla="*/ 325923 w 1120707"/>
                        <a:gd name="connsiteY30" fmla="*/ 899048 h 1624315"/>
                        <a:gd name="connsiteX31" fmla="*/ 350078 w 1120707"/>
                        <a:gd name="connsiteY31" fmla="*/ 1037559 h 1624315"/>
                        <a:gd name="connsiteX32" fmla="*/ 330207 w 1120707"/>
                        <a:gd name="connsiteY32" fmla="*/ 1366179 h 1624315"/>
                        <a:gd name="connsiteX33" fmla="*/ 128826 w 1120707"/>
                        <a:gd name="connsiteY33" fmla="*/ 877906 h 1624315"/>
                        <a:gd name="connsiteX34" fmla="*/ 96167 w 1120707"/>
                        <a:gd name="connsiteY34" fmla="*/ 690636 h 1624315"/>
                        <a:gd name="connsiteX35" fmla="*/ 82711 w 1120707"/>
                        <a:gd name="connsiteY35" fmla="*/ 663525 h 1624315"/>
                        <a:gd name="connsiteX36" fmla="*/ 52763 w 1120707"/>
                        <a:gd name="connsiteY36" fmla="*/ 501290 h 1624315"/>
                        <a:gd name="connsiteX37" fmla="*/ 69896 w 1120707"/>
                        <a:gd name="connsiteY37" fmla="*/ 377348 h 1624315"/>
                        <a:gd name="connsiteX38" fmla="*/ 76331 w 1120707"/>
                        <a:gd name="connsiteY38" fmla="*/ 362709 h 1624315"/>
                        <a:gd name="connsiteX39" fmla="*/ 0 w 1120707"/>
                        <a:gd name="connsiteY39" fmla="*/ 253392 h 1624315"/>
                        <a:gd name="connsiteX0" fmla="*/ 0 w 1120707"/>
                        <a:gd name="connsiteY0" fmla="*/ 162500 h 1533423"/>
                        <a:gd name="connsiteX1" fmla="*/ 557455 w 1120707"/>
                        <a:gd name="connsiteY1" fmla="*/ 0 h 1533423"/>
                        <a:gd name="connsiteX2" fmla="*/ 559209 w 1120707"/>
                        <a:gd name="connsiteY2" fmla="*/ 17217 h 1533423"/>
                        <a:gd name="connsiteX3" fmla="*/ 564889 w 1120707"/>
                        <a:gd name="connsiteY3" fmla="*/ 18895 h 1533423"/>
                        <a:gd name="connsiteX4" fmla="*/ 807207 w 1120707"/>
                        <a:gd name="connsiteY4" fmla="*/ 326400 h 1533423"/>
                        <a:gd name="connsiteX5" fmla="*/ 812707 w 1120707"/>
                        <a:gd name="connsiteY5" fmla="*/ 386068 h 1533423"/>
                        <a:gd name="connsiteX6" fmla="*/ 820129 w 1120707"/>
                        <a:gd name="connsiteY6" fmla="*/ 381951 h 1533423"/>
                        <a:gd name="connsiteX7" fmla="*/ 824050 w 1120707"/>
                        <a:gd name="connsiteY7" fmla="*/ 387906 h 1533423"/>
                        <a:gd name="connsiteX8" fmla="*/ 927775 w 1120707"/>
                        <a:gd name="connsiteY8" fmla="*/ 561608 h 1533423"/>
                        <a:gd name="connsiteX9" fmla="*/ 1107896 w 1120707"/>
                        <a:gd name="connsiteY9" fmla="*/ 1055757 h 1533423"/>
                        <a:gd name="connsiteX10" fmla="*/ 1060129 w 1120707"/>
                        <a:gd name="connsiteY10" fmla="*/ 1035568 h 1533423"/>
                        <a:gd name="connsiteX11" fmla="*/ 1036721 w 1120707"/>
                        <a:gd name="connsiteY11" fmla="*/ 1012371 h 1533423"/>
                        <a:gd name="connsiteX12" fmla="*/ 1065242 w 1120707"/>
                        <a:gd name="connsiteY12" fmla="*/ 1078512 h 1533423"/>
                        <a:gd name="connsiteX13" fmla="*/ 1107202 w 1120707"/>
                        <a:gd name="connsiteY13" fmla="*/ 1317151 h 1533423"/>
                        <a:gd name="connsiteX14" fmla="*/ 974452 w 1120707"/>
                        <a:gd name="connsiteY14" fmla="*/ 1216785 h 1533423"/>
                        <a:gd name="connsiteX15" fmla="*/ 967508 w 1120707"/>
                        <a:gd name="connsiteY15" fmla="*/ 1207777 h 1533423"/>
                        <a:gd name="connsiteX16" fmla="*/ 966446 w 1120707"/>
                        <a:gd name="connsiteY16" fmla="*/ 1211016 h 1533423"/>
                        <a:gd name="connsiteX17" fmla="*/ 987984 w 1120707"/>
                        <a:gd name="connsiteY17" fmla="*/ 1260964 h 1533423"/>
                        <a:gd name="connsiteX18" fmla="*/ 1029945 w 1120707"/>
                        <a:gd name="connsiteY18" fmla="*/ 1499603 h 1533423"/>
                        <a:gd name="connsiteX19" fmla="*/ 849723 w 1120707"/>
                        <a:gd name="connsiteY19" fmla="*/ 1337649 h 1533423"/>
                        <a:gd name="connsiteX20" fmla="*/ 816000 w 1120707"/>
                        <a:gd name="connsiteY20" fmla="*/ 1288951 h 1533423"/>
                        <a:gd name="connsiteX21" fmla="*/ 808547 w 1120707"/>
                        <a:gd name="connsiteY21" fmla="*/ 1287654 h 1533423"/>
                        <a:gd name="connsiteX22" fmla="*/ 810595 w 1120707"/>
                        <a:gd name="connsiteY22" fmla="*/ 1292403 h 1533423"/>
                        <a:gd name="connsiteX23" fmla="*/ 852557 w 1120707"/>
                        <a:gd name="connsiteY23" fmla="*/ 1531041 h 1533423"/>
                        <a:gd name="connsiteX24" fmla="*/ 517218 w 1120707"/>
                        <a:gd name="connsiteY24" fmla="*/ 1122982 h 1533423"/>
                        <a:gd name="connsiteX25" fmla="*/ 433563 w 1120707"/>
                        <a:gd name="connsiteY25" fmla="*/ 958035 h 1533423"/>
                        <a:gd name="connsiteX26" fmla="*/ 419922 w 1120707"/>
                        <a:gd name="connsiteY26" fmla="*/ 940861 h 1533423"/>
                        <a:gd name="connsiteX27" fmla="*/ 339329 w 1120707"/>
                        <a:gd name="connsiteY27" fmla="*/ 824449 h 1533423"/>
                        <a:gd name="connsiteX28" fmla="*/ 330489 w 1120707"/>
                        <a:gd name="connsiteY28" fmla="*/ 809706 h 1533423"/>
                        <a:gd name="connsiteX29" fmla="*/ 325923 w 1120707"/>
                        <a:gd name="connsiteY29" fmla="*/ 808156 h 1533423"/>
                        <a:gd name="connsiteX30" fmla="*/ 350078 w 1120707"/>
                        <a:gd name="connsiteY30" fmla="*/ 946667 h 1533423"/>
                        <a:gd name="connsiteX31" fmla="*/ 330207 w 1120707"/>
                        <a:gd name="connsiteY31" fmla="*/ 1275287 h 1533423"/>
                        <a:gd name="connsiteX32" fmla="*/ 128826 w 1120707"/>
                        <a:gd name="connsiteY32" fmla="*/ 787014 h 1533423"/>
                        <a:gd name="connsiteX33" fmla="*/ 96167 w 1120707"/>
                        <a:gd name="connsiteY33" fmla="*/ 599744 h 1533423"/>
                        <a:gd name="connsiteX34" fmla="*/ 82711 w 1120707"/>
                        <a:gd name="connsiteY34" fmla="*/ 572633 h 1533423"/>
                        <a:gd name="connsiteX35" fmla="*/ 52763 w 1120707"/>
                        <a:gd name="connsiteY35" fmla="*/ 410398 h 1533423"/>
                        <a:gd name="connsiteX36" fmla="*/ 69896 w 1120707"/>
                        <a:gd name="connsiteY36" fmla="*/ 286456 h 1533423"/>
                        <a:gd name="connsiteX37" fmla="*/ 76331 w 1120707"/>
                        <a:gd name="connsiteY37" fmla="*/ 271817 h 1533423"/>
                        <a:gd name="connsiteX38" fmla="*/ 0 w 1120707"/>
                        <a:gd name="connsiteY38" fmla="*/ 162500 h 1533423"/>
                        <a:gd name="connsiteX0" fmla="*/ 23568 w 1067944"/>
                        <a:gd name="connsiteY0" fmla="*/ 271817 h 1533423"/>
                        <a:gd name="connsiteX1" fmla="*/ 504692 w 1067944"/>
                        <a:gd name="connsiteY1" fmla="*/ 0 h 1533423"/>
                        <a:gd name="connsiteX2" fmla="*/ 506446 w 1067944"/>
                        <a:gd name="connsiteY2" fmla="*/ 17217 h 1533423"/>
                        <a:gd name="connsiteX3" fmla="*/ 512126 w 1067944"/>
                        <a:gd name="connsiteY3" fmla="*/ 18895 h 1533423"/>
                        <a:gd name="connsiteX4" fmla="*/ 754444 w 1067944"/>
                        <a:gd name="connsiteY4" fmla="*/ 326400 h 1533423"/>
                        <a:gd name="connsiteX5" fmla="*/ 759944 w 1067944"/>
                        <a:gd name="connsiteY5" fmla="*/ 386068 h 1533423"/>
                        <a:gd name="connsiteX6" fmla="*/ 767366 w 1067944"/>
                        <a:gd name="connsiteY6" fmla="*/ 381951 h 1533423"/>
                        <a:gd name="connsiteX7" fmla="*/ 771287 w 1067944"/>
                        <a:gd name="connsiteY7" fmla="*/ 387906 h 1533423"/>
                        <a:gd name="connsiteX8" fmla="*/ 875012 w 1067944"/>
                        <a:gd name="connsiteY8" fmla="*/ 561608 h 1533423"/>
                        <a:gd name="connsiteX9" fmla="*/ 1055133 w 1067944"/>
                        <a:gd name="connsiteY9" fmla="*/ 1055757 h 1533423"/>
                        <a:gd name="connsiteX10" fmla="*/ 1007366 w 1067944"/>
                        <a:gd name="connsiteY10" fmla="*/ 1035568 h 1533423"/>
                        <a:gd name="connsiteX11" fmla="*/ 983958 w 1067944"/>
                        <a:gd name="connsiteY11" fmla="*/ 1012371 h 1533423"/>
                        <a:gd name="connsiteX12" fmla="*/ 1012479 w 1067944"/>
                        <a:gd name="connsiteY12" fmla="*/ 1078512 h 1533423"/>
                        <a:gd name="connsiteX13" fmla="*/ 1054439 w 1067944"/>
                        <a:gd name="connsiteY13" fmla="*/ 1317151 h 1533423"/>
                        <a:gd name="connsiteX14" fmla="*/ 921689 w 1067944"/>
                        <a:gd name="connsiteY14" fmla="*/ 1216785 h 1533423"/>
                        <a:gd name="connsiteX15" fmla="*/ 914745 w 1067944"/>
                        <a:gd name="connsiteY15" fmla="*/ 1207777 h 1533423"/>
                        <a:gd name="connsiteX16" fmla="*/ 913683 w 1067944"/>
                        <a:gd name="connsiteY16" fmla="*/ 1211016 h 1533423"/>
                        <a:gd name="connsiteX17" fmla="*/ 935221 w 1067944"/>
                        <a:gd name="connsiteY17" fmla="*/ 1260964 h 1533423"/>
                        <a:gd name="connsiteX18" fmla="*/ 977182 w 1067944"/>
                        <a:gd name="connsiteY18" fmla="*/ 1499603 h 1533423"/>
                        <a:gd name="connsiteX19" fmla="*/ 796960 w 1067944"/>
                        <a:gd name="connsiteY19" fmla="*/ 1337649 h 1533423"/>
                        <a:gd name="connsiteX20" fmla="*/ 763237 w 1067944"/>
                        <a:gd name="connsiteY20" fmla="*/ 1288951 h 1533423"/>
                        <a:gd name="connsiteX21" fmla="*/ 755784 w 1067944"/>
                        <a:gd name="connsiteY21" fmla="*/ 1287654 h 1533423"/>
                        <a:gd name="connsiteX22" fmla="*/ 757832 w 1067944"/>
                        <a:gd name="connsiteY22" fmla="*/ 1292403 h 1533423"/>
                        <a:gd name="connsiteX23" fmla="*/ 799794 w 1067944"/>
                        <a:gd name="connsiteY23" fmla="*/ 1531041 h 1533423"/>
                        <a:gd name="connsiteX24" fmla="*/ 464455 w 1067944"/>
                        <a:gd name="connsiteY24" fmla="*/ 1122982 h 1533423"/>
                        <a:gd name="connsiteX25" fmla="*/ 380800 w 1067944"/>
                        <a:gd name="connsiteY25" fmla="*/ 958035 h 1533423"/>
                        <a:gd name="connsiteX26" fmla="*/ 367159 w 1067944"/>
                        <a:gd name="connsiteY26" fmla="*/ 940861 h 1533423"/>
                        <a:gd name="connsiteX27" fmla="*/ 286566 w 1067944"/>
                        <a:gd name="connsiteY27" fmla="*/ 824449 h 1533423"/>
                        <a:gd name="connsiteX28" fmla="*/ 277726 w 1067944"/>
                        <a:gd name="connsiteY28" fmla="*/ 809706 h 1533423"/>
                        <a:gd name="connsiteX29" fmla="*/ 273160 w 1067944"/>
                        <a:gd name="connsiteY29" fmla="*/ 808156 h 1533423"/>
                        <a:gd name="connsiteX30" fmla="*/ 297315 w 1067944"/>
                        <a:gd name="connsiteY30" fmla="*/ 946667 h 1533423"/>
                        <a:gd name="connsiteX31" fmla="*/ 277444 w 1067944"/>
                        <a:gd name="connsiteY31" fmla="*/ 1275287 h 1533423"/>
                        <a:gd name="connsiteX32" fmla="*/ 76063 w 1067944"/>
                        <a:gd name="connsiteY32" fmla="*/ 787014 h 1533423"/>
                        <a:gd name="connsiteX33" fmla="*/ 43404 w 1067944"/>
                        <a:gd name="connsiteY33" fmla="*/ 599744 h 1533423"/>
                        <a:gd name="connsiteX34" fmla="*/ 29948 w 1067944"/>
                        <a:gd name="connsiteY34" fmla="*/ 572633 h 1533423"/>
                        <a:gd name="connsiteX35" fmla="*/ 0 w 1067944"/>
                        <a:gd name="connsiteY35" fmla="*/ 410398 h 1533423"/>
                        <a:gd name="connsiteX36" fmla="*/ 17133 w 1067944"/>
                        <a:gd name="connsiteY36" fmla="*/ 286456 h 1533423"/>
                        <a:gd name="connsiteX37" fmla="*/ 23568 w 1067944"/>
                        <a:gd name="connsiteY37" fmla="*/ 271817 h 1533423"/>
                        <a:gd name="connsiteX0" fmla="*/ 23568 w 1067944"/>
                        <a:gd name="connsiteY0" fmla="*/ 271817 h 1533423"/>
                        <a:gd name="connsiteX1" fmla="*/ 205745 w 1067944"/>
                        <a:gd name="connsiteY1" fmla="*/ 16411 h 1533423"/>
                        <a:gd name="connsiteX2" fmla="*/ 504692 w 1067944"/>
                        <a:gd name="connsiteY2" fmla="*/ 0 h 1533423"/>
                        <a:gd name="connsiteX3" fmla="*/ 506446 w 1067944"/>
                        <a:gd name="connsiteY3" fmla="*/ 17217 h 1533423"/>
                        <a:gd name="connsiteX4" fmla="*/ 512126 w 1067944"/>
                        <a:gd name="connsiteY4" fmla="*/ 18895 h 1533423"/>
                        <a:gd name="connsiteX5" fmla="*/ 754444 w 1067944"/>
                        <a:gd name="connsiteY5" fmla="*/ 326400 h 1533423"/>
                        <a:gd name="connsiteX6" fmla="*/ 759944 w 1067944"/>
                        <a:gd name="connsiteY6" fmla="*/ 386068 h 1533423"/>
                        <a:gd name="connsiteX7" fmla="*/ 767366 w 1067944"/>
                        <a:gd name="connsiteY7" fmla="*/ 381951 h 1533423"/>
                        <a:gd name="connsiteX8" fmla="*/ 771287 w 1067944"/>
                        <a:gd name="connsiteY8" fmla="*/ 387906 h 1533423"/>
                        <a:gd name="connsiteX9" fmla="*/ 875012 w 1067944"/>
                        <a:gd name="connsiteY9" fmla="*/ 561608 h 1533423"/>
                        <a:gd name="connsiteX10" fmla="*/ 1055133 w 1067944"/>
                        <a:gd name="connsiteY10" fmla="*/ 1055757 h 1533423"/>
                        <a:gd name="connsiteX11" fmla="*/ 1007366 w 1067944"/>
                        <a:gd name="connsiteY11" fmla="*/ 1035568 h 1533423"/>
                        <a:gd name="connsiteX12" fmla="*/ 983958 w 1067944"/>
                        <a:gd name="connsiteY12" fmla="*/ 1012371 h 1533423"/>
                        <a:gd name="connsiteX13" fmla="*/ 1012479 w 1067944"/>
                        <a:gd name="connsiteY13" fmla="*/ 1078512 h 1533423"/>
                        <a:gd name="connsiteX14" fmla="*/ 1054439 w 1067944"/>
                        <a:gd name="connsiteY14" fmla="*/ 1317151 h 1533423"/>
                        <a:gd name="connsiteX15" fmla="*/ 921689 w 1067944"/>
                        <a:gd name="connsiteY15" fmla="*/ 1216785 h 1533423"/>
                        <a:gd name="connsiteX16" fmla="*/ 914745 w 1067944"/>
                        <a:gd name="connsiteY16" fmla="*/ 1207777 h 1533423"/>
                        <a:gd name="connsiteX17" fmla="*/ 913683 w 1067944"/>
                        <a:gd name="connsiteY17" fmla="*/ 1211016 h 1533423"/>
                        <a:gd name="connsiteX18" fmla="*/ 935221 w 1067944"/>
                        <a:gd name="connsiteY18" fmla="*/ 1260964 h 1533423"/>
                        <a:gd name="connsiteX19" fmla="*/ 977182 w 1067944"/>
                        <a:gd name="connsiteY19" fmla="*/ 1499603 h 1533423"/>
                        <a:gd name="connsiteX20" fmla="*/ 796960 w 1067944"/>
                        <a:gd name="connsiteY20" fmla="*/ 1337649 h 1533423"/>
                        <a:gd name="connsiteX21" fmla="*/ 763237 w 1067944"/>
                        <a:gd name="connsiteY21" fmla="*/ 1288951 h 1533423"/>
                        <a:gd name="connsiteX22" fmla="*/ 755784 w 1067944"/>
                        <a:gd name="connsiteY22" fmla="*/ 1287654 h 1533423"/>
                        <a:gd name="connsiteX23" fmla="*/ 757832 w 1067944"/>
                        <a:gd name="connsiteY23" fmla="*/ 1292403 h 1533423"/>
                        <a:gd name="connsiteX24" fmla="*/ 799794 w 1067944"/>
                        <a:gd name="connsiteY24" fmla="*/ 1531041 h 1533423"/>
                        <a:gd name="connsiteX25" fmla="*/ 464455 w 1067944"/>
                        <a:gd name="connsiteY25" fmla="*/ 1122982 h 1533423"/>
                        <a:gd name="connsiteX26" fmla="*/ 380800 w 1067944"/>
                        <a:gd name="connsiteY26" fmla="*/ 958035 h 1533423"/>
                        <a:gd name="connsiteX27" fmla="*/ 367159 w 1067944"/>
                        <a:gd name="connsiteY27" fmla="*/ 940861 h 1533423"/>
                        <a:gd name="connsiteX28" fmla="*/ 286566 w 1067944"/>
                        <a:gd name="connsiteY28" fmla="*/ 824449 h 1533423"/>
                        <a:gd name="connsiteX29" fmla="*/ 277726 w 1067944"/>
                        <a:gd name="connsiteY29" fmla="*/ 809706 h 1533423"/>
                        <a:gd name="connsiteX30" fmla="*/ 273160 w 1067944"/>
                        <a:gd name="connsiteY30" fmla="*/ 808156 h 1533423"/>
                        <a:gd name="connsiteX31" fmla="*/ 297315 w 1067944"/>
                        <a:gd name="connsiteY31" fmla="*/ 946667 h 1533423"/>
                        <a:gd name="connsiteX32" fmla="*/ 277444 w 1067944"/>
                        <a:gd name="connsiteY32" fmla="*/ 1275287 h 1533423"/>
                        <a:gd name="connsiteX33" fmla="*/ 76063 w 1067944"/>
                        <a:gd name="connsiteY33" fmla="*/ 787014 h 1533423"/>
                        <a:gd name="connsiteX34" fmla="*/ 43404 w 1067944"/>
                        <a:gd name="connsiteY34" fmla="*/ 599744 h 1533423"/>
                        <a:gd name="connsiteX35" fmla="*/ 29948 w 1067944"/>
                        <a:gd name="connsiteY35" fmla="*/ 572633 h 1533423"/>
                        <a:gd name="connsiteX36" fmla="*/ 0 w 1067944"/>
                        <a:gd name="connsiteY36" fmla="*/ 410398 h 1533423"/>
                        <a:gd name="connsiteX37" fmla="*/ 17133 w 1067944"/>
                        <a:gd name="connsiteY37" fmla="*/ 286456 h 1533423"/>
                        <a:gd name="connsiteX38" fmla="*/ 23568 w 1067944"/>
                        <a:gd name="connsiteY38" fmla="*/ 271817 h 1533423"/>
                        <a:gd name="connsiteX0" fmla="*/ 23568 w 1067944"/>
                        <a:gd name="connsiteY0" fmla="*/ 271817 h 1533423"/>
                        <a:gd name="connsiteX1" fmla="*/ 205745 w 1067944"/>
                        <a:gd name="connsiteY1" fmla="*/ 16411 h 1533423"/>
                        <a:gd name="connsiteX2" fmla="*/ 504692 w 1067944"/>
                        <a:gd name="connsiteY2" fmla="*/ 0 h 1533423"/>
                        <a:gd name="connsiteX3" fmla="*/ 506446 w 1067944"/>
                        <a:gd name="connsiteY3" fmla="*/ 17217 h 1533423"/>
                        <a:gd name="connsiteX4" fmla="*/ 512126 w 1067944"/>
                        <a:gd name="connsiteY4" fmla="*/ 18895 h 1533423"/>
                        <a:gd name="connsiteX5" fmla="*/ 754444 w 1067944"/>
                        <a:gd name="connsiteY5" fmla="*/ 326400 h 1533423"/>
                        <a:gd name="connsiteX6" fmla="*/ 759944 w 1067944"/>
                        <a:gd name="connsiteY6" fmla="*/ 386068 h 1533423"/>
                        <a:gd name="connsiteX7" fmla="*/ 767366 w 1067944"/>
                        <a:gd name="connsiteY7" fmla="*/ 381951 h 1533423"/>
                        <a:gd name="connsiteX8" fmla="*/ 771287 w 1067944"/>
                        <a:gd name="connsiteY8" fmla="*/ 387906 h 1533423"/>
                        <a:gd name="connsiteX9" fmla="*/ 875012 w 1067944"/>
                        <a:gd name="connsiteY9" fmla="*/ 561608 h 1533423"/>
                        <a:gd name="connsiteX10" fmla="*/ 1055133 w 1067944"/>
                        <a:gd name="connsiteY10" fmla="*/ 1055757 h 1533423"/>
                        <a:gd name="connsiteX11" fmla="*/ 1007366 w 1067944"/>
                        <a:gd name="connsiteY11" fmla="*/ 1035568 h 1533423"/>
                        <a:gd name="connsiteX12" fmla="*/ 983958 w 1067944"/>
                        <a:gd name="connsiteY12" fmla="*/ 1012371 h 1533423"/>
                        <a:gd name="connsiteX13" fmla="*/ 1012479 w 1067944"/>
                        <a:gd name="connsiteY13" fmla="*/ 1078512 h 1533423"/>
                        <a:gd name="connsiteX14" fmla="*/ 1054439 w 1067944"/>
                        <a:gd name="connsiteY14" fmla="*/ 1317151 h 1533423"/>
                        <a:gd name="connsiteX15" fmla="*/ 921689 w 1067944"/>
                        <a:gd name="connsiteY15" fmla="*/ 1216785 h 1533423"/>
                        <a:gd name="connsiteX16" fmla="*/ 914745 w 1067944"/>
                        <a:gd name="connsiteY16" fmla="*/ 1207777 h 1533423"/>
                        <a:gd name="connsiteX17" fmla="*/ 913683 w 1067944"/>
                        <a:gd name="connsiteY17" fmla="*/ 1211016 h 1533423"/>
                        <a:gd name="connsiteX18" fmla="*/ 935221 w 1067944"/>
                        <a:gd name="connsiteY18" fmla="*/ 1260964 h 1533423"/>
                        <a:gd name="connsiteX19" fmla="*/ 977182 w 1067944"/>
                        <a:gd name="connsiteY19" fmla="*/ 1499603 h 1533423"/>
                        <a:gd name="connsiteX20" fmla="*/ 796960 w 1067944"/>
                        <a:gd name="connsiteY20" fmla="*/ 1337649 h 1533423"/>
                        <a:gd name="connsiteX21" fmla="*/ 763237 w 1067944"/>
                        <a:gd name="connsiteY21" fmla="*/ 1288951 h 1533423"/>
                        <a:gd name="connsiteX22" fmla="*/ 755784 w 1067944"/>
                        <a:gd name="connsiteY22" fmla="*/ 1287654 h 1533423"/>
                        <a:gd name="connsiteX23" fmla="*/ 757832 w 1067944"/>
                        <a:gd name="connsiteY23" fmla="*/ 1292403 h 1533423"/>
                        <a:gd name="connsiteX24" fmla="*/ 799794 w 1067944"/>
                        <a:gd name="connsiteY24" fmla="*/ 1531041 h 1533423"/>
                        <a:gd name="connsiteX25" fmla="*/ 464455 w 1067944"/>
                        <a:gd name="connsiteY25" fmla="*/ 1122982 h 1533423"/>
                        <a:gd name="connsiteX26" fmla="*/ 380800 w 1067944"/>
                        <a:gd name="connsiteY26" fmla="*/ 958035 h 1533423"/>
                        <a:gd name="connsiteX27" fmla="*/ 367159 w 1067944"/>
                        <a:gd name="connsiteY27" fmla="*/ 940861 h 1533423"/>
                        <a:gd name="connsiteX28" fmla="*/ 286566 w 1067944"/>
                        <a:gd name="connsiteY28" fmla="*/ 824449 h 1533423"/>
                        <a:gd name="connsiteX29" fmla="*/ 277726 w 1067944"/>
                        <a:gd name="connsiteY29" fmla="*/ 809706 h 1533423"/>
                        <a:gd name="connsiteX30" fmla="*/ 273160 w 1067944"/>
                        <a:gd name="connsiteY30" fmla="*/ 808156 h 1533423"/>
                        <a:gd name="connsiteX31" fmla="*/ 297315 w 1067944"/>
                        <a:gd name="connsiteY31" fmla="*/ 946667 h 1533423"/>
                        <a:gd name="connsiteX32" fmla="*/ 277444 w 1067944"/>
                        <a:gd name="connsiteY32" fmla="*/ 1275287 h 1533423"/>
                        <a:gd name="connsiteX33" fmla="*/ 76063 w 1067944"/>
                        <a:gd name="connsiteY33" fmla="*/ 787014 h 1533423"/>
                        <a:gd name="connsiteX34" fmla="*/ 43404 w 1067944"/>
                        <a:gd name="connsiteY34" fmla="*/ 599744 h 1533423"/>
                        <a:gd name="connsiteX35" fmla="*/ 29948 w 1067944"/>
                        <a:gd name="connsiteY35" fmla="*/ 572633 h 1533423"/>
                        <a:gd name="connsiteX36" fmla="*/ 0 w 1067944"/>
                        <a:gd name="connsiteY36" fmla="*/ 410398 h 1533423"/>
                        <a:gd name="connsiteX37" fmla="*/ 17133 w 1067944"/>
                        <a:gd name="connsiteY37" fmla="*/ 286456 h 1533423"/>
                        <a:gd name="connsiteX38" fmla="*/ 23568 w 1067944"/>
                        <a:gd name="connsiteY38" fmla="*/ 271817 h 1533423"/>
                        <a:gd name="connsiteX0" fmla="*/ 23568 w 1067944"/>
                        <a:gd name="connsiteY0" fmla="*/ 324795 h 1586401"/>
                        <a:gd name="connsiteX1" fmla="*/ 205745 w 1067944"/>
                        <a:gd name="connsiteY1" fmla="*/ 69389 h 1586401"/>
                        <a:gd name="connsiteX2" fmla="*/ 504692 w 1067944"/>
                        <a:gd name="connsiteY2" fmla="*/ 52978 h 1586401"/>
                        <a:gd name="connsiteX3" fmla="*/ 506446 w 1067944"/>
                        <a:gd name="connsiteY3" fmla="*/ 70195 h 1586401"/>
                        <a:gd name="connsiteX4" fmla="*/ 512126 w 1067944"/>
                        <a:gd name="connsiteY4" fmla="*/ 71873 h 1586401"/>
                        <a:gd name="connsiteX5" fmla="*/ 754444 w 1067944"/>
                        <a:gd name="connsiteY5" fmla="*/ 379378 h 1586401"/>
                        <a:gd name="connsiteX6" fmla="*/ 759944 w 1067944"/>
                        <a:gd name="connsiteY6" fmla="*/ 439046 h 1586401"/>
                        <a:gd name="connsiteX7" fmla="*/ 767366 w 1067944"/>
                        <a:gd name="connsiteY7" fmla="*/ 434929 h 1586401"/>
                        <a:gd name="connsiteX8" fmla="*/ 771287 w 1067944"/>
                        <a:gd name="connsiteY8" fmla="*/ 440884 h 1586401"/>
                        <a:gd name="connsiteX9" fmla="*/ 875012 w 1067944"/>
                        <a:gd name="connsiteY9" fmla="*/ 614586 h 1586401"/>
                        <a:gd name="connsiteX10" fmla="*/ 1055133 w 1067944"/>
                        <a:gd name="connsiteY10" fmla="*/ 1108735 h 1586401"/>
                        <a:gd name="connsiteX11" fmla="*/ 1007366 w 1067944"/>
                        <a:gd name="connsiteY11" fmla="*/ 1088546 h 1586401"/>
                        <a:gd name="connsiteX12" fmla="*/ 983958 w 1067944"/>
                        <a:gd name="connsiteY12" fmla="*/ 1065349 h 1586401"/>
                        <a:gd name="connsiteX13" fmla="*/ 1012479 w 1067944"/>
                        <a:gd name="connsiteY13" fmla="*/ 1131490 h 1586401"/>
                        <a:gd name="connsiteX14" fmla="*/ 1054439 w 1067944"/>
                        <a:gd name="connsiteY14" fmla="*/ 1370129 h 1586401"/>
                        <a:gd name="connsiteX15" fmla="*/ 921689 w 1067944"/>
                        <a:gd name="connsiteY15" fmla="*/ 1269763 h 1586401"/>
                        <a:gd name="connsiteX16" fmla="*/ 914745 w 1067944"/>
                        <a:gd name="connsiteY16" fmla="*/ 1260755 h 1586401"/>
                        <a:gd name="connsiteX17" fmla="*/ 913683 w 1067944"/>
                        <a:gd name="connsiteY17" fmla="*/ 1263994 h 1586401"/>
                        <a:gd name="connsiteX18" fmla="*/ 935221 w 1067944"/>
                        <a:gd name="connsiteY18" fmla="*/ 1313942 h 1586401"/>
                        <a:gd name="connsiteX19" fmla="*/ 977182 w 1067944"/>
                        <a:gd name="connsiteY19" fmla="*/ 1552581 h 1586401"/>
                        <a:gd name="connsiteX20" fmla="*/ 796960 w 1067944"/>
                        <a:gd name="connsiteY20" fmla="*/ 1390627 h 1586401"/>
                        <a:gd name="connsiteX21" fmla="*/ 763237 w 1067944"/>
                        <a:gd name="connsiteY21" fmla="*/ 1341929 h 1586401"/>
                        <a:gd name="connsiteX22" fmla="*/ 755784 w 1067944"/>
                        <a:gd name="connsiteY22" fmla="*/ 1340632 h 1586401"/>
                        <a:gd name="connsiteX23" fmla="*/ 757832 w 1067944"/>
                        <a:gd name="connsiteY23" fmla="*/ 1345381 h 1586401"/>
                        <a:gd name="connsiteX24" fmla="*/ 799794 w 1067944"/>
                        <a:gd name="connsiteY24" fmla="*/ 1584019 h 1586401"/>
                        <a:gd name="connsiteX25" fmla="*/ 464455 w 1067944"/>
                        <a:gd name="connsiteY25" fmla="*/ 1175960 h 1586401"/>
                        <a:gd name="connsiteX26" fmla="*/ 380800 w 1067944"/>
                        <a:gd name="connsiteY26" fmla="*/ 1011013 h 1586401"/>
                        <a:gd name="connsiteX27" fmla="*/ 367159 w 1067944"/>
                        <a:gd name="connsiteY27" fmla="*/ 993839 h 1586401"/>
                        <a:gd name="connsiteX28" fmla="*/ 286566 w 1067944"/>
                        <a:gd name="connsiteY28" fmla="*/ 877427 h 1586401"/>
                        <a:gd name="connsiteX29" fmla="*/ 277726 w 1067944"/>
                        <a:gd name="connsiteY29" fmla="*/ 862684 h 1586401"/>
                        <a:gd name="connsiteX30" fmla="*/ 273160 w 1067944"/>
                        <a:gd name="connsiteY30" fmla="*/ 861134 h 1586401"/>
                        <a:gd name="connsiteX31" fmla="*/ 297315 w 1067944"/>
                        <a:gd name="connsiteY31" fmla="*/ 999645 h 1586401"/>
                        <a:gd name="connsiteX32" fmla="*/ 277444 w 1067944"/>
                        <a:gd name="connsiteY32" fmla="*/ 1328265 h 1586401"/>
                        <a:gd name="connsiteX33" fmla="*/ 76063 w 1067944"/>
                        <a:gd name="connsiteY33" fmla="*/ 839992 h 1586401"/>
                        <a:gd name="connsiteX34" fmla="*/ 43404 w 1067944"/>
                        <a:gd name="connsiteY34" fmla="*/ 652722 h 1586401"/>
                        <a:gd name="connsiteX35" fmla="*/ 29948 w 1067944"/>
                        <a:gd name="connsiteY35" fmla="*/ 625611 h 1586401"/>
                        <a:gd name="connsiteX36" fmla="*/ 0 w 1067944"/>
                        <a:gd name="connsiteY36" fmla="*/ 463376 h 1586401"/>
                        <a:gd name="connsiteX37" fmla="*/ 17133 w 1067944"/>
                        <a:gd name="connsiteY37" fmla="*/ 339434 h 1586401"/>
                        <a:gd name="connsiteX38" fmla="*/ 23568 w 1067944"/>
                        <a:gd name="connsiteY38" fmla="*/ 324795 h 1586401"/>
                        <a:gd name="connsiteX0" fmla="*/ 33076 w 1077452"/>
                        <a:gd name="connsiteY0" fmla="*/ 324795 h 1586401"/>
                        <a:gd name="connsiteX1" fmla="*/ 215253 w 1077452"/>
                        <a:gd name="connsiteY1" fmla="*/ 69389 h 1586401"/>
                        <a:gd name="connsiteX2" fmla="*/ 514200 w 1077452"/>
                        <a:gd name="connsiteY2" fmla="*/ 52978 h 1586401"/>
                        <a:gd name="connsiteX3" fmla="*/ 515954 w 1077452"/>
                        <a:gd name="connsiteY3" fmla="*/ 70195 h 1586401"/>
                        <a:gd name="connsiteX4" fmla="*/ 521634 w 1077452"/>
                        <a:gd name="connsiteY4" fmla="*/ 71873 h 1586401"/>
                        <a:gd name="connsiteX5" fmla="*/ 763952 w 1077452"/>
                        <a:gd name="connsiteY5" fmla="*/ 379378 h 1586401"/>
                        <a:gd name="connsiteX6" fmla="*/ 769452 w 1077452"/>
                        <a:gd name="connsiteY6" fmla="*/ 439046 h 1586401"/>
                        <a:gd name="connsiteX7" fmla="*/ 776874 w 1077452"/>
                        <a:gd name="connsiteY7" fmla="*/ 434929 h 1586401"/>
                        <a:gd name="connsiteX8" fmla="*/ 780795 w 1077452"/>
                        <a:gd name="connsiteY8" fmla="*/ 440884 h 1586401"/>
                        <a:gd name="connsiteX9" fmla="*/ 884520 w 1077452"/>
                        <a:gd name="connsiteY9" fmla="*/ 614586 h 1586401"/>
                        <a:gd name="connsiteX10" fmla="*/ 1064641 w 1077452"/>
                        <a:gd name="connsiteY10" fmla="*/ 1108735 h 1586401"/>
                        <a:gd name="connsiteX11" fmla="*/ 1016874 w 1077452"/>
                        <a:gd name="connsiteY11" fmla="*/ 1088546 h 1586401"/>
                        <a:gd name="connsiteX12" fmla="*/ 993466 w 1077452"/>
                        <a:gd name="connsiteY12" fmla="*/ 1065349 h 1586401"/>
                        <a:gd name="connsiteX13" fmla="*/ 1021987 w 1077452"/>
                        <a:gd name="connsiteY13" fmla="*/ 1131490 h 1586401"/>
                        <a:gd name="connsiteX14" fmla="*/ 1063947 w 1077452"/>
                        <a:gd name="connsiteY14" fmla="*/ 1370129 h 1586401"/>
                        <a:gd name="connsiteX15" fmla="*/ 931197 w 1077452"/>
                        <a:gd name="connsiteY15" fmla="*/ 1269763 h 1586401"/>
                        <a:gd name="connsiteX16" fmla="*/ 924253 w 1077452"/>
                        <a:gd name="connsiteY16" fmla="*/ 1260755 h 1586401"/>
                        <a:gd name="connsiteX17" fmla="*/ 923191 w 1077452"/>
                        <a:gd name="connsiteY17" fmla="*/ 1263994 h 1586401"/>
                        <a:gd name="connsiteX18" fmla="*/ 944729 w 1077452"/>
                        <a:gd name="connsiteY18" fmla="*/ 1313942 h 1586401"/>
                        <a:gd name="connsiteX19" fmla="*/ 986690 w 1077452"/>
                        <a:gd name="connsiteY19" fmla="*/ 1552581 h 1586401"/>
                        <a:gd name="connsiteX20" fmla="*/ 806468 w 1077452"/>
                        <a:gd name="connsiteY20" fmla="*/ 1390627 h 1586401"/>
                        <a:gd name="connsiteX21" fmla="*/ 772745 w 1077452"/>
                        <a:gd name="connsiteY21" fmla="*/ 1341929 h 1586401"/>
                        <a:gd name="connsiteX22" fmla="*/ 765292 w 1077452"/>
                        <a:gd name="connsiteY22" fmla="*/ 1340632 h 1586401"/>
                        <a:gd name="connsiteX23" fmla="*/ 767340 w 1077452"/>
                        <a:gd name="connsiteY23" fmla="*/ 1345381 h 1586401"/>
                        <a:gd name="connsiteX24" fmla="*/ 809302 w 1077452"/>
                        <a:gd name="connsiteY24" fmla="*/ 1584019 h 1586401"/>
                        <a:gd name="connsiteX25" fmla="*/ 473963 w 1077452"/>
                        <a:gd name="connsiteY25" fmla="*/ 1175960 h 1586401"/>
                        <a:gd name="connsiteX26" fmla="*/ 390308 w 1077452"/>
                        <a:gd name="connsiteY26" fmla="*/ 1011013 h 1586401"/>
                        <a:gd name="connsiteX27" fmla="*/ 376667 w 1077452"/>
                        <a:gd name="connsiteY27" fmla="*/ 993839 h 1586401"/>
                        <a:gd name="connsiteX28" fmla="*/ 296074 w 1077452"/>
                        <a:gd name="connsiteY28" fmla="*/ 877427 h 1586401"/>
                        <a:gd name="connsiteX29" fmla="*/ 287234 w 1077452"/>
                        <a:gd name="connsiteY29" fmla="*/ 862684 h 1586401"/>
                        <a:gd name="connsiteX30" fmla="*/ 282668 w 1077452"/>
                        <a:gd name="connsiteY30" fmla="*/ 861134 h 1586401"/>
                        <a:gd name="connsiteX31" fmla="*/ 306823 w 1077452"/>
                        <a:gd name="connsiteY31" fmla="*/ 999645 h 1586401"/>
                        <a:gd name="connsiteX32" fmla="*/ 286952 w 1077452"/>
                        <a:gd name="connsiteY32" fmla="*/ 1328265 h 1586401"/>
                        <a:gd name="connsiteX33" fmla="*/ 85571 w 1077452"/>
                        <a:gd name="connsiteY33" fmla="*/ 839992 h 1586401"/>
                        <a:gd name="connsiteX34" fmla="*/ 52912 w 1077452"/>
                        <a:gd name="connsiteY34" fmla="*/ 652722 h 1586401"/>
                        <a:gd name="connsiteX35" fmla="*/ 39456 w 1077452"/>
                        <a:gd name="connsiteY35" fmla="*/ 625611 h 1586401"/>
                        <a:gd name="connsiteX36" fmla="*/ 9508 w 1077452"/>
                        <a:gd name="connsiteY36" fmla="*/ 463376 h 1586401"/>
                        <a:gd name="connsiteX37" fmla="*/ 26641 w 1077452"/>
                        <a:gd name="connsiteY37" fmla="*/ 339434 h 1586401"/>
                        <a:gd name="connsiteX38" fmla="*/ 33076 w 1077452"/>
                        <a:gd name="connsiteY38" fmla="*/ 324795 h 1586401"/>
                        <a:gd name="connsiteX0" fmla="*/ 23569 w 1067945"/>
                        <a:gd name="connsiteY0" fmla="*/ 324795 h 1586401"/>
                        <a:gd name="connsiteX1" fmla="*/ 66097 w 1067945"/>
                        <a:gd name="connsiteY1" fmla="*/ 140029 h 1586401"/>
                        <a:gd name="connsiteX2" fmla="*/ 205746 w 1067945"/>
                        <a:gd name="connsiteY2" fmla="*/ 69389 h 1586401"/>
                        <a:gd name="connsiteX3" fmla="*/ 504693 w 1067945"/>
                        <a:gd name="connsiteY3" fmla="*/ 52978 h 1586401"/>
                        <a:gd name="connsiteX4" fmla="*/ 506447 w 1067945"/>
                        <a:gd name="connsiteY4" fmla="*/ 70195 h 1586401"/>
                        <a:gd name="connsiteX5" fmla="*/ 512127 w 1067945"/>
                        <a:gd name="connsiteY5" fmla="*/ 71873 h 1586401"/>
                        <a:gd name="connsiteX6" fmla="*/ 754445 w 1067945"/>
                        <a:gd name="connsiteY6" fmla="*/ 379378 h 1586401"/>
                        <a:gd name="connsiteX7" fmla="*/ 759945 w 1067945"/>
                        <a:gd name="connsiteY7" fmla="*/ 439046 h 1586401"/>
                        <a:gd name="connsiteX8" fmla="*/ 767367 w 1067945"/>
                        <a:gd name="connsiteY8" fmla="*/ 434929 h 1586401"/>
                        <a:gd name="connsiteX9" fmla="*/ 771288 w 1067945"/>
                        <a:gd name="connsiteY9" fmla="*/ 440884 h 1586401"/>
                        <a:gd name="connsiteX10" fmla="*/ 875013 w 1067945"/>
                        <a:gd name="connsiteY10" fmla="*/ 614586 h 1586401"/>
                        <a:gd name="connsiteX11" fmla="*/ 1055134 w 1067945"/>
                        <a:gd name="connsiteY11" fmla="*/ 1108735 h 1586401"/>
                        <a:gd name="connsiteX12" fmla="*/ 1007367 w 1067945"/>
                        <a:gd name="connsiteY12" fmla="*/ 1088546 h 1586401"/>
                        <a:gd name="connsiteX13" fmla="*/ 983959 w 1067945"/>
                        <a:gd name="connsiteY13" fmla="*/ 1065349 h 1586401"/>
                        <a:gd name="connsiteX14" fmla="*/ 1012480 w 1067945"/>
                        <a:gd name="connsiteY14" fmla="*/ 1131490 h 1586401"/>
                        <a:gd name="connsiteX15" fmla="*/ 1054440 w 1067945"/>
                        <a:gd name="connsiteY15" fmla="*/ 1370129 h 1586401"/>
                        <a:gd name="connsiteX16" fmla="*/ 921690 w 1067945"/>
                        <a:gd name="connsiteY16" fmla="*/ 1269763 h 1586401"/>
                        <a:gd name="connsiteX17" fmla="*/ 914746 w 1067945"/>
                        <a:gd name="connsiteY17" fmla="*/ 1260755 h 1586401"/>
                        <a:gd name="connsiteX18" fmla="*/ 913684 w 1067945"/>
                        <a:gd name="connsiteY18" fmla="*/ 1263994 h 1586401"/>
                        <a:gd name="connsiteX19" fmla="*/ 935222 w 1067945"/>
                        <a:gd name="connsiteY19" fmla="*/ 1313942 h 1586401"/>
                        <a:gd name="connsiteX20" fmla="*/ 977183 w 1067945"/>
                        <a:gd name="connsiteY20" fmla="*/ 1552581 h 1586401"/>
                        <a:gd name="connsiteX21" fmla="*/ 796961 w 1067945"/>
                        <a:gd name="connsiteY21" fmla="*/ 1390627 h 1586401"/>
                        <a:gd name="connsiteX22" fmla="*/ 763238 w 1067945"/>
                        <a:gd name="connsiteY22" fmla="*/ 1341929 h 1586401"/>
                        <a:gd name="connsiteX23" fmla="*/ 755785 w 1067945"/>
                        <a:gd name="connsiteY23" fmla="*/ 1340632 h 1586401"/>
                        <a:gd name="connsiteX24" fmla="*/ 757833 w 1067945"/>
                        <a:gd name="connsiteY24" fmla="*/ 1345381 h 1586401"/>
                        <a:gd name="connsiteX25" fmla="*/ 799795 w 1067945"/>
                        <a:gd name="connsiteY25" fmla="*/ 1584019 h 1586401"/>
                        <a:gd name="connsiteX26" fmla="*/ 464456 w 1067945"/>
                        <a:gd name="connsiteY26" fmla="*/ 1175960 h 1586401"/>
                        <a:gd name="connsiteX27" fmla="*/ 380801 w 1067945"/>
                        <a:gd name="connsiteY27" fmla="*/ 1011013 h 1586401"/>
                        <a:gd name="connsiteX28" fmla="*/ 367160 w 1067945"/>
                        <a:gd name="connsiteY28" fmla="*/ 993839 h 1586401"/>
                        <a:gd name="connsiteX29" fmla="*/ 286567 w 1067945"/>
                        <a:gd name="connsiteY29" fmla="*/ 877427 h 1586401"/>
                        <a:gd name="connsiteX30" fmla="*/ 277727 w 1067945"/>
                        <a:gd name="connsiteY30" fmla="*/ 862684 h 1586401"/>
                        <a:gd name="connsiteX31" fmla="*/ 273161 w 1067945"/>
                        <a:gd name="connsiteY31" fmla="*/ 861134 h 1586401"/>
                        <a:gd name="connsiteX32" fmla="*/ 297316 w 1067945"/>
                        <a:gd name="connsiteY32" fmla="*/ 999645 h 1586401"/>
                        <a:gd name="connsiteX33" fmla="*/ 277445 w 1067945"/>
                        <a:gd name="connsiteY33" fmla="*/ 1328265 h 1586401"/>
                        <a:gd name="connsiteX34" fmla="*/ 76064 w 1067945"/>
                        <a:gd name="connsiteY34" fmla="*/ 839992 h 1586401"/>
                        <a:gd name="connsiteX35" fmla="*/ 43405 w 1067945"/>
                        <a:gd name="connsiteY35" fmla="*/ 652722 h 1586401"/>
                        <a:gd name="connsiteX36" fmla="*/ 29949 w 1067945"/>
                        <a:gd name="connsiteY36" fmla="*/ 625611 h 1586401"/>
                        <a:gd name="connsiteX37" fmla="*/ 1 w 1067945"/>
                        <a:gd name="connsiteY37" fmla="*/ 463376 h 1586401"/>
                        <a:gd name="connsiteX38" fmla="*/ 17134 w 1067945"/>
                        <a:gd name="connsiteY38" fmla="*/ 339434 h 1586401"/>
                        <a:gd name="connsiteX39" fmla="*/ 23569 w 1067945"/>
                        <a:gd name="connsiteY39" fmla="*/ 324795 h 1586401"/>
                        <a:gd name="connsiteX0" fmla="*/ 23567 w 1067943"/>
                        <a:gd name="connsiteY0" fmla="*/ 271817 h 1533423"/>
                        <a:gd name="connsiteX1" fmla="*/ 66095 w 1067943"/>
                        <a:gd name="connsiteY1" fmla="*/ 87051 h 1533423"/>
                        <a:gd name="connsiteX2" fmla="*/ 504691 w 1067943"/>
                        <a:gd name="connsiteY2" fmla="*/ 0 h 1533423"/>
                        <a:gd name="connsiteX3" fmla="*/ 506445 w 1067943"/>
                        <a:gd name="connsiteY3" fmla="*/ 17217 h 1533423"/>
                        <a:gd name="connsiteX4" fmla="*/ 512125 w 1067943"/>
                        <a:gd name="connsiteY4" fmla="*/ 18895 h 1533423"/>
                        <a:gd name="connsiteX5" fmla="*/ 754443 w 1067943"/>
                        <a:gd name="connsiteY5" fmla="*/ 326400 h 1533423"/>
                        <a:gd name="connsiteX6" fmla="*/ 759943 w 1067943"/>
                        <a:gd name="connsiteY6" fmla="*/ 386068 h 1533423"/>
                        <a:gd name="connsiteX7" fmla="*/ 767365 w 1067943"/>
                        <a:gd name="connsiteY7" fmla="*/ 381951 h 1533423"/>
                        <a:gd name="connsiteX8" fmla="*/ 771286 w 1067943"/>
                        <a:gd name="connsiteY8" fmla="*/ 387906 h 1533423"/>
                        <a:gd name="connsiteX9" fmla="*/ 875011 w 1067943"/>
                        <a:gd name="connsiteY9" fmla="*/ 561608 h 1533423"/>
                        <a:gd name="connsiteX10" fmla="*/ 1055132 w 1067943"/>
                        <a:gd name="connsiteY10" fmla="*/ 1055757 h 1533423"/>
                        <a:gd name="connsiteX11" fmla="*/ 1007365 w 1067943"/>
                        <a:gd name="connsiteY11" fmla="*/ 1035568 h 1533423"/>
                        <a:gd name="connsiteX12" fmla="*/ 983957 w 1067943"/>
                        <a:gd name="connsiteY12" fmla="*/ 1012371 h 1533423"/>
                        <a:gd name="connsiteX13" fmla="*/ 1012478 w 1067943"/>
                        <a:gd name="connsiteY13" fmla="*/ 1078512 h 1533423"/>
                        <a:gd name="connsiteX14" fmla="*/ 1054438 w 1067943"/>
                        <a:gd name="connsiteY14" fmla="*/ 1317151 h 1533423"/>
                        <a:gd name="connsiteX15" fmla="*/ 921688 w 1067943"/>
                        <a:gd name="connsiteY15" fmla="*/ 1216785 h 1533423"/>
                        <a:gd name="connsiteX16" fmla="*/ 914744 w 1067943"/>
                        <a:gd name="connsiteY16" fmla="*/ 1207777 h 1533423"/>
                        <a:gd name="connsiteX17" fmla="*/ 913682 w 1067943"/>
                        <a:gd name="connsiteY17" fmla="*/ 1211016 h 1533423"/>
                        <a:gd name="connsiteX18" fmla="*/ 935220 w 1067943"/>
                        <a:gd name="connsiteY18" fmla="*/ 1260964 h 1533423"/>
                        <a:gd name="connsiteX19" fmla="*/ 977181 w 1067943"/>
                        <a:gd name="connsiteY19" fmla="*/ 1499603 h 1533423"/>
                        <a:gd name="connsiteX20" fmla="*/ 796959 w 1067943"/>
                        <a:gd name="connsiteY20" fmla="*/ 1337649 h 1533423"/>
                        <a:gd name="connsiteX21" fmla="*/ 763236 w 1067943"/>
                        <a:gd name="connsiteY21" fmla="*/ 1288951 h 1533423"/>
                        <a:gd name="connsiteX22" fmla="*/ 755783 w 1067943"/>
                        <a:gd name="connsiteY22" fmla="*/ 1287654 h 1533423"/>
                        <a:gd name="connsiteX23" fmla="*/ 757831 w 1067943"/>
                        <a:gd name="connsiteY23" fmla="*/ 1292403 h 1533423"/>
                        <a:gd name="connsiteX24" fmla="*/ 799793 w 1067943"/>
                        <a:gd name="connsiteY24" fmla="*/ 1531041 h 1533423"/>
                        <a:gd name="connsiteX25" fmla="*/ 464454 w 1067943"/>
                        <a:gd name="connsiteY25" fmla="*/ 1122982 h 1533423"/>
                        <a:gd name="connsiteX26" fmla="*/ 380799 w 1067943"/>
                        <a:gd name="connsiteY26" fmla="*/ 958035 h 1533423"/>
                        <a:gd name="connsiteX27" fmla="*/ 367158 w 1067943"/>
                        <a:gd name="connsiteY27" fmla="*/ 940861 h 1533423"/>
                        <a:gd name="connsiteX28" fmla="*/ 286565 w 1067943"/>
                        <a:gd name="connsiteY28" fmla="*/ 824449 h 1533423"/>
                        <a:gd name="connsiteX29" fmla="*/ 277725 w 1067943"/>
                        <a:gd name="connsiteY29" fmla="*/ 809706 h 1533423"/>
                        <a:gd name="connsiteX30" fmla="*/ 273159 w 1067943"/>
                        <a:gd name="connsiteY30" fmla="*/ 808156 h 1533423"/>
                        <a:gd name="connsiteX31" fmla="*/ 297314 w 1067943"/>
                        <a:gd name="connsiteY31" fmla="*/ 946667 h 1533423"/>
                        <a:gd name="connsiteX32" fmla="*/ 277443 w 1067943"/>
                        <a:gd name="connsiteY32" fmla="*/ 1275287 h 1533423"/>
                        <a:gd name="connsiteX33" fmla="*/ 76062 w 1067943"/>
                        <a:gd name="connsiteY33" fmla="*/ 787014 h 1533423"/>
                        <a:gd name="connsiteX34" fmla="*/ 43403 w 1067943"/>
                        <a:gd name="connsiteY34" fmla="*/ 599744 h 1533423"/>
                        <a:gd name="connsiteX35" fmla="*/ 29947 w 1067943"/>
                        <a:gd name="connsiteY35" fmla="*/ 572633 h 1533423"/>
                        <a:gd name="connsiteX36" fmla="*/ -1 w 1067943"/>
                        <a:gd name="connsiteY36" fmla="*/ 410398 h 1533423"/>
                        <a:gd name="connsiteX37" fmla="*/ 17132 w 1067943"/>
                        <a:gd name="connsiteY37" fmla="*/ 286456 h 1533423"/>
                        <a:gd name="connsiteX38" fmla="*/ 23567 w 1067943"/>
                        <a:gd name="connsiteY38" fmla="*/ 271817 h 1533423"/>
                        <a:gd name="connsiteX0" fmla="*/ 23569 w 1067945"/>
                        <a:gd name="connsiteY0" fmla="*/ 514138 h 1775744"/>
                        <a:gd name="connsiteX1" fmla="*/ 66097 w 1067945"/>
                        <a:gd name="connsiteY1" fmla="*/ 329372 h 1775744"/>
                        <a:gd name="connsiteX2" fmla="*/ 504693 w 1067945"/>
                        <a:gd name="connsiteY2" fmla="*/ 242321 h 1775744"/>
                        <a:gd name="connsiteX3" fmla="*/ 506447 w 1067945"/>
                        <a:gd name="connsiteY3" fmla="*/ 259538 h 1775744"/>
                        <a:gd name="connsiteX4" fmla="*/ 453132 w 1067945"/>
                        <a:gd name="connsiteY4" fmla="*/ -1 h 1775744"/>
                        <a:gd name="connsiteX5" fmla="*/ 754445 w 1067945"/>
                        <a:gd name="connsiteY5" fmla="*/ 568721 h 1775744"/>
                        <a:gd name="connsiteX6" fmla="*/ 759945 w 1067945"/>
                        <a:gd name="connsiteY6" fmla="*/ 628389 h 1775744"/>
                        <a:gd name="connsiteX7" fmla="*/ 767367 w 1067945"/>
                        <a:gd name="connsiteY7" fmla="*/ 624272 h 1775744"/>
                        <a:gd name="connsiteX8" fmla="*/ 771288 w 1067945"/>
                        <a:gd name="connsiteY8" fmla="*/ 630227 h 1775744"/>
                        <a:gd name="connsiteX9" fmla="*/ 875013 w 1067945"/>
                        <a:gd name="connsiteY9" fmla="*/ 803929 h 1775744"/>
                        <a:gd name="connsiteX10" fmla="*/ 1055134 w 1067945"/>
                        <a:gd name="connsiteY10" fmla="*/ 1298078 h 1775744"/>
                        <a:gd name="connsiteX11" fmla="*/ 1007367 w 1067945"/>
                        <a:gd name="connsiteY11" fmla="*/ 1277889 h 1775744"/>
                        <a:gd name="connsiteX12" fmla="*/ 983959 w 1067945"/>
                        <a:gd name="connsiteY12" fmla="*/ 1254692 h 1775744"/>
                        <a:gd name="connsiteX13" fmla="*/ 1012480 w 1067945"/>
                        <a:gd name="connsiteY13" fmla="*/ 1320833 h 1775744"/>
                        <a:gd name="connsiteX14" fmla="*/ 1054440 w 1067945"/>
                        <a:gd name="connsiteY14" fmla="*/ 1559472 h 1775744"/>
                        <a:gd name="connsiteX15" fmla="*/ 921690 w 1067945"/>
                        <a:gd name="connsiteY15" fmla="*/ 1459106 h 1775744"/>
                        <a:gd name="connsiteX16" fmla="*/ 914746 w 1067945"/>
                        <a:gd name="connsiteY16" fmla="*/ 1450098 h 1775744"/>
                        <a:gd name="connsiteX17" fmla="*/ 913684 w 1067945"/>
                        <a:gd name="connsiteY17" fmla="*/ 1453337 h 1775744"/>
                        <a:gd name="connsiteX18" fmla="*/ 935222 w 1067945"/>
                        <a:gd name="connsiteY18" fmla="*/ 1503285 h 1775744"/>
                        <a:gd name="connsiteX19" fmla="*/ 977183 w 1067945"/>
                        <a:gd name="connsiteY19" fmla="*/ 1741924 h 1775744"/>
                        <a:gd name="connsiteX20" fmla="*/ 796961 w 1067945"/>
                        <a:gd name="connsiteY20" fmla="*/ 1579970 h 1775744"/>
                        <a:gd name="connsiteX21" fmla="*/ 763238 w 1067945"/>
                        <a:gd name="connsiteY21" fmla="*/ 1531272 h 1775744"/>
                        <a:gd name="connsiteX22" fmla="*/ 755785 w 1067945"/>
                        <a:gd name="connsiteY22" fmla="*/ 1529975 h 1775744"/>
                        <a:gd name="connsiteX23" fmla="*/ 757833 w 1067945"/>
                        <a:gd name="connsiteY23" fmla="*/ 1534724 h 1775744"/>
                        <a:gd name="connsiteX24" fmla="*/ 799795 w 1067945"/>
                        <a:gd name="connsiteY24" fmla="*/ 1773362 h 1775744"/>
                        <a:gd name="connsiteX25" fmla="*/ 464456 w 1067945"/>
                        <a:gd name="connsiteY25" fmla="*/ 1365303 h 1775744"/>
                        <a:gd name="connsiteX26" fmla="*/ 380801 w 1067945"/>
                        <a:gd name="connsiteY26" fmla="*/ 1200356 h 1775744"/>
                        <a:gd name="connsiteX27" fmla="*/ 367160 w 1067945"/>
                        <a:gd name="connsiteY27" fmla="*/ 1183182 h 1775744"/>
                        <a:gd name="connsiteX28" fmla="*/ 286567 w 1067945"/>
                        <a:gd name="connsiteY28" fmla="*/ 1066770 h 1775744"/>
                        <a:gd name="connsiteX29" fmla="*/ 277727 w 1067945"/>
                        <a:gd name="connsiteY29" fmla="*/ 1052027 h 1775744"/>
                        <a:gd name="connsiteX30" fmla="*/ 273161 w 1067945"/>
                        <a:gd name="connsiteY30" fmla="*/ 1050477 h 1775744"/>
                        <a:gd name="connsiteX31" fmla="*/ 297316 w 1067945"/>
                        <a:gd name="connsiteY31" fmla="*/ 1188988 h 1775744"/>
                        <a:gd name="connsiteX32" fmla="*/ 277445 w 1067945"/>
                        <a:gd name="connsiteY32" fmla="*/ 1517608 h 1775744"/>
                        <a:gd name="connsiteX33" fmla="*/ 76064 w 1067945"/>
                        <a:gd name="connsiteY33" fmla="*/ 1029335 h 1775744"/>
                        <a:gd name="connsiteX34" fmla="*/ 43405 w 1067945"/>
                        <a:gd name="connsiteY34" fmla="*/ 842065 h 1775744"/>
                        <a:gd name="connsiteX35" fmla="*/ 29949 w 1067945"/>
                        <a:gd name="connsiteY35" fmla="*/ 814954 h 1775744"/>
                        <a:gd name="connsiteX36" fmla="*/ 1 w 1067945"/>
                        <a:gd name="connsiteY36" fmla="*/ 652719 h 1775744"/>
                        <a:gd name="connsiteX37" fmla="*/ 17134 w 1067945"/>
                        <a:gd name="connsiteY37" fmla="*/ 528777 h 1775744"/>
                        <a:gd name="connsiteX38" fmla="*/ 23569 w 1067945"/>
                        <a:gd name="connsiteY38" fmla="*/ 514138 h 1775744"/>
                        <a:gd name="connsiteX0" fmla="*/ 23567 w 1067943"/>
                        <a:gd name="connsiteY0" fmla="*/ 514138 h 1775744"/>
                        <a:gd name="connsiteX1" fmla="*/ 66095 w 1067943"/>
                        <a:gd name="connsiteY1" fmla="*/ 329372 h 1775744"/>
                        <a:gd name="connsiteX2" fmla="*/ 504691 w 1067943"/>
                        <a:gd name="connsiteY2" fmla="*/ 242321 h 1775744"/>
                        <a:gd name="connsiteX3" fmla="*/ 453130 w 1067943"/>
                        <a:gd name="connsiteY3" fmla="*/ -1 h 1775744"/>
                        <a:gd name="connsiteX4" fmla="*/ 754443 w 1067943"/>
                        <a:gd name="connsiteY4" fmla="*/ 568721 h 1775744"/>
                        <a:gd name="connsiteX5" fmla="*/ 759943 w 1067943"/>
                        <a:gd name="connsiteY5" fmla="*/ 628389 h 1775744"/>
                        <a:gd name="connsiteX6" fmla="*/ 767365 w 1067943"/>
                        <a:gd name="connsiteY6" fmla="*/ 624272 h 1775744"/>
                        <a:gd name="connsiteX7" fmla="*/ 771286 w 1067943"/>
                        <a:gd name="connsiteY7" fmla="*/ 630227 h 1775744"/>
                        <a:gd name="connsiteX8" fmla="*/ 875011 w 1067943"/>
                        <a:gd name="connsiteY8" fmla="*/ 803929 h 1775744"/>
                        <a:gd name="connsiteX9" fmla="*/ 1055132 w 1067943"/>
                        <a:gd name="connsiteY9" fmla="*/ 1298078 h 1775744"/>
                        <a:gd name="connsiteX10" fmla="*/ 1007365 w 1067943"/>
                        <a:gd name="connsiteY10" fmla="*/ 1277889 h 1775744"/>
                        <a:gd name="connsiteX11" fmla="*/ 983957 w 1067943"/>
                        <a:gd name="connsiteY11" fmla="*/ 1254692 h 1775744"/>
                        <a:gd name="connsiteX12" fmla="*/ 1012478 w 1067943"/>
                        <a:gd name="connsiteY12" fmla="*/ 1320833 h 1775744"/>
                        <a:gd name="connsiteX13" fmla="*/ 1054438 w 1067943"/>
                        <a:gd name="connsiteY13" fmla="*/ 1559472 h 1775744"/>
                        <a:gd name="connsiteX14" fmla="*/ 921688 w 1067943"/>
                        <a:gd name="connsiteY14" fmla="*/ 1459106 h 1775744"/>
                        <a:gd name="connsiteX15" fmla="*/ 914744 w 1067943"/>
                        <a:gd name="connsiteY15" fmla="*/ 1450098 h 1775744"/>
                        <a:gd name="connsiteX16" fmla="*/ 913682 w 1067943"/>
                        <a:gd name="connsiteY16" fmla="*/ 1453337 h 1775744"/>
                        <a:gd name="connsiteX17" fmla="*/ 935220 w 1067943"/>
                        <a:gd name="connsiteY17" fmla="*/ 1503285 h 1775744"/>
                        <a:gd name="connsiteX18" fmla="*/ 977181 w 1067943"/>
                        <a:gd name="connsiteY18" fmla="*/ 1741924 h 1775744"/>
                        <a:gd name="connsiteX19" fmla="*/ 796959 w 1067943"/>
                        <a:gd name="connsiteY19" fmla="*/ 1579970 h 1775744"/>
                        <a:gd name="connsiteX20" fmla="*/ 763236 w 1067943"/>
                        <a:gd name="connsiteY20" fmla="*/ 1531272 h 1775744"/>
                        <a:gd name="connsiteX21" fmla="*/ 755783 w 1067943"/>
                        <a:gd name="connsiteY21" fmla="*/ 1529975 h 1775744"/>
                        <a:gd name="connsiteX22" fmla="*/ 757831 w 1067943"/>
                        <a:gd name="connsiteY22" fmla="*/ 1534724 h 1775744"/>
                        <a:gd name="connsiteX23" fmla="*/ 799793 w 1067943"/>
                        <a:gd name="connsiteY23" fmla="*/ 1773362 h 1775744"/>
                        <a:gd name="connsiteX24" fmla="*/ 464454 w 1067943"/>
                        <a:gd name="connsiteY24" fmla="*/ 1365303 h 1775744"/>
                        <a:gd name="connsiteX25" fmla="*/ 380799 w 1067943"/>
                        <a:gd name="connsiteY25" fmla="*/ 1200356 h 1775744"/>
                        <a:gd name="connsiteX26" fmla="*/ 367158 w 1067943"/>
                        <a:gd name="connsiteY26" fmla="*/ 1183182 h 1775744"/>
                        <a:gd name="connsiteX27" fmla="*/ 286565 w 1067943"/>
                        <a:gd name="connsiteY27" fmla="*/ 1066770 h 1775744"/>
                        <a:gd name="connsiteX28" fmla="*/ 277725 w 1067943"/>
                        <a:gd name="connsiteY28" fmla="*/ 1052027 h 1775744"/>
                        <a:gd name="connsiteX29" fmla="*/ 273159 w 1067943"/>
                        <a:gd name="connsiteY29" fmla="*/ 1050477 h 1775744"/>
                        <a:gd name="connsiteX30" fmla="*/ 297314 w 1067943"/>
                        <a:gd name="connsiteY30" fmla="*/ 1188988 h 1775744"/>
                        <a:gd name="connsiteX31" fmla="*/ 277443 w 1067943"/>
                        <a:gd name="connsiteY31" fmla="*/ 1517608 h 1775744"/>
                        <a:gd name="connsiteX32" fmla="*/ 76062 w 1067943"/>
                        <a:gd name="connsiteY32" fmla="*/ 1029335 h 1775744"/>
                        <a:gd name="connsiteX33" fmla="*/ 43403 w 1067943"/>
                        <a:gd name="connsiteY33" fmla="*/ 842065 h 1775744"/>
                        <a:gd name="connsiteX34" fmla="*/ 29947 w 1067943"/>
                        <a:gd name="connsiteY34" fmla="*/ 814954 h 1775744"/>
                        <a:gd name="connsiteX35" fmla="*/ -1 w 1067943"/>
                        <a:gd name="connsiteY35" fmla="*/ 652719 h 1775744"/>
                        <a:gd name="connsiteX36" fmla="*/ 17132 w 1067943"/>
                        <a:gd name="connsiteY36" fmla="*/ 528777 h 1775744"/>
                        <a:gd name="connsiteX37" fmla="*/ 23567 w 1067943"/>
                        <a:gd name="connsiteY37" fmla="*/ 514138 h 1775744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754445 w 1067945"/>
                        <a:gd name="connsiteY3" fmla="*/ 572544 h 1779567"/>
                        <a:gd name="connsiteX4" fmla="*/ 759945 w 1067945"/>
                        <a:gd name="connsiteY4" fmla="*/ 632212 h 1779567"/>
                        <a:gd name="connsiteX5" fmla="*/ 767367 w 1067945"/>
                        <a:gd name="connsiteY5" fmla="*/ 628095 h 1779567"/>
                        <a:gd name="connsiteX6" fmla="*/ 771288 w 1067945"/>
                        <a:gd name="connsiteY6" fmla="*/ 634050 h 1779567"/>
                        <a:gd name="connsiteX7" fmla="*/ 875013 w 1067945"/>
                        <a:gd name="connsiteY7" fmla="*/ 807752 h 1779567"/>
                        <a:gd name="connsiteX8" fmla="*/ 1055134 w 1067945"/>
                        <a:gd name="connsiteY8" fmla="*/ 1301901 h 1779567"/>
                        <a:gd name="connsiteX9" fmla="*/ 1007367 w 1067945"/>
                        <a:gd name="connsiteY9" fmla="*/ 1281712 h 1779567"/>
                        <a:gd name="connsiteX10" fmla="*/ 983959 w 1067945"/>
                        <a:gd name="connsiteY10" fmla="*/ 1258515 h 1779567"/>
                        <a:gd name="connsiteX11" fmla="*/ 1012480 w 1067945"/>
                        <a:gd name="connsiteY11" fmla="*/ 1324656 h 1779567"/>
                        <a:gd name="connsiteX12" fmla="*/ 1054440 w 1067945"/>
                        <a:gd name="connsiteY12" fmla="*/ 1563295 h 1779567"/>
                        <a:gd name="connsiteX13" fmla="*/ 921690 w 1067945"/>
                        <a:gd name="connsiteY13" fmla="*/ 1462929 h 1779567"/>
                        <a:gd name="connsiteX14" fmla="*/ 914746 w 1067945"/>
                        <a:gd name="connsiteY14" fmla="*/ 1453921 h 1779567"/>
                        <a:gd name="connsiteX15" fmla="*/ 913684 w 1067945"/>
                        <a:gd name="connsiteY15" fmla="*/ 1457160 h 1779567"/>
                        <a:gd name="connsiteX16" fmla="*/ 935222 w 1067945"/>
                        <a:gd name="connsiteY16" fmla="*/ 1507108 h 1779567"/>
                        <a:gd name="connsiteX17" fmla="*/ 977183 w 1067945"/>
                        <a:gd name="connsiteY17" fmla="*/ 1745747 h 1779567"/>
                        <a:gd name="connsiteX18" fmla="*/ 796961 w 1067945"/>
                        <a:gd name="connsiteY18" fmla="*/ 1583793 h 1779567"/>
                        <a:gd name="connsiteX19" fmla="*/ 763238 w 1067945"/>
                        <a:gd name="connsiteY19" fmla="*/ 1535095 h 1779567"/>
                        <a:gd name="connsiteX20" fmla="*/ 755785 w 1067945"/>
                        <a:gd name="connsiteY20" fmla="*/ 1533798 h 1779567"/>
                        <a:gd name="connsiteX21" fmla="*/ 757833 w 1067945"/>
                        <a:gd name="connsiteY21" fmla="*/ 1538547 h 1779567"/>
                        <a:gd name="connsiteX22" fmla="*/ 799795 w 1067945"/>
                        <a:gd name="connsiteY22" fmla="*/ 1777185 h 1779567"/>
                        <a:gd name="connsiteX23" fmla="*/ 464456 w 1067945"/>
                        <a:gd name="connsiteY23" fmla="*/ 1369126 h 1779567"/>
                        <a:gd name="connsiteX24" fmla="*/ 380801 w 1067945"/>
                        <a:gd name="connsiteY24" fmla="*/ 1204179 h 1779567"/>
                        <a:gd name="connsiteX25" fmla="*/ 367160 w 1067945"/>
                        <a:gd name="connsiteY25" fmla="*/ 1187005 h 1779567"/>
                        <a:gd name="connsiteX26" fmla="*/ 286567 w 1067945"/>
                        <a:gd name="connsiteY26" fmla="*/ 1070593 h 1779567"/>
                        <a:gd name="connsiteX27" fmla="*/ 277727 w 1067945"/>
                        <a:gd name="connsiteY27" fmla="*/ 1055850 h 1779567"/>
                        <a:gd name="connsiteX28" fmla="*/ 273161 w 1067945"/>
                        <a:gd name="connsiteY28" fmla="*/ 1054300 h 1779567"/>
                        <a:gd name="connsiteX29" fmla="*/ 297316 w 1067945"/>
                        <a:gd name="connsiteY29" fmla="*/ 1192811 h 1779567"/>
                        <a:gd name="connsiteX30" fmla="*/ 277445 w 1067945"/>
                        <a:gd name="connsiteY30" fmla="*/ 1521431 h 1779567"/>
                        <a:gd name="connsiteX31" fmla="*/ 76064 w 1067945"/>
                        <a:gd name="connsiteY31" fmla="*/ 1033158 h 1779567"/>
                        <a:gd name="connsiteX32" fmla="*/ 43405 w 1067945"/>
                        <a:gd name="connsiteY32" fmla="*/ 845888 h 1779567"/>
                        <a:gd name="connsiteX33" fmla="*/ 29949 w 1067945"/>
                        <a:gd name="connsiteY33" fmla="*/ 818777 h 1779567"/>
                        <a:gd name="connsiteX34" fmla="*/ 1 w 1067945"/>
                        <a:gd name="connsiteY34" fmla="*/ 656542 h 1779567"/>
                        <a:gd name="connsiteX35" fmla="*/ 17134 w 1067945"/>
                        <a:gd name="connsiteY35" fmla="*/ 532600 h 1779567"/>
                        <a:gd name="connsiteX36" fmla="*/ 23569 w 1067945"/>
                        <a:gd name="connsiteY36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754443 w 1067943"/>
                        <a:gd name="connsiteY3" fmla="*/ 572544 h 1779567"/>
                        <a:gd name="connsiteX4" fmla="*/ 759943 w 1067943"/>
                        <a:gd name="connsiteY4" fmla="*/ 632212 h 1779567"/>
                        <a:gd name="connsiteX5" fmla="*/ 767365 w 1067943"/>
                        <a:gd name="connsiteY5" fmla="*/ 628095 h 1779567"/>
                        <a:gd name="connsiteX6" fmla="*/ 875011 w 1067943"/>
                        <a:gd name="connsiteY6" fmla="*/ 807752 h 1779567"/>
                        <a:gd name="connsiteX7" fmla="*/ 1055132 w 1067943"/>
                        <a:gd name="connsiteY7" fmla="*/ 1301901 h 1779567"/>
                        <a:gd name="connsiteX8" fmla="*/ 1007365 w 1067943"/>
                        <a:gd name="connsiteY8" fmla="*/ 1281712 h 1779567"/>
                        <a:gd name="connsiteX9" fmla="*/ 983957 w 1067943"/>
                        <a:gd name="connsiteY9" fmla="*/ 1258515 h 1779567"/>
                        <a:gd name="connsiteX10" fmla="*/ 1012478 w 1067943"/>
                        <a:gd name="connsiteY10" fmla="*/ 1324656 h 1779567"/>
                        <a:gd name="connsiteX11" fmla="*/ 1054438 w 1067943"/>
                        <a:gd name="connsiteY11" fmla="*/ 1563295 h 1779567"/>
                        <a:gd name="connsiteX12" fmla="*/ 921688 w 1067943"/>
                        <a:gd name="connsiteY12" fmla="*/ 1462929 h 1779567"/>
                        <a:gd name="connsiteX13" fmla="*/ 914744 w 1067943"/>
                        <a:gd name="connsiteY13" fmla="*/ 1453921 h 1779567"/>
                        <a:gd name="connsiteX14" fmla="*/ 913682 w 1067943"/>
                        <a:gd name="connsiteY14" fmla="*/ 1457160 h 1779567"/>
                        <a:gd name="connsiteX15" fmla="*/ 935220 w 1067943"/>
                        <a:gd name="connsiteY15" fmla="*/ 1507108 h 1779567"/>
                        <a:gd name="connsiteX16" fmla="*/ 977181 w 1067943"/>
                        <a:gd name="connsiteY16" fmla="*/ 1745747 h 1779567"/>
                        <a:gd name="connsiteX17" fmla="*/ 796959 w 1067943"/>
                        <a:gd name="connsiteY17" fmla="*/ 1583793 h 1779567"/>
                        <a:gd name="connsiteX18" fmla="*/ 763236 w 1067943"/>
                        <a:gd name="connsiteY18" fmla="*/ 1535095 h 1779567"/>
                        <a:gd name="connsiteX19" fmla="*/ 755783 w 1067943"/>
                        <a:gd name="connsiteY19" fmla="*/ 1533798 h 1779567"/>
                        <a:gd name="connsiteX20" fmla="*/ 757831 w 1067943"/>
                        <a:gd name="connsiteY20" fmla="*/ 1538547 h 1779567"/>
                        <a:gd name="connsiteX21" fmla="*/ 799793 w 1067943"/>
                        <a:gd name="connsiteY21" fmla="*/ 1777185 h 1779567"/>
                        <a:gd name="connsiteX22" fmla="*/ 464454 w 1067943"/>
                        <a:gd name="connsiteY22" fmla="*/ 1369126 h 1779567"/>
                        <a:gd name="connsiteX23" fmla="*/ 380799 w 1067943"/>
                        <a:gd name="connsiteY23" fmla="*/ 1204179 h 1779567"/>
                        <a:gd name="connsiteX24" fmla="*/ 367158 w 1067943"/>
                        <a:gd name="connsiteY24" fmla="*/ 1187005 h 1779567"/>
                        <a:gd name="connsiteX25" fmla="*/ 286565 w 1067943"/>
                        <a:gd name="connsiteY25" fmla="*/ 1070593 h 1779567"/>
                        <a:gd name="connsiteX26" fmla="*/ 277725 w 1067943"/>
                        <a:gd name="connsiteY26" fmla="*/ 1055850 h 1779567"/>
                        <a:gd name="connsiteX27" fmla="*/ 273159 w 1067943"/>
                        <a:gd name="connsiteY27" fmla="*/ 1054300 h 1779567"/>
                        <a:gd name="connsiteX28" fmla="*/ 297314 w 1067943"/>
                        <a:gd name="connsiteY28" fmla="*/ 1192811 h 1779567"/>
                        <a:gd name="connsiteX29" fmla="*/ 277443 w 1067943"/>
                        <a:gd name="connsiteY29" fmla="*/ 1521431 h 1779567"/>
                        <a:gd name="connsiteX30" fmla="*/ 76062 w 1067943"/>
                        <a:gd name="connsiteY30" fmla="*/ 1033158 h 1779567"/>
                        <a:gd name="connsiteX31" fmla="*/ 43403 w 1067943"/>
                        <a:gd name="connsiteY31" fmla="*/ 845888 h 1779567"/>
                        <a:gd name="connsiteX32" fmla="*/ 29947 w 1067943"/>
                        <a:gd name="connsiteY32" fmla="*/ 818777 h 1779567"/>
                        <a:gd name="connsiteX33" fmla="*/ -1 w 1067943"/>
                        <a:gd name="connsiteY33" fmla="*/ 656542 h 1779567"/>
                        <a:gd name="connsiteX34" fmla="*/ 17132 w 1067943"/>
                        <a:gd name="connsiteY34" fmla="*/ 532600 h 1779567"/>
                        <a:gd name="connsiteX35" fmla="*/ 23567 w 1067943"/>
                        <a:gd name="connsiteY35" fmla="*/ 517961 h 1779567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754445 w 1067945"/>
                        <a:gd name="connsiteY3" fmla="*/ 572544 h 1779567"/>
                        <a:gd name="connsiteX4" fmla="*/ 759945 w 1067945"/>
                        <a:gd name="connsiteY4" fmla="*/ 632212 h 1779567"/>
                        <a:gd name="connsiteX5" fmla="*/ 875013 w 1067945"/>
                        <a:gd name="connsiteY5" fmla="*/ 807752 h 1779567"/>
                        <a:gd name="connsiteX6" fmla="*/ 1055134 w 1067945"/>
                        <a:gd name="connsiteY6" fmla="*/ 1301901 h 1779567"/>
                        <a:gd name="connsiteX7" fmla="*/ 1007367 w 1067945"/>
                        <a:gd name="connsiteY7" fmla="*/ 1281712 h 1779567"/>
                        <a:gd name="connsiteX8" fmla="*/ 983959 w 1067945"/>
                        <a:gd name="connsiteY8" fmla="*/ 1258515 h 1779567"/>
                        <a:gd name="connsiteX9" fmla="*/ 1012480 w 1067945"/>
                        <a:gd name="connsiteY9" fmla="*/ 1324656 h 1779567"/>
                        <a:gd name="connsiteX10" fmla="*/ 1054440 w 1067945"/>
                        <a:gd name="connsiteY10" fmla="*/ 1563295 h 1779567"/>
                        <a:gd name="connsiteX11" fmla="*/ 921690 w 1067945"/>
                        <a:gd name="connsiteY11" fmla="*/ 1462929 h 1779567"/>
                        <a:gd name="connsiteX12" fmla="*/ 914746 w 1067945"/>
                        <a:gd name="connsiteY12" fmla="*/ 1453921 h 1779567"/>
                        <a:gd name="connsiteX13" fmla="*/ 913684 w 1067945"/>
                        <a:gd name="connsiteY13" fmla="*/ 1457160 h 1779567"/>
                        <a:gd name="connsiteX14" fmla="*/ 935222 w 1067945"/>
                        <a:gd name="connsiteY14" fmla="*/ 1507108 h 1779567"/>
                        <a:gd name="connsiteX15" fmla="*/ 977183 w 1067945"/>
                        <a:gd name="connsiteY15" fmla="*/ 1745747 h 1779567"/>
                        <a:gd name="connsiteX16" fmla="*/ 796961 w 1067945"/>
                        <a:gd name="connsiteY16" fmla="*/ 1583793 h 1779567"/>
                        <a:gd name="connsiteX17" fmla="*/ 763238 w 1067945"/>
                        <a:gd name="connsiteY17" fmla="*/ 1535095 h 1779567"/>
                        <a:gd name="connsiteX18" fmla="*/ 755785 w 1067945"/>
                        <a:gd name="connsiteY18" fmla="*/ 1533798 h 1779567"/>
                        <a:gd name="connsiteX19" fmla="*/ 757833 w 1067945"/>
                        <a:gd name="connsiteY19" fmla="*/ 1538547 h 1779567"/>
                        <a:gd name="connsiteX20" fmla="*/ 799795 w 1067945"/>
                        <a:gd name="connsiteY20" fmla="*/ 1777185 h 1779567"/>
                        <a:gd name="connsiteX21" fmla="*/ 464456 w 1067945"/>
                        <a:gd name="connsiteY21" fmla="*/ 1369126 h 1779567"/>
                        <a:gd name="connsiteX22" fmla="*/ 380801 w 1067945"/>
                        <a:gd name="connsiteY22" fmla="*/ 1204179 h 1779567"/>
                        <a:gd name="connsiteX23" fmla="*/ 367160 w 1067945"/>
                        <a:gd name="connsiteY23" fmla="*/ 1187005 h 1779567"/>
                        <a:gd name="connsiteX24" fmla="*/ 286567 w 1067945"/>
                        <a:gd name="connsiteY24" fmla="*/ 1070593 h 1779567"/>
                        <a:gd name="connsiteX25" fmla="*/ 277727 w 1067945"/>
                        <a:gd name="connsiteY25" fmla="*/ 1055850 h 1779567"/>
                        <a:gd name="connsiteX26" fmla="*/ 273161 w 1067945"/>
                        <a:gd name="connsiteY26" fmla="*/ 1054300 h 1779567"/>
                        <a:gd name="connsiteX27" fmla="*/ 297316 w 1067945"/>
                        <a:gd name="connsiteY27" fmla="*/ 1192811 h 1779567"/>
                        <a:gd name="connsiteX28" fmla="*/ 277445 w 1067945"/>
                        <a:gd name="connsiteY28" fmla="*/ 1521431 h 1779567"/>
                        <a:gd name="connsiteX29" fmla="*/ 76064 w 1067945"/>
                        <a:gd name="connsiteY29" fmla="*/ 1033158 h 1779567"/>
                        <a:gd name="connsiteX30" fmla="*/ 43405 w 1067945"/>
                        <a:gd name="connsiteY30" fmla="*/ 845888 h 1779567"/>
                        <a:gd name="connsiteX31" fmla="*/ 29949 w 1067945"/>
                        <a:gd name="connsiteY31" fmla="*/ 818777 h 1779567"/>
                        <a:gd name="connsiteX32" fmla="*/ 1 w 1067945"/>
                        <a:gd name="connsiteY32" fmla="*/ 656542 h 1779567"/>
                        <a:gd name="connsiteX33" fmla="*/ 17134 w 1067945"/>
                        <a:gd name="connsiteY33" fmla="*/ 532600 h 1779567"/>
                        <a:gd name="connsiteX34" fmla="*/ 23569 w 1067945"/>
                        <a:gd name="connsiteY34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754443 w 1067943"/>
                        <a:gd name="connsiteY3" fmla="*/ 572544 h 1779567"/>
                        <a:gd name="connsiteX4" fmla="*/ 875011 w 1067943"/>
                        <a:gd name="connsiteY4" fmla="*/ 807752 h 1779567"/>
                        <a:gd name="connsiteX5" fmla="*/ 1055132 w 1067943"/>
                        <a:gd name="connsiteY5" fmla="*/ 1301901 h 1779567"/>
                        <a:gd name="connsiteX6" fmla="*/ 1007365 w 1067943"/>
                        <a:gd name="connsiteY6" fmla="*/ 1281712 h 1779567"/>
                        <a:gd name="connsiteX7" fmla="*/ 983957 w 1067943"/>
                        <a:gd name="connsiteY7" fmla="*/ 1258515 h 1779567"/>
                        <a:gd name="connsiteX8" fmla="*/ 1012478 w 1067943"/>
                        <a:gd name="connsiteY8" fmla="*/ 1324656 h 1779567"/>
                        <a:gd name="connsiteX9" fmla="*/ 1054438 w 1067943"/>
                        <a:gd name="connsiteY9" fmla="*/ 1563295 h 1779567"/>
                        <a:gd name="connsiteX10" fmla="*/ 921688 w 1067943"/>
                        <a:gd name="connsiteY10" fmla="*/ 1462929 h 1779567"/>
                        <a:gd name="connsiteX11" fmla="*/ 914744 w 1067943"/>
                        <a:gd name="connsiteY11" fmla="*/ 1453921 h 1779567"/>
                        <a:gd name="connsiteX12" fmla="*/ 913682 w 1067943"/>
                        <a:gd name="connsiteY12" fmla="*/ 1457160 h 1779567"/>
                        <a:gd name="connsiteX13" fmla="*/ 935220 w 1067943"/>
                        <a:gd name="connsiteY13" fmla="*/ 1507108 h 1779567"/>
                        <a:gd name="connsiteX14" fmla="*/ 977181 w 1067943"/>
                        <a:gd name="connsiteY14" fmla="*/ 1745747 h 1779567"/>
                        <a:gd name="connsiteX15" fmla="*/ 796959 w 1067943"/>
                        <a:gd name="connsiteY15" fmla="*/ 1583793 h 1779567"/>
                        <a:gd name="connsiteX16" fmla="*/ 763236 w 1067943"/>
                        <a:gd name="connsiteY16" fmla="*/ 1535095 h 1779567"/>
                        <a:gd name="connsiteX17" fmla="*/ 755783 w 1067943"/>
                        <a:gd name="connsiteY17" fmla="*/ 1533798 h 1779567"/>
                        <a:gd name="connsiteX18" fmla="*/ 757831 w 1067943"/>
                        <a:gd name="connsiteY18" fmla="*/ 1538547 h 1779567"/>
                        <a:gd name="connsiteX19" fmla="*/ 799793 w 1067943"/>
                        <a:gd name="connsiteY19" fmla="*/ 1777185 h 1779567"/>
                        <a:gd name="connsiteX20" fmla="*/ 464454 w 1067943"/>
                        <a:gd name="connsiteY20" fmla="*/ 1369126 h 1779567"/>
                        <a:gd name="connsiteX21" fmla="*/ 380799 w 1067943"/>
                        <a:gd name="connsiteY21" fmla="*/ 1204179 h 1779567"/>
                        <a:gd name="connsiteX22" fmla="*/ 367158 w 1067943"/>
                        <a:gd name="connsiteY22" fmla="*/ 1187005 h 1779567"/>
                        <a:gd name="connsiteX23" fmla="*/ 286565 w 1067943"/>
                        <a:gd name="connsiteY23" fmla="*/ 1070593 h 1779567"/>
                        <a:gd name="connsiteX24" fmla="*/ 277725 w 1067943"/>
                        <a:gd name="connsiteY24" fmla="*/ 1055850 h 1779567"/>
                        <a:gd name="connsiteX25" fmla="*/ 273159 w 1067943"/>
                        <a:gd name="connsiteY25" fmla="*/ 1054300 h 1779567"/>
                        <a:gd name="connsiteX26" fmla="*/ 297314 w 1067943"/>
                        <a:gd name="connsiteY26" fmla="*/ 1192811 h 1779567"/>
                        <a:gd name="connsiteX27" fmla="*/ 277443 w 1067943"/>
                        <a:gd name="connsiteY27" fmla="*/ 1521431 h 1779567"/>
                        <a:gd name="connsiteX28" fmla="*/ 76062 w 1067943"/>
                        <a:gd name="connsiteY28" fmla="*/ 1033158 h 1779567"/>
                        <a:gd name="connsiteX29" fmla="*/ 43403 w 1067943"/>
                        <a:gd name="connsiteY29" fmla="*/ 845888 h 1779567"/>
                        <a:gd name="connsiteX30" fmla="*/ 29947 w 1067943"/>
                        <a:gd name="connsiteY30" fmla="*/ 818777 h 1779567"/>
                        <a:gd name="connsiteX31" fmla="*/ -1 w 1067943"/>
                        <a:gd name="connsiteY31" fmla="*/ 656542 h 1779567"/>
                        <a:gd name="connsiteX32" fmla="*/ 17132 w 1067943"/>
                        <a:gd name="connsiteY32" fmla="*/ 532600 h 1779567"/>
                        <a:gd name="connsiteX33" fmla="*/ 23567 w 1067943"/>
                        <a:gd name="connsiteY33" fmla="*/ 517961 h 1779567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875013 w 1067945"/>
                        <a:gd name="connsiteY3" fmla="*/ 807752 h 1779567"/>
                        <a:gd name="connsiteX4" fmla="*/ 1055134 w 1067945"/>
                        <a:gd name="connsiteY4" fmla="*/ 1301901 h 1779567"/>
                        <a:gd name="connsiteX5" fmla="*/ 1007367 w 1067945"/>
                        <a:gd name="connsiteY5" fmla="*/ 1281712 h 1779567"/>
                        <a:gd name="connsiteX6" fmla="*/ 983959 w 1067945"/>
                        <a:gd name="connsiteY6" fmla="*/ 1258515 h 1779567"/>
                        <a:gd name="connsiteX7" fmla="*/ 1012480 w 1067945"/>
                        <a:gd name="connsiteY7" fmla="*/ 1324656 h 1779567"/>
                        <a:gd name="connsiteX8" fmla="*/ 1054440 w 1067945"/>
                        <a:gd name="connsiteY8" fmla="*/ 1563295 h 1779567"/>
                        <a:gd name="connsiteX9" fmla="*/ 921690 w 1067945"/>
                        <a:gd name="connsiteY9" fmla="*/ 1462929 h 1779567"/>
                        <a:gd name="connsiteX10" fmla="*/ 914746 w 1067945"/>
                        <a:gd name="connsiteY10" fmla="*/ 1453921 h 1779567"/>
                        <a:gd name="connsiteX11" fmla="*/ 913684 w 1067945"/>
                        <a:gd name="connsiteY11" fmla="*/ 1457160 h 1779567"/>
                        <a:gd name="connsiteX12" fmla="*/ 935222 w 1067945"/>
                        <a:gd name="connsiteY12" fmla="*/ 1507108 h 1779567"/>
                        <a:gd name="connsiteX13" fmla="*/ 977183 w 1067945"/>
                        <a:gd name="connsiteY13" fmla="*/ 1745747 h 1779567"/>
                        <a:gd name="connsiteX14" fmla="*/ 796961 w 1067945"/>
                        <a:gd name="connsiteY14" fmla="*/ 1583793 h 1779567"/>
                        <a:gd name="connsiteX15" fmla="*/ 763238 w 1067945"/>
                        <a:gd name="connsiteY15" fmla="*/ 1535095 h 1779567"/>
                        <a:gd name="connsiteX16" fmla="*/ 755785 w 1067945"/>
                        <a:gd name="connsiteY16" fmla="*/ 1533798 h 1779567"/>
                        <a:gd name="connsiteX17" fmla="*/ 757833 w 1067945"/>
                        <a:gd name="connsiteY17" fmla="*/ 1538547 h 1779567"/>
                        <a:gd name="connsiteX18" fmla="*/ 799795 w 1067945"/>
                        <a:gd name="connsiteY18" fmla="*/ 1777185 h 1779567"/>
                        <a:gd name="connsiteX19" fmla="*/ 464456 w 1067945"/>
                        <a:gd name="connsiteY19" fmla="*/ 1369126 h 1779567"/>
                        <a:gd name="connsiteX20" fmla="*/ 380801 w 1067945"/>
                        <a:gd name="connsiteY20" fmla="*/ 1204179 h 1779567"/>
                        <a:gd name="connsiteX21" fmla="*/ 367160 w 1067945"/>
                        <a:gd name="connsiteY21" fmla="*/ 1187005 h 1779567"/>
                        <a:gd name="connsiteX22" fmla="*/ 286567 w 1067945"/>
                        <a:gd name="connsiteY22" fmla="*/ 1070593 h 1779567"/>
                        <a:gd name="connsiteX23" fmla="*/ 277727 w 1067945"/>
                        <a:gd name="connsiteY23" fmla="*/ 1055850 h 1779567"/>
                        <a:gd name="connsiteX24" fmla="*/ 273161 w 1067945"/>
                        <a:gd name="connsiteY24" fmla="*/ 1054300 h 1779567"/>
                        <a:gd name="connsiteX25" fmla="*/ 297316 w 1067945"/>
                        <a:gd name="connsiteY25" fmla="*/ 1192811 h 1779567"/>
                        <a:gd name="connsiteX26" fmla="*/ 277445 w 1067945"/>
                        <a:gd name="connsiteY26" fmla="*/ 1521431 h 1779567"/>
                        <a:gd name="connsiteX27" fmla="*/ 76064 w 1067945"/>
                        <a:gd name="connsiteY27" fmla="*/ 1033158 h 1779567"/>
                        <a:gd name="connsiteX28" fmla="*/ 43405 w 1067945"/>
                        <a:gd name="connsiteY28" fmla="*/ 845888 h 1779567"/>
                        <a:gd name="connsiteX29" fmla="*/ 29949 w 1067945"/>
                        <a:gd name="connsiteY29" fmla="*/ 818777 h 1779567"/>
                        <a:gd name="connsiteX30" fmla="*/ 1 w 1067945"/>
                        <a:gd name="connsiteY30" fmla="*/ 656542 h 1779567"/>
                        <a:gd name="connsiteX31" fmla="*/ 17134 w 1067945"/>
                        <a:gd name="connsiteY31" fmla="*/ 532600 h 1779567"/>
                        <a:gd name="connsiteX32" fmla="*/ 23569 w 1067945"/>
                        <a:gd name="connsiteY32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892225 w 1067943"/>
                        <a:gd name="connsiteY3" fmla="*/ 751818 h 1779567"/>
                        <a:gd name="connsiteX4" fmla="*/ 1055132 w 1067943"/>
                        <a:gd name="connsiteY4" fmla="*/ 1301901 h 1779567"/>
                        <a:gd name="connsiteX5" fmla="*/ 1007365 w 1067943"/>
                        <a:gd name="connsiteY5" fmla="*/ 1281712 h 1779567"/>
                        <a:gd name="connsiteX6" fmla="*/ 983957 w 1067943"/>
                        <a:gd name="connsiteY6" fmla="*/ 1258515 h 1779567"/>
                        <a:gd name="connsiteX7" fmla="*/ 1012478 w 1067943"/>
                        <a:gd name="connsiteY7" fmla="*/ 1324656 h 1779567"/>
                        <a:gd name="connsiteX8" fmla="*/ 1054438 w 1067943"/>
                        <a:gd name="connsiteY8" fmla="*/ 1563295 h 1779567"/>
                        <a:gd name="connsiteX9" fmla="*/ 921688 w 1067943"/>
                        <a:gd name="connsiteY9" fmla="*/ 1462929 h 1779567"/>
                        <a:gd name="connsiteX10" fmla="*/ 914744 w 1067943"/>
                        <a:gd name="connsiteY10" fmla="*/ 1453921 h 1779567"/>
                        <a:gd name="connsiteX11" fmla="*/ 913682 w 1067943"/>
                        <a:gd name="connsiteY11" fmla="*/ 1457160 h 1779567"/>
                        <a:gd name="connsiteX12" fmla="*/ 935220 w 1067943"/>
                        <a:gd name="connsiteY12" fmla="*/ 1507108 h 1779567"/>
                        <a:gd name="connsiteX13" fmla="*/ 977181 w 1067943"/>
                        <a:gd name="connsiteY13" fmla="*/ 1745747 h 1779567"/>
                        <a:gd name="connsiteX14" fmla="*/ 796959 w 1067943"/>
                        <a:gd name="connsiteY14" fmla="*/ 1583793 h 1779567"/>
                        <a:gd name="connsiteX15" fmla="*/ 763236 w 1067943"/>
                        <a:gd name="connsiteY15" fmla="*/ 1535095 h 1779567"/>
                        <a:gd name="connsiteX16" fmla="*/ 755783 w 1067943"/>
                        <a:gd name="connsiteY16" fmla="*/ 1533798 h 1779567"/>
                        <a:gd name="connsiteX17" fmla="*/ 757831 w 1067943"/>
                        <a:gd name="connsiteY17" fmla="*/ 1538547 h 1779567"/>
                        <a:gd name="connsiteX18" fmla="*/ 799793 w 1067943"/>
                        <a:gd name="connsiteY18" fmla="*/ 1777185 h 1779567"/>
                        <a:gd name="connsiteX19" fmla="*/ 464454 w 1067943"/>
                        <a:gd name="connsiteY19" fmla="*/ 1369126 h 1779567"/>
                        <a:gd name="connsiteX20" fmla="*/ 380799 w 1067943"/>
                        <a:gd name="connsiteY20" fmla="*/ 1204179 h 1779567"/>
                        <a:gd name="connsiteX21" fmla="*/ 367158 w 1067943"/>
                        <a:gd name="connsiteY21" fmla="*/ 1187005 h 1779567"/>
                        <a:gd name="connsiteX22" fmla="*/ 286565 w 1067943"/>
                        <a:gd name="connsiteY22" fmla="*/ 1070593 h 1779567"/>
                        <a:gd name="connsiteX23" fmla="*/ 277725 w 1067943"/>
                        <a:gd name="connsiteY23" fmla="*/ 1055850 h 1779567"/>
                        <a:gd name="connsiteX24" fmla="*/ 273159 w 1067943"/>
                        <a:gd name="connsiteY24" fmla="*/ 1054300 h 1779567"/>
                        <a:gd name="connsiteX25" fmla="*/ 297314 w 1067943"/>
                        <a:gd name="connsiteY25" fmla="*/ 1192811 h 1779567"/>
                        <a:gd name="connsiteX26" fmla="*/ 277443 w 1067943"/>
                        <a:gd name="connsiteY26" fmla="*/ 1521431 h 1779567"/>
                        <a:gd name="connsiteX27" fmla="*/ 76062 w 1067943"/>
                        <a:gd name="connsiteY27" fmla="*/ 1033158 h 1779567"/>
                        <a:gd name="connsiteX28" fmla="*/ 43403 w 1067943"/>
                        <a:gd name="connsiteY28" fmla="*/ 845888 h 1779567"/>
                        <a:gd name="connsiteX29" fmla="*/ 29947 w 1067943"/>
                        <a:gd name="connsiteY29" fmla="*/ 818777 h 1779567"/>
                        <a:gd name="connsiteX30" fmla="*/ -1 w 1067943"/>
                        <a:gd name="connsiteY30" fmla="*/ 656542 h 1779567"/>
                        <a:gd name="connsiteX31" fmla="*/ 17132 w 1067943"/>
                        <a:gd name="connsiteY31" fmla="*/ 532600 h 1779567"/>
                        <a:gd name="connsiteX32" fmla="*/ 23567 w 1067943"/>
                        <a:gd name="connsiteY32" fmla="*/ 517961 h 1779567"/>
                        <a:gd name="connsiteX0" fmla="*/ 324009 w 1368385"/>
                        <a:gd name="connsiteY0" fmla="*/ 924215 h 2185821"/>
                        <a:gd name="connsiteX1" fmla="*/ 8678 w 1368385"/>
                        <a:gd name="connsiteY1" fmla="*/ 10933 h 2185821"/>
                        <a:gd name="connsiteX2" fmla="*/ 753572 w 1368385"/>
                        <a:gd name="connsiteY2" fmla="*/ 410076 h 2185821"/>
                        <a:gd name="connsiteX3" fmla="*/ 1192667 w 1368385"/>
                        <a:gd name="connsiteY3" fmla="*/ 1158072 h 2185821"/>
                        <a:gd name="connsiteX4" fmla="*/ 1355574 w 1368385"/>
                        <a:gd name="connsiteY4" fmla="*/ 1708155 h 2185821"/>
                        <a:gd name="connsiteX5" fmla="*/ 1307807 w 1368385"/>
                        <a:gd name="connsiteY5" fmla="*/ 1687966 h 2185821"/>
                        <a:gd name="connsiteX6" fmla="*/ 1284399 w 1368385"/>
                        <a:gd name="connsiteY6" fmla="*/ 1664769 h 2185821"/>
                        <a:gd name="connsiteX7" fmla="*/ 1312920 w 1368385"/>
                        <a:gd name="connsiteY7" fmla="*/ 1730910 h 2185821"/>
                        <a:gd name="connsiteX8" fmla="*/ 1354880 w 1368385"/>
                        <a:gd name="connsiteY8" fmla="*/ 1969549 h 2185821"/>
                        <a:gd name="connsiteX9" fmla="*/ 1222130 w 1368385"/>
                        <a:gd name="connsiteY9" fmla="*/ 1869183 h 2185821"/>
                        <a:gd name="connsiteX10" fmla="*/ 1215186 w 1368385"/>
                        <a:gd name="connsiteY10" fmla="*/ 1860175 h 2185821"/>
                        <a:gd name="connsiteX11" fmla="*/ 1214124 w 1368385"/>
                        <a:gd name="connsiteY11" fmla="*/ 1863414 h 2185821"/>
                        <a:gd name="connsiteX12" fmla="*/ 1235662 w 1368385"/>
                        <a:gd name="connsiteY12" fmla="*/ 1913362 h 2185821"/>
                        <a:gd name="connsiteX13" fmla="*/ 1277623 w 1368385"/>
                        <a:gd name="connsiteY13" fmla="*/ 2152001 h 2185821"/>
                        <a:gd name="connsiteX14" fmla="*/ 1097401 w 1368385"/>
                        <a:gd name="connsiteY14" fmla="*/ 1990047 h 2185821"/>
                        <a:gd name="connsiteX15" fmla="*/ 1063678 w 1368385"/>
                        <a:gd name="connsiteY15" fmla="*/ 1941349 h 2185821"/>
                        <a:gd name="connsiteX16" fmla="*/ 1056225 w 1368385"/>
                        <a:gd name="connsiteY16" fmla="*/ 1940052 h 2185821"/>
                        <a:gd name="connsiteX17" fmla="*/ 1058273 w 1368385"/>
                        <a:gd name="connsiteY17" fmla="*/ 1944801 h 2185821"/>
                        <a:gd name="connsiteX18" fmla="*/ 1100235 w 1368385"/>
                        <a:gd name="connsiteY18" fmla="*/ 2183439 h 2185821"/>
                        <a:gd name="connsiteX19" fmla="*/ 764896 w 1368385"/>
                        <a:gd name="connsiteY19" fmla="*/ 1775380 h 2185821"/>
                        <a:gd name="connsiteX20" fmla="*/ 681241 w 1368385"/>
                        <a:gd name="connsiteY20" fmla="*/ 1610433 h 2185821"/>
                        <a:gd name="connsiteX21" fmla="*/ 667600 w 1368385"/>
                        <a:gd name="connsiteY21" fmla="*/ 1593259 h 2185821"/>
                        <a:gd name="connsiteX22" fmla="*/ 587007 w 1368385"/>
                        <a:gd name="connsiteY22" fmla="*/ 1476847 h 2185821"/>
                        <a:gd name="connsiteX23" fmla="*/ 578167 w 1368385"/>
                        <a:gd name="connsiteY23" fmla="*/ 1462104 h 2185821"/>
                        <a:gd name="connsiteX24" fmla="*/ 573601 w 1368385"/>
                        <a:gd name="connsiteY24" fmla="*/ 1460554 h 2185821"/>
                        <a:gd name="connsiteX25" fmla="*/ 597756 w 1368385"/>
                        <a:gd name="connsiteY25" fmla="*/ 1599065 h 2185821"/>
                        <a:gd name="connsiteX26" fmla="*/ 577885 w 1368385"/>
                        <a:gd name="connsiteY26" fmla="*/ 1927685 h 2185821"/>
                        <a:gd name="connsiteX27" fmla="*/ 376504 w 1368385"/>
                        <a:gd name="connsiteY27" fmla="*/ 1439412 h 2185821"/>
                        <a:gd name="connsiteX28" fmla="*/ 343845 w 1368385"/>
                        <a:gd name="connsiteY28" fmla="*/ 1252142 h 2185821"/>
                        <a:gd name="connsiteX29" fmla="*/ 330389 w 1368385"/>
                        <a:gd name="connsiteY29" fmla="*/ 1225031 h 2185821"/>
                        <a:gd name="connsiteX30" fmla="*/ 300441 w 1368385"/>
                        <a:gd name="connsiteY30" fmla="*/ 1062796 h 2185821"/>
                        <a:gd name="connsiteX31" fmla="*/ 317574 w 1368385"/>
                        <a:gd name="connsiteY31" fmla="*/ 938854 h 2185821"/>
                        <a:gd name="connsiteX32" fmla="*/ 324009 w 1368385"/>
                        <a:gd name="connsiteY32" fmla="*/ 924215 h 2185821"/>
                        <a:gd name="connsiteX0" fmla="*/ 324009 w 1368385"/>
                        <a:gd name="connsiteY0" fmla="*/ 936912 h 2198518"/>
                        <a:gd name="connsiteX1" fmla="*/ 8678 w 1368385"/>
                        <a:gd name="connsiteY1" fmla="*/ 23630 h 2198518"/>
                        <a:gd name="connsiteX2" fmla="*/ 560048 w 1368385"/>
                        <a:gd name="connsiteY2" fmla="*/ 281818 h 2198518"/>
                        <a:gd name="connsiteX3" fmla="*/ 753572 w 1368385"/>
                        <a:gd name="connsiteY3" fmla="*/ 422773 h 2198518"/>
                        <a:gd name="connsiteX4" fmla="*/ 1192667 w 1368385"/>
                        <a:gd name="connsiteY4" fmla="*/ 1170769 h 2198518"/>
                        <a:gd name="connsiteX5" fmla="*/ 1355574 w 1368385"/>
                        <a:gd name="connsiteY5" fmla="*/ 1720852 h 2198518"/>
                        <a:gd name="connsiteX6" fmla="*/ 1307807 w 1368385"/>
                        <a:gd name="connsiteY6" fmla="*/ 1700663 h 2198518"/>
                        <a:gd name="connsiteX7" fmla="*/ 1284399 w 1368385"/>
                        <a:gd name="connsiteY7" fmla="*/ 1677466 h 2198518"/>
                        <a:gd name="connsiteX8" fmla="*/ 1312920 w 1368385"/>
                        <a:gd name="connsiteY8" fmla="*/ 1743607 h 2198518"/>
                        <a:gd name="connsiteX9" fmla="*/ 1354880 w 1368385"/>
                        <a:gd name="connsiteY9" fmla="*/ 1982246 h 2198518"/>
                        <a:gd name="connsiteX10" fmla="*/ 1222130 w 1368385"/>
                        <a:gd name="connsiteY10" fmla="*/ 1881880 h 2198518"/>
                        <a:gd name="connsiteX11" fmla="*/ 1215186 w 1368385"/>
                        <a:gd name="connsiteY11" fmla="*/ 1872872 h 2198518"/>
                        <a:gd name="connsiteX12" fmla="*/ 1214124 w 1368385"/>
                        <a:gd name="connsiteY12" fmla="*/ 1876111 h 2198518"/>
                        <a:gd name="connsiteX13" fmla="*/ 1235662 w 1368385"/>
                        <a:gd name="connsiteY13" fmla="*/ 1926059 h 2198518"/>
                        <a:gd name="connsiteX14" fmla="*/ 1277623 w 1368385"/>
                        <a:gd name="connsiteY14" fmla="*/ 2164698 h 2198518"/>
                        <a:gd name="connsiteX15" fmla="*/ 1097401 w 1368385"/>
                        <a:gd name="connsiteY15" fmla="*/ 2002744 h 2198518"/>
                        <a:gd name="connsiteX16" fmla="*/ 1063678 w 1368385"/>
                        <a:gd name="connsiteY16" fmla="*/ 1954046 h 2198518"/>
                        <a:gd name="connsiteX17" fmla="*/ 1056225 w 1368385"/>
                        <a:gd name="connsiteY17" fmla="*/ 1952749 h 2198518"/>
                        <a:gd name="connsiteX18" fmla="*/ 1058273 w 1368385"/>
                        <a:gd name="connsiteY18" fmla="*/ 1957498 h 2198518"/>
                        <a:gd name="connsiteX19" fmla="*/ 1100235 w 1368385"/>
                        <a:gd name="connsiteY19" fmla="*/ 2196136 h 2198518"/>
                        <a:gd name="connsiteX20" fmla="*/ 764896 w 1368385"/>
                        <a:gd name="connsiteY20" fmla="*/ 1788077 h 2198518"/>
                        <a:gd name="connsiteX21" fmla="*/ 681241 w 1368385"/>
                        <a:gd name="connsiteY21" fmla="*/ 1623130 h 2198518"/>
                        <a:gd name="connsiteX22" fmla="*/ 667600 w 1368385"/>
                        <a:gd name="connsiteY22" fmla="*/ 1605956 h 2198518"/>
                        <a:gd name="connsiteX23" fmla="*/ 587007 w 1368385"/>
                        <a:gd name="connsiteY23" fmla="*/ 1489544 h 2198518"/>
                        <a:gd name="connsiteX24" fmla="*/ 578167 w 1368385"/>
                        <a:gd name="connsiteY24" fmla="*/ 1474801 h 2198518"/>
                        <a:gd name="connsiteX25" fmla="*/ 573601 w 1368385"/>
                        <a:gd name="connsiteY25" fmla="*/ 1473251 h 2198518"/>
                        <a:gd name="connsiteX26" fmla="*/ 597756 w 1368385"/>
                        <a:gd name="connsiteY26" fmla="*/ 1611762 h 2198518"/>
                        <a:gd name="connsiteX27" fmla="*/ 577885 w 1368385"/>
                        <a:gd name="connsiteY27" fmla="*/ 1940382 h 2198518"/>
                        <a:gd name="connsiteX28" fmla="*/ 376504 w 1368385"/>
                        <a:gd name="connsiteY28" fmla="*/ 1452109 h 2198518"/>
                        <a:gd name="connsiteX29" fmla="*/ 343845 w 1368385"/>
                        <a:gd name="connsiteY29" fmla="*/ 1264839 h 2198518"/>
                        <a:gd name="connsiteX30" fmla="*/ 330389 w 1368385"/>
                        <a:gd name="connsiteY30" fmla="*/ 1237728 h 2198518"/>
                        <a:gd name="connsiteX31" fmla="*/ 300441 w 1368385"/>
                        <a:gd name="connsiteY31" fmla="*/ 1075493 h 2198518"/>
                        <a:gd name="connsiteX32" fmla="*/ 317574 w 1368385"/>
                        <a:gd name="connsiteY32" fmla="*/ 951551 h 2198518"/>
                        <a:gd name="connsiteX33" fmla="*/ 324009 w 1368385"/>
                        <a:gd name="connsiteY33" fmla="*/ 936912 h 2198518"/>
                        <a:gd name="connsiteX0" fmla="*/ 316752 w 1361128"/>
                        <a:gd name="connsiteY0" fmla="*/ 1232591 h 2494197"/>
                        <a:gd name="connsiteX1" fmla="*/ 1421 w 1361128"/>
                        <a:gd name="connsiteY1" fmla="*/ 319309 h 2494197"/>
                        <a:gd name="connsiteX2" fmla="*/ 475024 w 1361128"/>
                        <a:gd name="connsiteY2" fmla="*/ 14773 h 2494197"/>
                        <a:gd name="connsiteX3" fmla="*/ 746315 w 1361128"/>
                        <a:gd name="connsiteY3" fmla="*/ 718452 h 2494197"/>
                        <a:gd name="connsiteX4" fmla="*/ 1185410 w 1361128"/>
                        <a:gd name="connsiteY4" fmla="*/ 1466448 h 2494197"/>
                        <a:gd name="connsiteX5" fmla="*/ 1348317 w 1361128"/>
                        <a:gd name="connsiteY5" fmla="*/ 2016531 h 2494197"/>
                        <a:gd name="connsiteX6" fmla="*/ 1300550 w 1361128"/>
                        <a:gd name="connsiteY6" fmla="*/ 1996342 h 2494197"/>
                        <a:gd name="connsiteX7" fmla="*/ 1277142 w 1361128"/>
                        <a:gd name="connsiteY7" fmla="*/ 1973145 h 2494197"/>
                        <a:gd name="connsiteX8" fmla="*/ 1305663 w 1361128"/>
                        <a:gd name="connsiteY8" fmla="*/ 2039286 h 2494197"/>
                        <a:gd name="connsiteX9" fmla="*/ 1347623 w 1361128"/>
                        <a:gd name="connsiteY9" fmla="*/ 2277925 h 2494197"/>
                        <a:gd name="connsiteX10" fmla="*/ 1214873 w 1361128"/>
                        <a:gd name="connsiteY10" fmla="*/ 2177559 h 2494197"/>
                        <a:gd name="connsiteX11" fmla="*/ 1207929 w 1361128"/>
                        <a:gd name="connsiteY11" fmla="*/ 2168551 h 2494197"/>
                        <a:gd name="connsiteX12" fmla="*/ 1206867 w 1361128"/>
                        <a:gd name="connsiteY12" fmla="*/ 2171790 h 2494197"/>
                        <a:gd name="connsiteX13" fmla="*/ 1228405 w 1361128"/>
                        <a:gd name="connsiteY13" fmla="*/ 2221738 h 2494197"/>
                        <a:gd name="connsiteX14" fmla="*/ 1270366 w 1361128"/>
                        <a:gd name="connsiteY14" fmla="*/ 2460377 h 2494197"/>
                        <a:gd name="connsiteX15" fmla="*/ 1090144 w 1361128"/>
                        <a:gd name="connsiteY15" fmla="*/ 2298423 h 2494197"/>
                        <a:gd name="connsiteX16" fmla="*/ 1056421 w 1361128"/>
                        <a:gd name="connsiteY16" fmla="*/ 2249725 h 2494197"/>
                        <a:gd name="connsiteX17" fmla="*/ 1048968 w 1361128"/>
                        <a:gd name="connsiteY17" fmla="*/ 2248428 h 2494197"/>
                        <a:gd name="connsiteX18" fmla="*/ 1051016 w 1361128"/>
                        <a:gd name="connsiteY18" fmla="*/ 2253177 h 2494197"/>
                        <a:gd name="connsiteX19" fmla="*/ 1092978 w 1361128"/>
                        <a:gd name="connsiteY19" fmla="*/ 2491815 h 2494197"/>
                        <a:gd name="connsiteX20" fmla="*/ 757639 w 1361128"/>
                        <a:gd name="connsiteY20" fmla="*/ 2083756 h 2494197"/>
                        <a:gd name="connsiteX21" fmla="*/ 673984 w 1361128"/>
                        <a:gd name="connsiteY21" fmla="*/ 1918809 h 2494197"/>
                        <a:gd name="connsiteX22" fmla="*/ 660343 w 1361128"/>
                        <a:gd name="connsiteY22" fmla="*/ 1901635 h 2494197"/>
                        <a:gd name="connsiteX23" fmla="*/ 579750 w 1361128"/>
                        <a:gd name="connsiteY23" fmla="*/ 1785223 h 2494197"/>
                        <a:gd name="connsiteX24" fmla="*/ 570910 w 1361128"/>
                        <a:gd name="connsiteY24" fmla="*/ 1770480 h 2494197"/>
                        <a:gd name="connsiteX25" fmla="*/ 566344 w 1361128"/>
                        <a:gd name="connsiteY25" fmla="*/ 1768930 h 2494197"/>
                        <a:gd name="connsiteX26" fmla="*/ 590499 w 1361128"/>
                        <a:gd name="connsiteY26" fmla="*/ 1907441 h 2494197"/>
                        <a:gd name="connsiteX27" fmla="*/ 570628 w 1361128"/>
                        <a:gd name="connsiteY27" fmla="*/ 2236061 h 2494197"/>
                        <a:gd name="connsiteX28" fmla="*/ 369247 w 1361128"/>
                        <a:gd name="connsiteY28" fmla="*/ 1747788 h 2494197"/>
                        <a:gd name="connsiteX29" fmla="*/ 336588 w 1361128"/>
                        <a:gd name="connsiteY29" fmla="*/ 1560518 h 2494197"/>
                        <a:gd name="connsiteX30" fmla="*/ 323132 w 1361128"/>
                        <a:gd name="connsiteY30" fmla="*/ 1533407 h 2494197"/>
                        <a:gd name="connsiteX31" fmla="*/ 293184 w 1361128"/>
                        <a:gd name="connsiteY31" fmla="*/ 1371172 h 2494197"/>
                        <a:gd name="connsiteX32" fmla="*/ 310317 w 1361128"/>
                        <a:gd name="connsiteY32" fmla="*/ 1247230 h 2494197"/>
                        <a:gd name="connsiteX33" fmla="*/ 316752 w 1361128"/>
                        <a:gd name="connsiteY33" fmla="*/ 1232591 h 2494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361128" h="2494197">
                          <a:moveTo>
                            <a:pt x="316752" y="1232591"/>
                          </a:moveTo>
                          <a:cubicBezTo>
                            <a:pt x="324912" y="1199357"/>
                            <a:pt x="-24958" y="522279"/>
                            <a:pt x="1421" y="319309"/>
                          </a:cubicBezTo>
                          <a:cubicBezTo>
                            <a:pt x="27800" y="116339"/>
                            <a:pt x="350875" y="-51751"/>
                            <a:pt x="475024" y="14773"/>
                          </a:cubicBezTo>
                          <a:cubicBezTo>
                            <a:pt x="599173" y="81297"/>
                            <a:pt x="640878" y="570293"/>
                            <a:pt x="746315" y="718452"/>
                          </a:cubicBezTo>
                          <a:cubicBezTo>
                            <a:pt x="881134" y="797545"/>
                            <a:pt x="1085076" y="1250102"/>
                            <a:pt x="1185410" y="1466448"/>
                          </a:cubicBezTo>
                          <a:cubicBezTo>
                            <a:pt x="1285744" y="1682794"/>
                            <a:pt x="1329127" y="1928215"/>
                            <a:pt x="1348317" y="2016531"/>
                          </a:cubicBezTo>
                          <a:cubicBezTo>
                            <a:pt x="1367507" y="2104847"/>
                            <a:pt x="1321895" y="2014563"/>
                            <a:pt x="1300550" y="1996342"/>
                          </a:cubicBezTo>
                          <a:lnTo>
                            <a:pt x="1277142" y="1973145"/>
                          </a:lnTo>
                          <a:lnTo>
                            <a:pt x="1305663" y="2039286"/>
                          </a:lnTo>
                          <a:cubicBezTo>
                            <a:pt x="1357705" y="2168440"/>
                            <a:pt x="1376400" y="2261964"/>
                            <a:pt x="1347623" y="2277925"/>
                          </a:cubicBezTo>
                          <a:cubicBezTo>
                            <a:pt x="1324602" y="2290693"/>
                            <a:pt x="1275558" y="2251404"/>
                            <a:pt x="1214873" y="2177559"/>
                          </a:cubicBezTo>
                          <a:lnTo>
                            <a:pt x="1207929" y="2168551"/>
                          </a:lnTo>
                          <a:lnTo>
                            <a:pt x="1206867" y="2171790"/>
                          </a:lnTo>
                          <a:lnTo>
                            <a:pt x="1228405" y="2221738"/>
                          </a:lnTo>
                          <a:cubicBezTo>
                            <a:pt x="1280448" y="2350892"/>
                            <a:pt x="1299143" y="2444416"/>
                            <a:pt x="1270366" y="2460377"/>
                          </a:cubicBezTo>
                          <a:cubicBezTo>
                            <a:pt x="1241590" y="2476337"/>
                            <a:pt x="1172151" y="2410958"/>
                            <a:pt x="1090144" y="2298423"/>
                          </a:cubicBezTo>
                          <a:lnTo>
                            <a:pt x="1056421" y="2249725"/>
                          </a:lnTo>
                          <a:lnTo>
                            <a:pt x="1048968" y="2248428"/>
                          </a:lnTo>
                          <a:lnTo>
                            <a:pt x="1051016" y="2253177"/>
                          </a:lnTo>
                          <a:cubicBezTo>
                            <a:pt x="1103059" y="2382331"/>
                            <a:pt x="1121754" y="2475854"/>
                            <a:pt x="1092978" y="2491815"/>
                          </a:cubicBezTo>
                          <a:cubicBezTo>
                            <a:pt x="1046934" y="2517352"/>
                            <a:pt x="896798" y="2334658"/>
                            <a:pt x="757639" y="2083756"/>
                          </a:cubicBezTo>
                          <a:lnTo>
                            <a:pt x="673984" y="1918809"/>
                          </a:lnTo>
                          <a:lnTo>
                            <a:pt x="660343" y="1901635"/>
                          </a:lnTo>
                          <a:cubicBezTo>
                            <a:pt x="633198" y="1865001"/>
                            <a:pt x="606234" y="1826105"/>
                            <a:pt x="579750" y="1785223"/>
                          </a:cubicBezTo>
                          <a:lnTo>
                            <a:pt x="570910" y="1770480"/>
                          </a:lnTo>
                          <a:lnTo>
                            <a:pt x="566344" y="1768930"/>
                          </a:lnTo>
                          <a:lnTo>
                            <a:pt x="590499" y="1907441"/>
                          </a:lnTo>
                          <a:cubicBezTo>
                            <a:pt x="615156" y="2092825"/>
                            <a:pt x="609251" y="2227841"/>
                            <a:pt x="570628" y="2236061"/>
                          </a:cubicBezTo>
                          <a:cubicBezTo>
                            <a:pt x="519131" y="2247021"/>
                            <a:pt x="428969" y="2028413"/>
                            <a:pt x="369247" y="1747788"/>
                          </a:cubicBezTo>
                          <a:lnTo>
                            <a:pt x="336588" y="1560518"/>
                          </a:lnTo>
                          <a:lnTo>
                            <a:pt x="323132" y="1533407"/>
                          </a:lnTo>
                          <a:cubicBezTo>
                            <a:pt x="303848" y="1483542"/>
                            <a:pt x="293184" y="1428719"/>
                            <a:pt x="293184" y="1371172"/>
                          </a:cubicBezTo>
                          <a:cubicBezTo>
                            <a:pt x="293184" y="1328011"/>
                            <a:pt x="299182" y="1286383"/>
                            <a:pt x="310317" y="1247230"/>
                          </a:cubicBezTo>
                          <a:lnTo>
                            <a:pt x="316752" y="1232591"/>
                          </a:lnTo>
                          <a:close/>
                        </a:path>
                      </a:pathLst>
                    </a:cu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28" name="Csoportba foglalás 327">
                      <a:extLst>
                        <a:ext uri="{FF2B5EF4-FFF2-40B4-BE49-F238E27FC236}">
                          <a16:creationId xmlns:a16="http://schemas.microsoft.com/office/drawing/2014/main" id="{5ED6C395-89F3-4FA2-969C-41EE37B81F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4294" y="1530585"/>
                      <a:ext cx="473152" cy="1659612"/>
                      <a:chOff x="3914294" y="1530585"/>
                      <a:chExt cx="473152" cy="1659612"/>
                    </a:xfrm>
                  </p:grpSpPr>
                  <p:sp>
                    <p:nvSpPr>
                      <p:cNvPr id="330" name="Téglalap 50">
                        <a:extLst>
                          <a:ext uri="{FF2B5EF4-FFF2-40B4-BE49-F238E27FC236}">
                            <a16:creationId xmlns:a16="http://schemas.microsoft.com/office/drawing/2014/main" id="{4C3B14B6-C799-4C32-AC09-D3DF4A57B078}"/>
                          </a:ext>
                        </a:extLst>
                      </p:cNvPr>
                      <p:cNvSpPr/>
                      <p:nvPr/>
                    </p:nvSpPr>
                    <p:spPr>
                      <a:xfrm rot="1852218">
                        <a:off x="3995548" y="1530585"/>
                        <a:ext cx="391898" cy="945656"/>
                      </a:xfrm>
                      <a:custGeom>
                        <a:avLst/>
                        <a:gdLst>
                          <a:gd name="connsiteX0" fmla="*/ 0 w 1863436"/>
                          <a:gd name="connsiteY0" fmla="*/ 0 h 2147455"/>
                          <a:gd name="connsiteX1" fmla="*/ 1863436 w 1863436"/>
                          <a:gd name="connsiteY1" fmla="*/ 0 h 2147455"/>
                          <a:gd name="connsiteX2" fmla="*/ 1863436 w 1863436"/>
                          <a:gd name="connsiteY2" fmla="*/ 2147455 h 2147455"/>
                          <a:gd name="connsiteX3" fmla="*/ 0 w 1863436"/>
                          <a:gd name="connsiteY3" fmla="*/ 2147455 h 2147455"/>
                          <a:gd name="connsiteX4" fmla="*/ 0 w 1863436"/>
                          <a:gd name="connsiteY4" fmla="*/ 0 h 2147455"/>
                          <a:gd name="connsiteX0" fmla="*/ 0 w 2106660"/>
                          <a:gd name="connsiteY0" fmla="*/ 0 h 2147455"/>
                          <a:gd name="connsiteX1" fmla="*/ 1863436 w 2106660"/>
                          <a:gd name="connsiteY1" fmla="*/ 0 h 2147455"/>
                          <a:gd name="connsiteX2" fmla="*/ 1863436 w 2106660"/>
                          <a:gd name="connsiteY2" fmla="*/ 2147455 h 2147455"/>
                          <a:gd name="connsiteX3" fmla="*/ 0 w 2106660"/>
                          <a:gd name="connsiteY3" fmla="*/ 2147455 h 2147455"/>
                          <a:gd name="connsiteX4" fmla="*/ 0 w 2106660"/>
                          <a:gd name="connsiteY4" fmla="*/ 0 h 2147455"/>
                          <a:gd name="connsiteX0" fmla="*/ 317115 w 2423775"/>
                          <a:gd name="connsiteY0" fmla="*/ 0 h 2147455"/>
                          <a:gd name="connsiteX1" fmla="*/ 2180551 w 2423775"/>
                          <a:gd name="connsiteY1" fmla="*/ 0 h 2147455"/>
                          <a:gd name="connsiteX2" fmla="*/ 2180551 w 2423775"/>
                          <a:gd name="connsiteY2" fmla="*/ 2147455 h 2147455"/>
                          <a:gd name="connsiteX3" fmla="*/ 317115 w 2423775"/>
                          <a:gd name="connsiteY3" fmla="*/ 2147455 h 2147455"/>
                          <a:gd name="connsiteX4" fmla="*/ 317115 w 2423775"/>
                          <a:gd name="connsiteY4" fmla="*/ 0 h 2147455"/>
                          <a:gd name="connsiteX0" fmla="*/ 317115 w 2369034"/>
                          <a:gd name="connsiteY0" fmla="*/ 0 h 2147455"/>
                          <a:gd name="connsiteX1" fmla="*/ 2104351 w 2369034"/>
                          <a:gd name="connsiteY1" fmla="*/ 69273 h 2147455"/>
                          <a:gd name="connsiteX2" fmla="*/ 2180551 w 2369034"/>
                          <a:gd name="connsiteY2" fmla="*/ 2147455 h 2147455"/>
                          <a:gd name="connsiteX3" fmla="*/ 317115 w 2369034"/>
                          <a:gd name="connsiteY3" fmla="*/ 2147455 h 2147455"/>
                          <a:gd name="connsiteX4" fmla="*/ 317115 w 2369034"/>
                          <a:gd name="connsiteY4" fmla="*/ 0 h 2147455"/>
                          <a:gd name="connsiteX0" fmla="*/ 317115 w 2393476"/>
                          <a:gd name="connsiteY0" fmla="*/ 20781 h 2168236"/>
                          <a:gd name="connsiteX1" fmla="*/ 2138988 w 2393476"/>
                          <a:gd name="connsiteY1" fmla="*/ 0 h 2168236"/>
                          <a:gd name="connsiteX2" fmla="*/ 2180551 w 2393476"/>
                          <a:gd name="connsiteY2" fmla="*/ 2168236 h 2168236"/>
                          <a:gd name="connsiteX3" fmla="*/ 317115 w 2393476"/>
                          <a:gd name="connsiteY3" fmla="*/ 2168236 h 2168236"/>
                          <a:gd name="connsiteX4" fmla="*/ 317115 w 2393476"/>
                          <a:gd name="connsiteY4" fmla="*/ 20781 h 2168236"/>
                          <a:gd name="connsiteX0" fmla="*/ 317115 w 2525687"/>
                          <a:gd name="connsiteY0" fmla="*/ 20781 h 2168236"/>
                          <a:gd name="connsiteX1" fmla="*/ 2138988 w 2525687"/>
                          <a:gd name="connsiteY1" fmla="*/ 0 h 2168236"/>
                          <a:gd name="connsiteX2" fmla="*/ 2180551 w 2525687"/>
                          <a:gd name="connsiteY2" fmla="*/ 2168236 h 2168236"/>
                          <a:gd name="connsiteX3" fmla="*/ 317115 w 2525687"/>
                          <a:gd name="connsiteY3" fmla="*/ 2168236 h 2168236"/>
                          <a:gd name="connsiteX4" fmla="*/ 317115 w 2525687"/>
                          <a:gd name="connsiteY4" fmla="*/ 20781 h 2168236"/>
                          <a:gd name="connsiteX0" fmla="*/ 317115 w 2594875"/>
                          <a:gd name="connsiteY0" fmla="*/ 20781 h 2410690"/>
                          <a:gd name="connsiteX1" fmla="*/ 2138988 w 2594875"/>
                          <a:gd name="connsiteY1" fmla="*/ 0 h 2410690"/>
                          <a:gd name="connsiteX2" fmla="*/ 2395296 w 2594875"/>
                          <a:gd name="connsiteY2" fmla="*/ 2410690 h 2410690"/>
                          <a:gd name="connsiteX3" fmla="*/ 317115 w 2594875"/>
                          <a:gd name="connsiteY3" fmla="*/ 2168236 h 2410690"/>
                          <a:gd name="connsiteX4" fmla="*/ 317115 w 2594875"/>
                          <a:gd name="connsiteY4" fmla="*/ 20781 h 2410690"/>
                          <a:gd name="connsiteX0" fmla="*/ 317115 w 2594875"/>
                          <a:gd name="connsiteY0" fmla="*/ 20781 h 2389908"/>
                          <a:gd name="connsiteX1" fmla="*/ 2138988 w 2594875"/>
                          <a:gd name="connsiteY1" fmla="*/ 0 h 2389908"/>
                          <a:gd name="connsiteX2" fmla="*/ 2395296 w 2594875"/>
                          <a:gd name="connsiteY2" fmla="*/ 2389908 h 2389908"/>
                          <a:gd name="connsiteX3" fmla="*/ 317115 w 2594875"/>
                          <a:gd name="connsiteY3" fmla="*/ 2168236 h 2389908"/>
                          <a:gd name="connsiteX4" fmla="*/ 317115 w 2594875"/>
                          <a:gd name="connsiteY4" fmla="*/ 20781 h 2389908"/>
                          <a:gd name="connsiteX0" fmla="*/ 317115 w 2597507"/>
                          <a:gd name="connsiteY0" fmla="*/ 20781 h 2168236"/>
                          <a:gd name="connsiteX1" fmla="*/ 2138988 w 2597507"/>
                          <a:gd name="connsiteY1" fmla="*/ 0 h 2168236"/>
                          <a:gd name="connsiteX2" fmla="*/ 2402223 w 2597507"/>
                          <a:gd name="connsiteY2" fmla="*/ 2147453 h 2168236"/>
                          <a:gd name="connsiteX3" fmla="*/ 317115 w 2597507"/>
                          <a:gd name="connsiteY3" fmla="*/ 2168236 h 2168236"/>
                          <a:gd name="connsiteX4" fmla="*/ 317115 w 2597507"/>
                          <a:gd name="connsiteY4" fmla="*/ 20781 h 2168236"/>
                          <a:gd name="connsiteX0" fmla="*/ 317115 w 2589697"/>
                          <a:gd name="connsiteY0" fmla="*/ 20781 h 2195944"/>
                          <a:gd name="connsiteX1" fmla="*/ 2138988 w 2589697"/>
                          <a:gd name="connsiteY1" fmla="*/ 0 h 2195944"/>
                          <a:gd name="connsiteX2" fmla="*/ 2381441 w 2589697"/>
                          <a:gd name="connsiteY2" fmla="*/ 2195944 h 2195944"/>
                          <a:gd name="connsiteX3" fmla="*/ 317115 w 2589697"/>
                          <a:gd name="connsiteY3" fmla="*/ 2168236 h 2195944"/>
                          <a:gd name="connsiteX4" fmla="*/ 317115 w 2589697"/>
                          <a:gd name="connsiteY4" fmla="*/ 20781 h 2195944"/>
                          <a:gd name="connsiteX0" fmla="*/ 376591 w 2455210"/>
                          <a:gd name="connsiteY0" fmla="*/ 0 h 2272145"/>
                          <a:gd name="connsiteX1" fmla="*/ 2004501 w 2455210"/>
                          <a:gd name="connsiteY1" fmla="*/ 76201 h 2272145"/>
                          <a:gd name="connsiteX2" fmla="*/ 2246954 w 2455210"/>
                          <a:gd name="connsiteY2" fmla="*/ 2272145 h 2272145"/>
                          <a:gd name="connsiteX3" fmla="*/ 182628 w 2455210"/>
                          <a:gd name="connsiteY3" fmla="*/ 2244437 h 2272145"/>
                          <a:gd name="connsiteX4" fmla="*/ 376591 w 2455210"/>
                          <a:gd name="connsiteY4" fmla="*/ 0 h 2272145"/>
                          <a:gd name="connsiteX0" fmla="*/ 376591 w 2300477"/>
                          <a:gd name="connsiteY0" fmla="*/ 6926 h 2279071"/>
                          <a:gd name="connsiteX1" fmla="*/ 1706628 w 2300477"/>
                          <a:gd name="connsiteY1" fmla="*/ 0 h 2279071"/>
                          <a:gd name="connsiteX2" fmla="*/ 2246954 w 2300477"/>
                          <a:gd name="connsiteY2" fmla="*/ 2279071 h 2279071"/>
                          <a:gd name="connsiteX3" fmla="*/ 182628 w 2300477"/>
                          <a:gd name="connsiteY3" fmla="*/ 2251363 h 2279071"/>
                          <a:gd name="connsiteX4" fmla="*/ 376591 w 2300477"/>
                          <a:gd name="connsiteY4" fmla="*/ 6926 h 2279071"/>
                          <a:gd name="connsiteX0" fmla="*/ 434122 w 2219463"/>
                          <a:gd name="connsiteY0" fmla="*/ 0 h 2286000"/>
                          <a:gd name="connsiteX1" fmla="*/ 1625614 w 2219463"/>
                          <a:gd name="connsiteY1" fmla="*/ 6929 h 2286000"/>
                          <a:gd name="connsiteX2" fmla="*/ 2165940 w 2219463"/>
                          <a:gd name="connsiteY2" fmla="*/ 2286000 h 2286000"/>
                          <a:gd name="connsiteX3" fmla="*/ 101614 w 2219463"/>
                          <a:gd name="connsiteY3" fmla="*/ 2258292 h 2286000"/>
                          <a:gd name="connsiteX4" fmla="*/ 434122 w 2219463"/>
                          <a:gd name="connsiteY4" fmla="*/ 0 h 2286000"/>
                          <a:gd name="connsiteX0" fmla="*/ 646858 w 2432199"/>
                          <a:gd name="connsiteY0" fmla="*/ 0 h 2286000"/>
                          <a:gd name="connsiteX1" fmla="*/ 1838350 w 2432199"/>
                          <a:gd name="connsiteY1" fmla="*/ 6929 h 2286000"/>
                          <a:gd name="connsiteX2" fmla="*/ 2378676 w 2432199"/>
                          <a:gd name="connsiteY2" fmla="*/ 2286000 h 2286000"/>
                          <a:gd name="connsiteX3" fmla="*/ 314350 w 2432199"/>
                          <a:gd name="connsiteY3" fmla="*/ 2258292 h 2286000"/>
                          <a:gd name="connsiteX4" fmla="*/ 646858 w 2432199"/>
                          <a:gd name="connsiteY4" fmla="*/ 0 h 2286000"/>
                          <a:gd name="connsiteX0" fmla="*/ 646858 w 2564408"/>
                          <a:gd name="connsiteY0" fmla="*/ 0 h 2286000"/>
                          <a:gd name="connsiteX1" fmla="*/ 1838350 w 2564408"/>
                          <a:gd name="connsiteY1" fmla="*/ 6929 h 2286000"/>
                          <a:gd name="connsiteX2" fmla="*/ 2378676 w 2564408"/>
                          <a:gd name="connsiteY2" fmla="*/ 2286000 h 2286000"/>
                          <a:gd name="connsiteX3" fmla="*/ 314350 w 2564408"/>
                          <a:gd name="connsiteY3" fmla="*/ 2258292 h 2286000"/>
                          <a:gd name="connsiteX4" fmla="*/ 646858 w 2564408"/>
                          <a:gd name="connsiteY4" fmla="*/ 0 h 2286000"/>
                          <a:gd name="connsiteX0" fmla="*/ 646858 w 2564408"/>
                          <a:gd name="connsiteY0" fmla="*/ 112390 h 2398390"/>
                          <a:gd name="connsiteX1" fmla="*/ 1838350 w 2564408"/>
                          <a:gd name="connsiteY1" fmla="*/ 119319 h 2398390"/>
                          <a:gd name="connsiteX2" fmla="*/ 2378676 w 2564408"/>
                          <a:gd name="connsiteY2" fmla="*/ 2398390 h 2398390"/>
                          <a:gd name="connsiteX3" fmla="*/ 314350 w 2564408"/>
                          <a:gd name="connsiteY3" fmla="*/ 2370682 h 2398390"/>
                          <a:gd name="connsiteX4" fmla="*/ 646858 w 2564408"/>
                          <a:gd name="connsiteY4" fmla="*/ 112390 h 2398390"/>
                          <a:gd name="connsiteX0" fmla="*/ 646858 w 2564408"/>
                          <a:gd name="connsiteY0" fmla="*/ 193978 h 2479978"/>
                          <a:gd name="connsiteX1" fmla="*/ 1838350 w 2564408"/>
                          <a:gd name="connsiteY1" fmla="*/ 200907 h 2479978"/>
                          <a:gd name="connsiteX2" fmla="*/ 2378676 w 2564408"/>
                          <a:gd name="connsiteY2" fmla="*/ 2479978 h 2479978"/>
                          <a:gd name="connsiteX3" fmla="*/ 314350 w 2564408"/>
                          <a:gd name="connsiteY3" fmla="*/ 2452270 h 2479978"/>
                          <a:gd name="connsiteX4" fmla="*/ 646858 w 2564408"/>
                          <a:gd name="connsiteY4" fmla="*/ 193978 h 2479978"/>
                          <a:gd name="connsiteX0" fmla="*/ 646858 w 2599030"/>
                          <a:gd name="connsiteY0" fmla="*/ 211921 h 2497921"/>
                          <a:gd name="connsiteX1" fmla="*/ 1900696 w 2599030"/>
                          <a:gd name="connsiteY1" fmla="*/ 184213 h 2497921"/>
                          <a:gd name="connsiteX2" fmla="*/ 2378676 w 2599030"/>
                          <a:gd name="connsiteY2" fmla="*/ 2497921 h 2497921"/>
                          <a:gd name="connsiteX3" fmla="*/ 314350 w 2599030"/>
                          <a:gd name="connsiteY3" fmla="*/ 2470213 h 2497921"/>
                          <a:gd name="connsiteX4" fmla="*/ 646858 w 2599030"/>
                          <a:gd name="connsiteY4" fmla="*/ 211921 h 2497921"/>
                          <a:gd name="connsiteX0" fmla="*/ 646858 w 2599030"/>
                          <a:gd name="connsiteY0" fmla="*/ 195762 h 2481762"/>
                          <a:gd name="connsiteX1" fmla="*/ 1900696 w 2599030"/>
                          <a:gd name="connsiteY1" fmla="*/ 168054 h 2481762"/>
                          <a:gd name="connsiteX2" fmla="*/ 2378676 w 2599030"/>
                          <a:gd name="connsiteY2" fmla="*/ 2481762 h 2481762"/>
                          <a:gd name="connsiteX3" fmla="*/ 314350 w 2599030"/>
                          <a:gd name="connsiteY3" fmla="*/ 2454054 h 2481762"/>
                          <a:gd name="connsiteX4" fmla="*/ 646858 w 2599030"/>
                          <a:gd name="connsiteY4" fmla="*/ 195762 h 2481762"/>
                          <a:gd name="connsiteX0" fmla="*/ 646858 w 2599030"/>
                          <a:gd name="connsiteY0" fmla="*/ 195762 h 2481762"/>
                          <a:gd name="connsiteX1" fmla="*/ 1900696 w 2599030"/>
                          <a:gd name="connsiteY1" fmla="*/ 168054 h 2481762"/>
                          <a:gd name="connsiteX2" fmla="*/ 2378676 w 2599030"/>
                          <a:gd name="connsiteY2" fmla="*/ 2481762 h 2481762"/>
                          <a:gd name="connsiteX3" fmla="*/ 314350 w 2599030"/>
                          <a:gd name="connsiteY3" fmla="*/ 2454054 h 2481762"/>
                          <a:gd name="connsiteX4" fmla="*/ 646858 w 2599030"/>
                          <a:gd name="connsiteY4" fmla="*/ 195762 h 2481762"/>
                          <a:gd name="connsiteX0" fmla="*/ 646858 w 2556012"/>
                          <a:gd name="connsiteY0" fmla="*/ 195762 h 2454054"/>
                          <a:gd name="connsiteX1" fmla="*/ 1900696 w 2556012"/>
                          <a:gd name="connsiteY1" fmla="*/ 168054 h 2454054"/>
                          <a:gd name="connsiteX2" fmla="*/ 2271996 w 2556012"/>
                          <a:gd name="connsiteY2" fmla="*/ 2453764 h 2454054"/>
                          <a:gd name="connsiteX3" fmla="*/ 314350 w 2556012"/>
                          <a:gd name="connsiteY3" fmla="*/ 2454054 h 2454054"/>
                          <a:gd name="connsiteX4" fmla="*/ 646858 w 2556012"/>
                          <a:gd name="connsiteY4" fmla="*/ 195762 h 24540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56012" h="2454054">
                            <a:moveTo>
                              <a:pt x="646858" y="195762"/>
                            </a:moveTo>
                            <a:cubicBezTo>
                              <a:pt x="1023240" y="-65165"/>
                              <a:pt x="1558951" y="-55929"/>
                              <a:pt x="1900696" y="168054"/>
                            </a:cubicBezTo>
                            <a:cubicBezTo>
                              <a:pt x="3112970" y="738400"/>
                              <a:pt x="2271996" y="1737946"/>
                              <a:pt x="2271996" y="2453764"/>
                            </a:cubicBezTo>
                            <a:lnTo>
                              <a:pt x="314350" y="2454054"/>
                            </a:lnTo>
                            <a:cubicBezTo>
                              <a:pt x="314350" y="1738236"/>
                              <a:pt x="-579269" y="994707"/>
                              <a:pt x="646858" y="195762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5B9BD5">
                              <a:lumMod val="89000"/>
                            </a:srgbClr>
                          </a:gs>
                          <a:gs pos="23000">
                            <a:srgbClr val="5B9BD5">
                              <a:lumMod val="89000"/>
                            </a:srgbClr>
                          </a:gs>
                          <a:gs pos="69000">
                            <a:srgbClr val="5B9BD5">
                              <a:lumMod val="75000"/>
                            </a:srgbClr>
                          </a:gs>
                          <a:gs pos="97000">
                            <a:srgbClr val="5B9BD5">
                              <a:lumMod val="7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>
                        <a:bevelT w="12700" h="6350"/>
                      </a:sp3d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31" name="Szabadkézi sokszög 166">
                        <a:extLst>
                          <a:ext uri="{FF2B5EF4-FFF2-40B4-BE49-F238E27FC236}">
                            <a16:creationId xmlns:a16="http://schemas.microsoft.com/office/drawing/2014/main" id="{84C241CC-BE6D-47F8-A9BC-54D33B19C2E2}"/>
                          </a:ext>
                        </a:extLst>
                      </p:cNvPr>
                      <p:cNvSpPr/>
                      <p:nvPr/>
                    </p:nvSpPr>
                    <p:spPr>
                      <a:xfrm rot="3273069">
                        <a:off x="3589365" y="2535131"/>
                        <a:ext cx="979995" cy="330138"/>
                      </a:xfrm>
                      <a:custGeom>
                        <a:avLst/>
                        <a:gdLst>
                          <a:gd name="connsiteX0" fmla="*/ 26758 w 2353573"/>
                          <a:gd name="connsiteY0" fmla="*/ 211494 h 626124"/>
                          <a:gd name="connsiteX1" fmla="*/ 103703 w 2353573"/>
                          <a:gd name="connsiteY1" fmla="*/ 143874 h 626124"/>
                          <a:gd name="connsiteX2" fmla="*/ 1288090 w 2353573"/>
                          <a:gd name="connsiteY2" fmla="*/ 82623 h 626124"/>
                          <a:gd name="connsiteX3" fmla="*/ 1308616 w 2353573"/>
                          <a:gd name="connsiteY3" fmla="*/ 84300 h 626124"/>
                          <a:gd name="connsiteX4" fmla="*/ 2353573 w 2353573"/>
                          <a:gd name="connsiteY4" fmla="*/ 84300 h 626124"/>
                          <a:gd name="connsiteX5" fmla="*/ 2353573 w 2353573"/>
                          <a:gd name="connsiteY5" fmla="*/ 570300 h 626124"/>
                          <a:gd name="connsiteX6" fmla="*/ 1438086 w 2353573"/>
                          <a:gd name="connsiteY6" fmla="*/ 570300 h 626124"/>
                          <a:gd name="connsiteX7" fmla="*/ 1437993 w 2353573"/>
                          <a:gd name="connsiteY7" fmla="*/ 573248 h 626124"/>
                          <a:gd name="connsiteX8" fmla="*/ 110328 w 2353573"/>
                          <a:gd name="connsiteY8" fmla="*/ 449998 h 626124"/>
                          <a:gd name="connsiteX9" fmla="*/ 26758 w 2353573"/>
                          <a:gd name="connsiteY9" fmla="*/ 211494 h 626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53573" h="626124">
                            <a:moveTo>
                              <a:pt x="26758" y="211494"/>
                            </a:moveTo>
                            <a:cubicBezTo>
                              <a:pt x="44225" y="186635"/>
                              <a:pt x="70058" y="163651"/>
                              <a:pt x="103703" y="143874"/>
                            </a:cubicBezTo>
                            <a:cubicBezTo>
                              <a:pt x="405870" y="-105340"/>
                              <a:pt x="889446" y="34745"/>
                              <a:pt x="1288090" y="82623"/>
                            </a:cubicBezTo>
                            <a:lnTo>
                              <a:pt x="1308616" y="84300"/>
                            </a:lnTo>
                            <a:lnTo>
                              <a:pt x="2353573" y="84300"/>
                            </a:lnTo>
                            <a:lnTo>
                              <a:pt x="2353573" y="570300"/>
                            </a:lnTo>
                            <a:lnTo>
                              <a:pt x="1438086" y="570300"/>
                            </a:lnTo>
                            <a:lnTo>
                              <a:pt x="1437993" y="573248"/>
                            </a:lnTo>
                            <a:cubicBezTo>
                              <a:pt x="1016344" y="559870"/>
                              <a:pt x="571461" y="763781"/>
                              <a:pt x="110328" y="449998"/>
                            </a:cubicBezTo>
                            <a:cubicBezTo>
                              <a:pt x="-2763" y="377537"/>
                              <a:pt x="-25645" y="286072"/>
                              <a:pt x="26758" y="21149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5B9BD5">
                              <a:lumMod val="89000"/>
                            </a:srgbClr>
                          </a:gs>
                          <a:gs pos="23000">
                            <a:srgbClr val="5B9BD5">
                              <a:lumMod val="89000"/>
                            </a:srgbClr>
                          </a:gs>
                          <a:gs pos="69000">
                            <a:srgbClr val="5B9BD5">
                              <a:lumMod val="75000"/>
                            </a:srgbClr>
                          </a:gs>
                          <a:gs pos="97000">
                            <a:srgbClr val="5B9BD5">
                              <a:lumMod val="7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>
                        <a:bevelT w="12700" h="6350"/>
                      </a:sp3d>
                    </p:spPr>
                    <p:txBody>
                      <a:bodyPr wrap="square" rtlCol="0" anchor="ctr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29" name="Szabadkézi sokszög 163">
                      <a:extLst>
                        <a:ext uri="{FF2B5EF4-FFF2-40B4-BE49-F238E27FC236}">
                          <a16:creationId xmlns:a16="http://schemas.microsoft.com/office/drawing/2014/main" id="{6A2CDCE9-FC8F-4CA3-BD0E-F6E635370976}"/>
                        </a:ext>
                      </a:extLst>
                    </p:cNvPr>
                    <p:cNvSpPr/>
                    <p:nvPr/>
                  </p:nvSpPr>
                  <p:spPr>
                    <a:xfrm rot="16384918" flipH="1">
                      <a:off x="5825955" y="3304121"/>
                      <a:ext cx="538931" cy="487038"/>
                    </a:xfrm>
                    <a:custGeom>
                      <a:avLst/>
                      <a:gdLst>
                        <a:gd name="connsiteX0" fmla="*/ 136730 w 1199201"/>
                        <a:gd name="connsiteY0" fmla="*/ 30640 h 1892590"/>
                        <a:gd name="connsiteX1" fmla="*/ 584676 w 1199201"/>
                        <a:gd name="connsiteY1" fmla="*/ 217978 h 1892590"/>
                        <a:gd name="connsiteX2" fmla="*/ 635949 w 1199201"/>
                        <a:gd name="connsiteY2" fmla="*/ 359167 h 1892590"/>
                        <a:gd name="connsiteX3" fmla="*/ 637703 w 1199201"/>
                        <a:gd name="connsiteY3" fmla="*/ 376384 h 1892590"/>
                        <a:gd name="connsiteX4" fmla="*/ 643383 w 1199201"/>
                        <a:gd name="connsiteY4" fmla="*/ 378062 h 1892590"/>
                        <a:gd name="connsiteX5" fmla="*/ 885701 w 1199201"/>
                        <a:gd name="connsiteY5" fmla="*/ 685567 h 1892590"/>
                        <a:gd name="connsiteX6" fmla="*/ 891201 w 1199201"/>
                        <a:gd name="connsiteY6" fmla="*/ 745235 h 1892590"/>
                        <a:gd name="connsiteX7" fmla="*/ 898623 w 1199201"/>
                        <a:gd name="connsiteY7" fmla="*/ 741118 h 1892590"/>
                        <a:gd name="connsiteX8" fmla="*/ 902544 w 1199201"/>
                        <a:gd name="connsiteY8" fmla="*/ 747073 h 1892590"/>
                        <a:gd name="connsiteX9" fmla="*/ 1006269 w 1199201"/>
                        <a:gd name="connsiteY9" fmla="*/ 920775 h 1892590"/>
                        <a:gd name="connsiteX10" fmla="*/ 1186390 w 1199201"/>
                        <a:gd name="connsiteY10" fmla="*/ 1414924 h 1892590"/>
                        <a:gd name="connsiteX11" fmla="*/ 1138623 w 1199201"/>
                        <a:gd name="connsiteY11" fmla="*/ 1394735 h 1892590"/>
                        <a:gd name="connsiteX12" fmla="*/ 1115215 w 1199201"/>
                        <a:gd name="connsiteY12" fmla="*/ 1371538 h 1892590"/>
                        <a:gd name="connsiteX13" fmla="*/ 1143736 w 1199201"/>
                        <a:gd name="connsiteY13" fmla="*/ 1437679 h 1892590"/>
                        <a:gd name="connsiteX14" fmla="*/ 1185696 w 1199201"/>
                        <a:gd name="connsiteY14" fmla="*/ 1676318 h 1892590"/>
                        <a:gd name="connsiteX15" fmla="*/ 1052946 w 1199201"/>
                        <a:gd name="connsiteY15" fmla="*/ 1575952 h 1892590"/>
                        <a:gd name="connsiteX16" fmla="*/ 1046002 w 1199201"/>
                        <a:gd name="connsiteY16" fmla="*/ 1566944 h 1892590"/>
                        <a:gd name="connsiteX17" fmla="*/ 1044940 w 1199201"/>
                        <a:gd name="connsiteY17" fmla="*/ 1570183 h 1892590"/>
                        <a:gd name="connsiteX18" fmla="*/ 1066478 w 1199201"/>
                        <a:gd name="connsiteY18" fmla="*/ 1620131 h 1892590"/>
                        <a:gd name="connsiteX19" fmla="*/ 1108439 w 1199201"/>
                        <a:gd name="connsiteY19" fmla="*/ 1858770 h 1892590"/>
                        <a:gd name="connsiteX20" fmla="*/ 928217 w 1199201"/>
                        <a:gd name="connsiteY20" fmla="*/ 1696816 h 1892590"/>
                        <a:gd name="connsiteX21" fmla="*/ 894494 w 1199201"/>
                        <a:gd name="connsiteY21" fmla="*/ 1648118 h 1892590"/>
                        <a:gd name="connsiteX22" fmla="*/ 887041 w 1199201"/>
                        <a:gd name="connsiteY22" fmla="*/ 1646821 h 1892590"/>
                        <a:gd name="connsiteX23" fmla="*/ 889089 w 1199201"/>
                        <a:gd name="connsiteY23" fmla="*/ 1651570 h 1892590"/>
                        <a:gd name="connsiteX24" fmla="*/ 931051 w 1199201"/>
                        <a:gd name="connsiteY24" fmla="*/ 1890208 h 1892590"/>
                        <a:gd name="connsiteX25" fmla="*/ 595712 w 1199201"/>
                        <a:gd name="connsiteY25" fmla="*/ 1482149 h 1892590"/>
                        <a:gd name="connsiteX26" fmla="*/ 512057 w 1199201"/>
                        <a:gd name="connsiteY26" fmla="*/ 1317202 h 1892590"/>
                        <a:gd name="connsiteX27" fmla="*/ 498416 w 1199201"/>
                        <a:gd name="connsiteY27" fmla="*/ 1300028 h 1892590"/>
                        <a:gd name="connsiteX28" fmla="*/ 417823 w 1199201"/>
                        <a:gd name="connsiteY28" fmla="*/ 1183616 h 1892590"/>
                        <a:gd name="connsiteX29" fmla="*/ 408983 w 1199201"/>
                        <a:gd name="connsiteY29" fmla="*/ 1168873 h 1892590"/>
                        <a:gd name="connsiteX30" fmla="*/ 404417 w 1199201"/>
                        <a:gd name="connsiteY30" fmla="*/ 1167323 h 1892590"/>
                        <a:gd name="connsiteX31" fmla="*/ 428572 w 1199201"/>
                        <a:gd name="connsiteY31" fmla="*/ 1305834 h 1892590"/>
                        <a:gd name="connsiteX32" fmla="*/ 408701 w 1199201"/>
                        <a:gd name="connsiteY32" fmla="*/ 1634454 h 1892590"/>
                        <a:gd name="connsiteX33" fmla="*/ 207320 w 1199201"/>
                        <a:gd name="connsiteY33" fmla="*/ 1146181 h 1892590"/>
                        <a:gd name="connsiteX34" fmla="*/ 174661 w 1199201"/>
                        <a:gd name="connsiteY34" fmla="*/ 958911 h 1892590"/>
                        <a:gd name="connsiteX35" fmla="*/ 161205 w 1199201"/>
                        <a:gd name="connsiteY35" fmla="*/ 931800 h 1892590"/>
                        <a:gd name="connsiteX36" fmla="*/ 131257 w 1199201"/>
                        <a:gd name="connsiteY36" fmla="*/ 769565 h 1892590"/>
                        <a:gd name="connsiteX37" fmla="*/ 148390 w 1199201"/>
                        <a:gd name="connsiteY37" fmla="*/ 645623 h 1892590"/>
                        <a:gd name="connsiteX38" fmla="*/ 154825 w 1199201"/>
                        <a:gd name="connsiteY38" fmla="*/ 630984 h 1892590"/>
                        <a:gd name="connsiteX39" fmla="*/ 151090 w 1199201"/>
                        <a:gd name="connsiteY39" fmla="*/ 628088 h 1892590"/>
                        <a:gd name="connsiteX40" fmla="*/ 58466 w 1199201"/>
                        <a:gd name="connsiteY40" fmla="*/ 509833 h 1892590"/>
                        <a:gd name="connsiteX41" fmla="*/ 136730 w 1199201"/>
                        <a:gd name="connsiteY41" fmla="*/ 30640 h 1892590"/>
                        <a:gd name="connsiteX0" fmla="*/ 228110 w 1290581"/>
                        <a:gd name="connsiteY0" fmla="*/ 74498 h 1936448"/>
                        <a:gd name="connsiteX1" fmla="*/ 676056 w 1290581"/>
                        <a:gd name="connsiteY1" fmla="*/ 261836 h 1936448"/>
                        <a:gd name="connsiteX2" fmla="*/ 727329 w 1290581"/>
                        <a:gd name="connsiteY2" fmla="*/ 403025 h 1936448"/>
                        <a:gd name="connsiteX3" fmla="*/ 729083 w 1290581"/>
                        <a:gd name="connsiteY3" fmla="*/ 420242 h 1936448"/>
                        <a:gd name="connsiteX4" fmla="*/ 734763 w 1290581"/>
                        <a:gd name="connsiteY4" fmla="*/ 421920 h 1936448"/>
                        <a:gd name="connsiteX5" fmla="*/ 977081 w 1290581"/>
                        <a:gd name="connsiteY5" fmla="*/ 729425 h 1936448"/>
                        <a:gd name="connsiteX6" fmla="*/ 982581 w 1290581"/>
                        <a:gd name="connsiteY6" fmla="*/ 789093 h 1936448"/>
                        <a:gd name="connsiteX7" fmla="*/ 990003 w 1290581"/>
                        <a:gd name="connsiteY7" fmla="*/ 784976 h 1936448"/>
                        <a:gd name="connsiteX8" fmla="*/ 993924 w 1290581"/>
                        <a:gd name="connsiteY8" fmla="*/ 790931 h 1936448"/>
                        <a:gd name="connsiteX9" fmla="*/ 1097649 w 1290581"/>
                        <a:gd name="connsiteY9" fmla="*/ 964633 h 1936448"/>
                        <a:gd name="connsiteX10" fmla="*/ 1277770 w 1290581"/>
                        <a:gd name="connsiteY10" fmla="*/ 1458782 h 1936448"/>
                        <a:gd name="connsiteX11" fmla="*/ 1230003 w 1290581"/>
                        <a:gd name="connsiteY11" fmla="*/ 1438593 h 1936448"/>
                        <a:gd name="connsiteX12" fmla="*/ 1206595 w 1290581"/>
                        <a:gd name="connsiteY12" fmla="*/ 1415396 h 1936448"/>
                        <a:gd name="connsiteX13" fmla="*/ 1235116 w 1290581"/>
                        <a:gd name="connsiteY13" fmla="*/ 1481537 h 1936448"/>
                        <a:gd name="connsiteX14" fmla="*/ 1277076 w 1290581"/>
                        <a:gd name="connsiteY14" fmla="*/ 1720176 h 1936448"/>
                        <a:gd name="connsiteX15" fmla="*/ 1144326 w 1290581"/>
                        <a:gd name="connsiteY15" fmla="*/ 1619810 h 1936448"/>
                        <a:gd name="connsiteX16" fmla="*/ 1137382 w 1290581"/>
                        <a:gd name="connsiteY16" fmla="*/ 1610802 h 1936448"/>
                        <a:gd name="connsiteX17" fmla="*/ 1136320 w 1290581"/>
                        <a:gd name="connsiteY17" fmla="*/ 1614041 h 1936448"/>
                        <a:gd name="connsiteX18" fmla="*/ 1157858 w 1290581"/>
                        <a:gd name="connsiteY18" fmla="*/ 1663989 h 1936448"/>
                        <a:gd name="connsiteX19" fmla="*/ 1199819 w 1290581"/>
                        <a:gd name="connsiteY19" fmla="*/ 1902628 h 1936448"/>
                        <a:gd name="connsiteX20" fmla="*/ 1019597 w 1290581"/>
                        <a:gd name="connsiteY20" fmla="*/ 1740674 h 1936448"/>
                        <a:gd name="connsiteX21" fmla="*/ 985874 w 1290581"/>
                        <a:gd name="connsiteY21" fmla="*/ 1691976 h 1936448"/>
                        <a:gd name="connsiteX22" fmla="*/ 978421 w 1290581"/>
                        <a:gd name="connsiteY22" fmla="*/ 1690679 h 1936448"/>
                        <a:gd name="connsiteX23" fmla="*/ 980469 w 1290581"/>
                        <a:gd name="connsiteY23" fmla="*/ 1695428 h 1936448"/>
                        <a:gd name="connsiteX24" fmla="*/ 1022431 w 1290581"/>
                        <a:gd name="connsiteY24" fmla="*/ 1934066 h 1936448"/>
                        <a:gd name="connsiteX25" fmla="*/ 687092 w 1290581"/>
                        <a:gd name="connsiteY25" fmla="*/ 1526007 h 1936448"/>
                        <a:gd name="connsiteX26" fmla="*/ 603437 w 1290581"/>
                        <a:gd name="connsiteY26" fmla="*/ 1361060 h 1936448"/>
                        <a:gd name="connsiteX27" fmla="*/ 589796 w 1290581"/>
                        <a:gd name="connsiteY27" fmla="*/ 1343886 h 1936448"/>
                        <a:gd name="connsiteX28" fmla="*/ 509203 w 1290581"/>
                        <a:gd name="connsiteY28" fmla="*/ 1227474 h 1936448"/>
                        <a:gd name="connsiteX29" fmla="*/ 500363 w 1290581"/>
                        <a:gd name="connsiteY29" fmla="*/ 1212731 h 1936448"/>
                        <a:gd name="connsiteX30" fmla="*/ 495797 w 1290581"/>
                        <a:gd name="connsiteY30" fmla="*/ 1211181 h 1936448"/>
                        <a:gd name="connsiteX31" fmla="*/ 519952 w 1290581"/>
                        <a:gd name="connsiteY31" fmla="*/ 1349692 h 1936448"/>
                        <a:gd name="connsiteX32" fmla="*/ 500081 w 1290581"/>
                        <a:gd name="connsiteY32" fmla="*/ 1678312 h 1936448"/>
                        <a:gd name="connsiteX33" fmla="*/ 298700 w 1290581"/>
                        <a:gd name="connsiteY33" fmla="*/ 1190039 h 1936448"/>
                        <a:gd name="connsiteX34" fmla="*/ 266041 w 1290581"/>
                        <a:gd name="connsiteY34" fmla="*/ 1002769 h 1936448"/>
                        <a:gd name="connsiteX35" fmla="*/ 252585 w 1290581"/>
                        <a:gd name="connsiteY35" fmla="*/ 975658 h 1936448"/>
                        <a:gd name="connsiteX36" fmla="*/ 222637 w 1290581"/>
                        <a:gd name="connsiteY36" fmla="*/ 813423 h 1936448"/>
                        <a:gd name="connsiteX37" fmla="*/ 239770 w 1290581"/>
                        <a:gd name="connsiteY37" fmla="*/ 689481 h 1936448"/>
                        <a:gd name="connsiteX38" fmla="*/ 246205 w 1290581"/>
                        <a:gd name="connsiteY38" fmla="*/ 674842 h 1936448"/>
                        <a:gd name="connsiteX39" fmla="*/ 242470 w 1290581"/>
                        <a:gd name="connsiteY39" fmla="*/ 671946 h 1936448"/>
                        <a:gd name="connsiteX40" fmla="*/ 149846 w 1290581"/>
                        <a:gd name="connsiteY40" fmla="*/ 553691 h 1936448"/>
                        <a:gd name="connsiteX41" fmla="*/ 228110 w 1290581"/>
                        <a:gd name="connsiteY41" fmla="*/ 74498 h 1936448"/>
                        <a:gd name="connsiteX0" fmla="*/ 343573 w 1199816"/>
                        <a:gd name="connsiteY0" fmla="*/ 116142 h 1701180"/>
                        <a:gd name="connsiteX1" fmla="*/ 585291 w 1199816"/>
                        <a:gd name="connsiteY1" fmla="*/ 26568 h 1701180"/>
                        <a:gd name="connsiteX2" fmla="*/ 636564 w 1199816"/>
                        <a:gd name="connsiteY2" fmla="*/ 167757 h 1701180"/>
                        <a:gd name="connsiteX3" fmla="*/ 638318 w 1199816"/>
                        <a:gd name="connsiteY3" fmla="*/ 184974 h 1701180"/>
                        <a:gd name="connsiteX4" fmla="*/ 643998 w 1199816"/>
                        <a:gd name="connsiteY4" fmla="*/ 186652 h 1701180"/>
                        <a:gd name="connsiteX5" fmla="*/ 886316 w 1199816"/>
                        <a:gd name="connsiteY5" fmla="*/ 494157 h 1701180"/>
                        <a:gd name="connsiteX6" fmla="*/ 891816 w 1199816"/>
                        <a:gd name="connsiteY6" fmla="*/ 553825 h 1701180"/>
                        <a:gd name="connsiteX7" fmla="*/ 899238 w 1199816"/>
                        <a:gd name="connsiteY7" fmla="*/ 549708 h 1701180"/>
                        <a:gd name="connsiteX8" fmla="*/ 903159 w 1199816"/>
                        <a:gd name="connsiteY8" fmla="*/ 555663 h 1701180"/>
                        <a:gd name="connsiteX9" fmla="*/ 1006884 w 1199816"/>
                        <a:gd name="connsiteY9" fmla="*/ 729365 h 1701180"/>
                        <a:gd name="connsiteX10" fmla="*/ 1187005 w 1199816"/>
                        <a:gd name="connsiteY10" fmla="*/ 1223514 h 1701180"/>
                        <a:gd name="connsiteX11" fmla="*/ 1139238 w 1199816"/>
                        <a:gd name="connsiteY11" fmla="*/ 1203325 h 1701180"/>
                        <a:gd name="connsiteX12" fmla="*/ 1115830 w 1199816"/>
                        <a:gd name="connsiteY12" fmla="*/ 1180128 h 1701180"/>
                        <a:gd name="connsiteX13" fmla="*/ 1144351 w 1199816"/>
                        <a:gd name="connsiteY13" fmla="*/ 1246269 h 1701180"/>
                        <a:gd name="connsiteX14" fmla="*/ 1186311 w 1199816"/>
                        <a:gd name="connsiteY14" fmla="*/ 1484908 h 1701180"/>
                        <a:gd name="connsiteX15" fmla="*/ 1053561 w 1199816"/>
                        <a:gd name="connsiteY15" fmla="*/ 1384542 h 1701180"/>
                        <a:gd name="connsiteX16" fmla="*/ 1046617 w 1199816"/>
                        <a:gd name="connsiteY16" fmla="*/ 1375534 h 1701180"/>
                        <a:gd name="connsiteX17" fmla="*/ 1045555 w 1199816"/>
                        <a:gd name="connsiteY17" fmla="*/ 1378773 h 1701180"/>
                        <a:gd name="connsiteX18" fmla="*/ 1067093 w 1199816"/>
                        <a:gd name="connsiteY18" fmla="*/ 1428721 h 1701180"/>
                        <a:gd name="connsiteX19" fmla="*/ 1109054 w 1199816"/>
                        <a:gd name="connsiteY19" fmla="*/ 1667360 h 1701180"/>
                        <a:gd name="connsiteX20" fmla="*/ 928832 w 1199816"/>
                        <a:gd name="connsiteY20" fmla="*/ 1505406 h 1701180"/>
                        <a:gd name="connsiteX21" fmla="*/ 895109 w 1199816"/>
                        <a:gd name="connsiteY21" fmla="*/ 1456708 h 1701180"/>
                        <a:gd name="connsiteX22" fmla="*/ 887656 w 1199816"/>
                        <a:gd name="connsiteY22" fmla="*/ 1455411 h 1701180"/>
                        <a:gd name="connsiteX23" fmla="*/ 889704 w 1199816"/>
                        <a:gd name="connsiteY23" fmla="*/ 1460160 h 1701180"/>
                        <a:gd name="connsiteX24" fmla="*/ 931666 w 1199816"/>
                        <a:gd name="connsiteY24" fmla="*/ 1698798 h 1701180"/>
                        <a:gd name="connsiteX25" fmla="*/ 596327 w 1199816"/>
                        <a:gd name="connsiteY25" fmla="*/ 1290739 h 1701180"/>
                        <a:gd name="connsiteX26" fmla="*/ 512672 w 1199816"/>
                        <a:gd name="connsiteY26" fmla="*/ 1125792 h 1701180"/>
                        <a:gd name="connsiteX27" fmla="*/ 499031 w 1199816"/>
                        <a:gd name="connsiteY27" fmla="*/ 1108618 h 1701180"/>
                        <a:gd name="connsiteX28" fmla="*/ 418438 w 1199816"/>
                        <a:gd name="connsiteY28" fmla="*/ 992206 h 1701180"/>
                        <a:gd name="connsiteX29" fmla="*/ 409598 w 1199816"/>
                        <a:gd name="connsiteY29" fmla="*/ 977463 h 1701180"/>
                        <a:gd name="connsiteX30" fmla="*/ 405032 w 1199816"/>
                        <a:gd name="connsiteY30" fmla="*/ 975913 h 1701180"/>
                        <a:gd name="connsiteX31" fmla="*/ 429187 w 1199816"/>
                        <a:gd name="connsiteY31" fmla="*/ 1114424 h 1701180"/>
                        <a:gd name="connsiteX32" fmla="*/ 409316 w 1199816"/>
                        <a:gd name="connsiteY32" fmla="*/ 1443044 h 1701180"/>
                        <a:gd name="connsiteX33" fmla="*/ 207935 w 1199816"/>
                        <a:gd name="connsiteY33" fmla="*/ 954771 h 1701180"/>
                        <a:gd name="connsiteX34" fmla="*/ 175276 w 1199816"/>
                        <a:gd name="connsiteY34" fmla="*/ 767501 h 1701180"/>
                        <a:gd name="connsiteX35" fmla="*/ 161820 w 1199816"/>
                        <a:gd name="connsiteY35" fmla="*/ 740390 h 1701180"/>
                        <a:gd name="connsiteX36" fmla="*/ 131872 w 1199816"/>
                        <a:gd name="connsiteY36" fmla="*/ 578155 h 1701180"/>
                        <a:gd name="connsiteX37" fmla="*/ 149005 w 1199816"/>
                        <a:gd name="connsiteY37" fmla="*/ 454213 h 1701180"/>
                        <a:gd name="connsiteX38" fmla="*/ 155440 w 1199816"/>
                        <a:gd name="connsiteY38" fmla="*/ 439574 h 1701180"/>
                        <a:gd name="connsiteX39" fmla="*/ 151705 w 1199816"/>
                        <a:gd name="connsiteY39" fmla="*/ 436678 h 1701180"/>
                        <a:gd name="connsiteX40" fmla="*/ 59081 w 1199816"/>
                        <a:gd name="connsiteY40" fmla="*/ 318423 h 1701180"/>
                        <a:gd name="connsiteX41" fmla="*/ 343573 w 1199816"/>
                        <a:gd name="connsiteY41" fmla="*/ 116142 h 1701180"/>
                        <a:gd name="connsiteX0" fmla="*/ 306046 w 1162289"/>
                        <a:gd name="connsiteY0" fmla="*/ 90505 h 1675543"/>
                        <a:gd name="connsiteX1" fmla="*/ 547764 w 1162289"/>
                        <a:gd name="connsiteY1" fmla="*/ 931 h 1675543"/>
                        <a:gd name="connsiteX2" fmla="*/ 599037 w 1162289"/>
                        <a:gd name="connsiteY2" fmla="*/ 142120 h 1675543"/>
                        <a:gd name="connsiteX3" fmla="*/ 600791 w 1162289"/>
                        <a:gd name="connsiteY3" fmla="*/ 159337 h 1675543"/>
                        <a:gd name="connsiteX4" fmla="*/ 606471 w 1162289"/>
                        <a:gd name="connsiteY4" fmla="*/ 161015 h 1675543"/>
                        <a:gd name="connsiteX5" fmla="*/ 848789 w 1162289"/>
                        <a:gd name="connsiteY5" fmla="*/ 468520 h 1675543"/>
                        <a:gd name="connsiteX6" fmla="*/ 854289 w 1162289"/>
                        <a:gd name="connsiteY6" fmla="*/ 528188 h 1675543"/>
                        <a:gd name="connsiteX7" fmla="*/ 861711 w 1162289"/>
                        <a:gd name="connsiteY7" fmla="*/ 524071 h 1675543"/>
                        <a:gd name="connsiteX8" fmla="*/ 865632 w 1162289"/>
                        <a:gd name="connsiteY8" fmla="*/ 530026 h 1675543"/>
                        <a:gd name="connsiteX9" fmla="*/ 969357 w 1162289"/>
                        <a:gd name="connsiteY9" fmla="*/ 703728 h 1675543"/>
                        <a:gd name="connsiteX10" fmla="*/ 1149478 w 1162289"/>
                        <a:gd name="connsiteY10" fmla="*/ 1197877 h 1675543"/>
                        <a:gd name="connsiteX11" fmla="*/ 1101711 w 1162289"/>
                        <a:gd name="connsiteY11" fmla="*/ 1177688 h 1675543"/>
                        <a:gd name="connsiteX12" fmla="*/ 1078303 w 1162289"/>
                        <a:gd name="connsiteY12" fmla="*/ 1154491 h 1675543"/>
                        <a:gd name="connsiteX13" fmla="*/ 1106824 w 1162289"/>
                        <a:gd name="connsiteY13" fmla="*/ 1220632 h 1675543"/>
                        <a:gd name="connsiteX14" fmla="*/ 1148784 w 1162289"/>
                        <a:gd name="connsiteY14" fmla="*/ 1459271 h 1675543"/>
                        <a:gd name="connsiteX15" fmla="*/ 1016034 w 1162289"/>
                        <a:gd name="connsiteY15" fmla="*/ 1358905 h 1675543"/>
                        <a:gd name="connsiteX16" fmla="*/ 1009090 w 1162289"/>
                        <a:gd name="connsiteY16" fmla="*/ 1349897 h 1675543"/>
                        <a:gd name="connsiteX17" fmla="*/ 1008028 w 1162289"/>
                        <a:gd name="connsiteY17" fmla="*/ 1353136 h 1675543"/>
                        <a:gd name="connsiteX18" fmla="*/ 1029566 w 1162289"/>
                        <a:gd name="connsiteY18" fmla="*/ 1403084 h 1675543"/>
                        <a:gd name="connsiteX19" fmla="*/ 1071527 w 1162289"/>
                        <a:gd name="connsiteY19" fmla="*/ 1641723 h 1675543"/>
                        <a:gd name="connsiteX20" fmla="*/ 891305 w 1162289"/>
                        <a:gd name="connsiteY20" fmla="*/ 1479769 h 1675543"/>
                        <a:gd name="connsiteX21" fmla="*/ 857582 w 1162289"/>
                        <a:gd name="connsiteY21" fmla="*/ 1431071 h 1675543"/>
                        <a:gd name="connsiteX22" fmla="*/ 850129 w 1162289"/>
                        <a:gd name="connsiteY22" fmla="*/ 1429774 h 1675543"/>
                        <a:gd name="connsiteX23" fmla="*/ 852177 w 1162289"/>
                        <a:gd name="connsiteY23" fmla="*/ 1434523 h 1675543"/>
                        <a:gd name="connsiteX24" fmla="*/ 894139 w 1162289"/>
                        <a:gd name="connsiteY24" fmla="*/ 1673161 h 1675543"/>
                        <a:gd name="connsiteX25" fmla="*/ 558800 w 1162289"/>
                        <a:gd name="connsiteY25" fmla="*/ 1265102 h 1675543"/>
                        <a:gd name="connsiteX26" fmla="*/ 475145 w 1162289"/>
                        <a:gd name="connsiteY26" fmla="*/ 1100155 h 1675543"/>
                        <a:gd name="connsiteX27" fmla="*/ 461504 w 1162289"/>
                        <a:gd name="connsiteY27" fmla="*/ 1082981 h 1675543"/>
                        <a:gd name="connsiteX28" fmla="*/ 380911 w 1162289"/>
                        <a:gd name="connsiteY28" fmla="*/ 966569 h 1675543"/>
                        <a:gd name="connsiteX29" fmla="*/ 372071 w 1162289"/>
                        <a:gd name="connsiteY29" fmla="*/ 951826 h 1675543"/>
                        <a:gd name="connsiteX30" fmla="*/ 367505 w 1162289"/>
                        <a:gd name="connsiteY30" fmla="*/ 950276 h 1675543"/>
                        <a:gd name="connsiteX31" fmla="*/ 391660 w 1162289"/>
                        <a:gd name="connsiteY31" fmla="*/ 1088787 h 1675543"/>
                        <a:gd name="connsiteX32" fmla="*/ 371789 w 1162289"/>
                        <a:gd name="connsiteY32" fmla="*/ 1417407 h 1675543"/>
                        <a:gd name="connsiteX33" fmla="*/ 170408 w 1162289"/>
                        <a:gd name="connsiteY33" fmla="*/ 929134 h 1675543"/>
                        <a:gd name="connsiteX34" fmla="*/ 137749 w 1162289"/>
                        <a:gd name="connsiteY34" fmla="*/ 741864 h 1675543"/>
                        <a:gd name="connsiteX35" fmla="*/ 124293 w 1162289"/>
                        <a:gd name="connsiteY35" fmla="*/ 714753 h 1675543"/>
                        <a:gd name="connsiteX36" fmla="*/ 94345 w 1162289"/>
                        <a:gd name="connsiteY36" fmla="*/ 552518 h 1675543"/>
                        <a:gd name="connsiteX37" fmla="*/ 111478 w 1162289"/>
                        <a:gd name="connsiteY37" fmla="*/ 428576 h 1675543"/>
                        <a:gd name="connsiteX38" fmla="*/ 117913 w 1162289"/>
                        <a:gd name="connsiteY38" fmla="*/ 413937 h 1675543"/>
                        <a:gd name="connsiteX39" fmla="*/ 114178 w 1162289"/>
                        <a:gd name="connsiteY39" fmla="*/ 411041 h 1675543"/>
                        <a:gd name="connsiteX40" fmla="*/ 21554 w 1162289"/>
                        <a:gd name="connsiteY40" fmla="*/ 292786 h 1675543"/>
                        <a:gd name="connsiteX41" fmla="*/ 306046 w 1162289"/>
                        <a:gd name="connsiteY41" fmla="*/ 90505 h 1675543"/>
                        <a:gd name="connsiteX0" fmla="*/ 325996 w 1161124"/>
                        <a:gd name="connsiteY0" fmla="*/ 33595 h 1690908"/>
                        <a:gd name="connsiteX1" fmla="*/ 546599 w 1161124"/>
                        <a:gd name="connsiteY1" fmla="*/ 16296 h 1690908"/>
                        <a:gd name="connsiteX2" fmla="*/ 597872 w 1161124"/>
                        <a:gd name="connsiteY2" fmla="*/ 157485 h 1690908"/>
                        <a:gd name="connsiteX3" fmla="*/ 599626 w 1161124"/>
                        <a:gd name="connsiteY3" fmla="*/ 174702 h 1690908"/>
                        <a:gd name="connsiteX4" fmla="*/ 605306 w 1161124"/>
                        <a:gd name="connsiteY4" fmla="*/ 176380 h 1690908"/>
                        <a:gd name="connsiteX5" fmla="*/ 847624 w 1161124"/>
                        <a:gd name="connsiteY5" fmla="*/ 483885 h 1690908"/>
                        <a:gd name="connsiteX6" fmla="*/ 853124 w 1161124"/>
                        <a:gd name="connsiteY6" fmla="*/ 543553 h 1690908"/>
                        <a:gd name="connsiteX7" fmla="*/ 860546 w 1161124"/>
                        <a:gd name="connsiteY7" fmla="*/ 539436 h 1690908"/>
                        <a:gd name="connsiteX8" fmla="*/ 864467 w 1161124"/>
                        <a:gd name="connsiteY8" fmla="*/ 545391 h 1690908"/>
                        <a:gd name="connsiteX9" fmla="*/ 968192 w 1161124"/>
                        <a:gd name="connsiteY9" fmla="*/ 719093 h 1690908"/>
                        <a:gd name="connsiteX10" fmla="*/ 1148313 w 1161124"/>
                        <a:gd name="connsiteY10" fmla="*/ 1213242 h 1690908"/>
                        <a:gd name="connsiteX11" fmla="*/ 1100546 w 1161124"/>
                        <a:gd name="connsiteY11" fmla="*/ 1193053 h 1690908"/>
                        <a:gd name="connsiteX12" fmla="*/ 1077138 w 1161124"/>
                        <a:gd name="connsiteY12" fmla="*/ 1169856 h 1690908"/>
                        <a:gd name="connsiteX13" fmla="*/ 1105659 w 1161124"/>
                        <a:gd name="connsiteY13" fmla="*/ 1235997 h 1690908"/>
                        <a:gd name="connsiteX14" fmla="*/ 1147619 w 1161124"/>
                        <a:gd name="connsiteY14" fmla="*/ 1474636 h 1690908"/>
                        <a:gd name="connsiteX15" fmla="*/ 1014869 w 1161124"/>
                        <a:gd name="connsiteY15" fmla="*/ 1374270 h 1690908"/>
                        <a:gd name="connsiteX16" fmla="*/ 1007925 w 1161124"/>
                        <a:gd name="connsiteY16" fmla="*/ 1365262 h 1690908"/>
                        <a:gd name="connsiteX17" fmla="*/ 1006863 w 1161124"/>
                        <a:gd name="connsiteY17" fmla="*/ 1368501 h 1690908"/>
                        <a:gd name="connsiteX18" fmla="*/ 1028401 w 1161124"/>
                        <a:gd name="connsiteY18" fmla="*/ 1418449 h 1690908"/>
                        <a:gd name="connsiteX19" fmla="*/ 1070362 w 1161124"/>
                        <a:gd name="connsiteY19" fmla="*/ 1657088 h 1690908"/>
                        <a:gd name="connsiteX20" fmla="*/ 890140 w 1161124"/>
                        <a:gd name="connsiteY20" fmla="*/ 1495134 h 1690908"/>
                        <a:gd name="connsiteX21" fmla="*/ 856417 w 1161124"/>
                        <a:gd name="connsiteY21" fmla="*/ 1446436 h 1690908"/>
                        <a:gd name="connsiteX22" fmla="*/ 848964 w 1161124"/>
                        <a:gd name="connsiteY22" fmla="*/ 1445139 h 1690908"/>
                        <a:gd name="connsiteX23" fmla="*/ 851012 w 1161124"/>
                        <a:gd name="connsiteY23" fmla="*/ 1449888 h 1690908"/>
                        <a:gd name="connsiteX24" fmla="*/ 892974 w 1161124"/>
                        <a:gd name="connsiteY24" fmla="*/ 1688526 h 1690908"/>
                        <a:gd name="connsiteX25" fmla="*/ 557635 w 1161124"/>
                        <a:gd name="connsiteY25" fmla="*/ 1280467 h 1690908"/>
                        <a:gd name="connsiteX26" fmla="*/ 473980 w 1161124"/>
                        <a:gd name="connsiteY26" fmla="*/ 1115520 h 1690908"/>
                        <a:gd name="connsiteX27" fmla="*/ 460339 w 1161124"/>
                        <a:gd name="connsiteY27" fmla="*/ 1098346 h 1690908"/>
                        <a:gd name="connsiteX28" fmla="*/ 379746 w 1161124"/>
                        <a:gd name="connsiteY28" fmla="*/ 981934 h 1690908"/>
                        <a:gd name="connsiteX29" fmla="*/ 370906 w 1161124"/>
                        <a:gd name="connsiteY29" fmla="*/ 967191 h 1690908"/>
                        <a:gd name="connsiteX30" fmla="*/ 366340 w 1161124"/>
                        <a:gd name="connsiteY30" fmla="*/ 965641 h 1690908"/>
                        <a:gd name="connsiteX31" fmla="*/ 390495 w 1161124"/>
                        <a:gd name="connsiteY31" fmla="*/ 1104152 h 1690908"/>
                        <a:gd name="connsiteX32" fmla="*/ 370624 w 1161124"/>
                        <a:gd name="connsiteY32" fmla="*/ 1432772 h 1690908"/>
                        <a:gd name="connsiteX33" fmla="*/ 169243 w 1161124"/>
                        <a:gd name="connsiteY33" fmla="*/ 944499 h 1690908"/>
                        <a:gd name="connsiteX34" fmla="*/ 136584 w 1161124"/>
                        <a:gd name="connsiteY34" fmla="*/ 757229 h 1690908"/>
                        <a:gd name="connsiteX35" fmla="*/ 123128 w 1161124"/>
                        <a:gd name="connsiteY35" fmla="*/ 730118 h 1690908"/>
                        <a:gd name="connsiteX36" fmla="*/ 93180 w 1161124"/>
                        <a:gd name="connsiteY36" fmla="*/ 567883 h 1690908"/>
                        <a:gd name="connsiteX37" fmla="*/ 110313 w 1161124"/>
                        <a:gd name="connsiteY37" fmla="*/ 443941 h 1690908"/>
                        <a:gd name="connsiteX38" fmla="*/ 116748 w 1161124"/>
                        <a:gd name="connsiteY38" fmla="*/ 429302 h 1690908"/>
                        <a:gd name="connsiteX39" fmla="*/ 113013 w 1161124"/>
                        <a:gd name="connsiteY39" fmla="*/ 426406 h 1690908"/>
                        <a:gd name="connsiteX40" fmla="*/ 20389 w 1161124"/>
                        <a:gd name="connsiteY40" fmla="*/ 308151 h 1690908"/>
                        <a:gd name="connsiteX41" fmla="*/ 325996 w 1161124"/>
                        <a:gd name="connsiteY41" fmla="*/ 33595 h 1690908"/>
                        <a:gd name="connsiteX0" fmla="*/ 329851 w 1164979"/>
                        <a:gd name="connsiteY0" fmla="*/ 47598 h 1704911"/>
                        <a:gd name="connsiteX1" fmla="*/ 550454 w 1164979"/>
                        <a:gd name="connsiteY1" fmla="*/ 30299 h 1704911"/>
                        <a:gd name="connsiteX2" fmla="*/ 601727 w 1164979"/>
                        <a:gd name="connsiteY2" fmla="*/ 171488 h 1704911"/>
                        <a:gd name="connsiteX3" fmla="*/ 603481 w 1164979"/>
                        <a:gd name="connsiteY3" fmla="*/ 188705 h 1704911"/>
                        <a:gd name="connsiteX4" fmla="*/ 609161 w 1164979"/>
                        <a:gd name="connsiteY4" fmla="*/ 190383 h 1704911"/>
                        <a:gd name="connsiteX5" fmla="*/ 851479 w 1164979"/>
                        <a:gd name="connsiteY5" fmla="*/ 497888 h 1704911"/>
                        <a:gd name="connsiteX6" fmla="*/ 856979 w 1164979"/>
                        <a:gd name="connsiteY6" fmla="*/ 557556 h 1704911"/>
                        <a:gd name="connsiteX7" fmla="*/ 864401 w 1164979"/>
                        <a:gd name="connsiteY7" fmla="*/ 553439 h 1704911"/>
                        <a:gd name="connsiteX8" fmla="*/ 868322 w 1164979"/>
                        <a:gd name="connsiteY8" fmla="*/ 559394 h 1704911"/>
                        <a:gd name="connsiteX9" fmla="*/ 972047 w 1164979"/>
                        <a:gd name="connsiteY9" fmla="*/ 733096 h 1704911"/>
                        <a:gd name="connsiteX10" fmla="*/ 1152168 w 1164979"/>
                        <a:gd name="connsiteY10" fmla="*/ 1227245 h 1704911"/>
                        <a:gd name="connsiteX11" fmla="*/ 1104401 w 1164979"/>
                        <a:gd name="connsiteY11" fmla="*/ 1207056 h 1704911"/>
                        <a:gd name="connsiteX12" fmla="*/ 1080993 w 1164979"/>
                        <a:gd name="connsiteY12" fmla="*/ 1183859 h 1704911"/>
                        <a:gd name="connsiteX13" fmla="*/ 1109514 w 1164979"/>
                        <a:gd name="connsiteY13" fmla="*/ 1250000 h 1704911"/>
                        <a:gd name="connsiteX14" fmla="*/ 1151474 w 1164979"/>
                        <a:gd name="connsiteY14" fmla="*/ 1488639 h 1704911"/>
                        <a:gd name="connsiteX15" fmla="*/ 1018724 w 1164979"/>
                        <a:gd name="connsiteY15" fmla="*/ 1388273 h 1704911"/>
                        <a:gd name="connsiteX16" fmla="*/ 1011780 w 1164979"/>
                        <a:gd name="connsiteY16" fmla="*/ 1379265 h 1704911"/>
                        <a:gd name="connsiteX17" fmla="*/ 1010718 w 1164979"/>
                        <a:gd name="connsiteY17" fmla="*/ 1382504 h 1704911"/>
                        <a:gd name="connsiteX18" fmla="*/ 1032256 w 1164979"/>
                        <a:gd name="connsiteY18" fmla="*/ 1432452 h 1704911"/>
                        <a:gd name="connsiteX19" fmla="*/ 1074217 w 1164979"/>
                        <a:gd name="connsiteY19" fmla="*/ 1671091 h 1704911"/>
                        <a:gd name="connsiteX20" fmla="*/ 893995 w 1164979"/>
                        <a:gd name="connsiteY20" fmla="*/ 1509137 h 1704911"/>
                        <a:gd name="connsiteX21" fmla="*/ 860272 w 1164979"/>
                        <a:gd name="connsiteY21" fmla="*/ 1460439 h 1704911"/>
                        <a:gd name="connsiteX22" fmla="*/ 852819 w 1164979"/>
                        <a:gd name="connsiteY22" fmla="*/ 1459142 h 1704911"/>
                        <a:gd name="connsiteX23" fmla="*/ 854867 w 1164979"/>
                        <a:gd name="connsiteY23" fmla="*/ 1463891 h 1704911"/>
                        <a:gd name="connsiteX24" fmla="*/ 896829 w 1164979"/>
                        <a:gd name="connsiteY24" fmla="*/ 1702529 h 1704911"/>
                        <a:gd name="connsiteX25" fmla="*/ 561490 w 1164979"/>
                        <a:gd name="connsiteY25" fmla="*/ 1294470 h 1704911"/>
                        <a:gd name="connsiteX26" fmla="*/ 477835 w 1164979"/>
                        <a:gd name="connsiteY26" fmla="*/ 1129523 h 1704911"/>
                        <a:gd name="connsiteX27" fmla="*/ 464194 w 1164979"/>
                        <a:gd name="connsiteY27" fmla="*/ 1112349 h 1704911"/>
                        <a:gd name="connsiteX28" fmla="*/ 383601 w 1164979"/>
                        <a:gd name="connsiteY28" fmla="*/ 995937 h 1704911"/>
                        <a:gd name="connsiteX29" fmla="*/ 374761 w 1164979"/>
                        <a:gd name="connsiteY29" fmla="*/ 981194 h 1704911"/>
                        <a:gd name="connsiteX30" fmla="*/ 370195 w 1164979"/>
                        <a:gd name="connsiteY30" fmla="*/ 979644 h 1704911"/>
                        <a:gd name="connsiteX31" fmla="*/ 394350 w 1164979"/>
                        <a:gd name="connsiteY31" fmla="*/ 1118155 h 1704911"/>
                        <a:gd name="connsiteX32" fmla="*/ 374479 w 1164979"/>
                        <a:gd name="connsiteY32" fmla="*/ 1446775 h 1704911"/>
                        <a:gd name="connsiteX33" fmla="*/ 173098 w 1164979"/>
                        <a:gd name="connsiteY33" fmla="*/ 958502 h 1704911"/>
                        <a:gd name="connsiteX34" fmla="*/ 140439 w 1164979"/>
                        <a:gd name="connsiteY34" fmla="*/ 771232 h 1704911"/>
                        <a:gd name="connsiteX35" fmla="*/ 126983 w 1164979"/>
                        <a:gd name="connsiteY35" fmla="*/ 744121 h 1704911"/>
                        <a:gd name="connsiteX36" fmla="*/ 97035 w 1164979"/>
                        <a:gd name="connsiteY36" fmla="*/ 581886 h 1704911"/>
                        <a:gd name="connsiteX37" fmla="*/ 114168 w 1164979"/>
                        <a:gd name="connsiteY37" fmla="*/ 457944 h 1704911"/>
                        <a:gd name="connsiteX38" fmla="*/ 120603 w 1164979"/>
                        <a:gd name="connsiteY38" fmla="*/ 443305 h 1704911"/>
                        <a:gd name="connsiteX39" fmla="*/ 116868 w 1164979"/>
                        <a:gd name="connsiteY39" fmla="*/ 440409 h 1704911"/>
                        <a:gd name="connsiteX40" fmla="*/ 24244 w 1164979"/>
                        <a:gd name="connsiteY40" fmla="*/ 322154 h 1704911"/>
                        <a:gd name="connsiteX41" fmla="*/ 329851 w 1164979"/>
                        <a:gd name="connsiteY41" fmla="*/ 47598 h 1704911"/>
                        <a:gd name="connsiteX0" fmla="*/ 316459 w 1151587"/>
                        <a:gd name="connsiteY0" fmla="*/ 47598 h 1704911"/>
                        <a:gd name="connsiteX1" fmla="*/ 537062 w 1151587"/>
                        <a:gd name="connsiteY1" fmla="*/ 30299 h 1704911"/>
                        <a:gd name="connsiteX2" fmla="*/ 588335 w 1151587"/>
                        <a:gd name="connsiteY2" fmla="*/ 171488 h 1704911"/>
                        <a:gd name="connsiteX3" fmla="*/ 590089 w 1151587"/>
                        <a:gd name="connsiteY3" fmla="*/ 188705 h 1704911"/>
                        <a:gd name="connsiteX4" fmla="*/ 595769 w 1151587"/>
                        <a:gd name="connsiteY4" fmla="*/ 190383 h 1704911"/>
                        <a:gd name="connsiteX5" fmla="*/ 838087 w 1151587"/>
                        <a:gd name="connsiteY5" fmla="*/ 497888 h 1704911"/>
                        <a:gd name="connsiteX6" fmla="*/ 843587 w 1151587"/>
                        <a:gd name="connsiteY6" fmla="*/ 557556 h 1704911"/>
                        <a:gd name="connsiteX7" fmla="*/ 851009 w 1151587"/>
                        <a:gd name="connsiteY7" fmla="*/ 553439 h 1704911"/>
                        <a:gd name="connsiteX8" fmla="*/ 854930 w 1151587"/>
                        <a:gd name="connsiteY8" fmla="*/ 559394 h 1704911"/>
                        <a:gd name="connsiteX9" fmla="*/ 958655 w 1151587"/>
                        <a:gd name="connsiteY9" fmla="*/ 733096 h 1704911"/>
                        <a:gd name="connsiteX10" fmla="*/ 1138776 w 1151587"/>
                        <a:gd name="connsiteY10" fmla="*/ 1227245 h 1704911"/>
                        <a:gd name="connsiteX11" fmla="*/ 1091009 w 1151587"/>
                        <a:gd name="connsiteY11" fmla="*/ 1207056 h 1704911"/>
                        <a:gd name="connsiteX12" fmla="*/ 1067601 w 1151587"/>
                        <a:gd name="connsiteY12" fmla="*/ 1183859 h 1704911"/>
                        <a:gd name="connsiteX13" fmla="*/ 1096122 w 1151587"/>
                        <a:gd name="connsiteY13" fmla="*/ 1250000 h 1704911"/>
                        <a:gd name="connsiteX14" fmla="*/ 1138082 w 1151587"/>
                        <a:gd name="connsiteY14" fmla="*/ 1488639 h 1704911"/>
                        <a:gd name="connsiteX15" fmla="*/ 1005332 w 1151587"/>
                        <a:gd name="connsiteY15" fmla="*/ 1388273 h 1704911"/>
                        <a:gd name="connsiteX16" fmla="*/ 998388 w 1151587"/>
                        <a:gd name="connsiteY16" fmla="*/ 1379265 h 1704911"/>
                        <a:gd name="connsiteX17" fmla="*/ 997326 w 1151587"/>
                        <a:gd name="connsiteY17" fmla="*/ 1382504 h 1704911"/>
                        <a:gd name="connsiteX18" fmla="*/ 1018864 w 1151587"/>
                        <a:gd name="connsiteY18" fmla="*/ 1432452 h 1704911"/>
                        <a:gd name="connsiteX19" fmla="*/ 1060825 w 1151587"/>
                        <a:gd name="connsiteY19" fmla="*/ 1671091 h 1704911"/>
                        <a:gd name="connsiteX20" fmla="*/ 880603 w 1151587"/>
                        <a:gd name="connsiteY20" fmla="*/ 1509137 h 1704911"/>
                        <a:gd name="connsiteX21" fmla="*/ 846880 w 1151587"/>
                        <a:gd name="connsiteY21" fmla="*/ 1460439 h 1704911"/>
                        <a:gd name="connsiteX22" fmla="*/ 839427 w 1151587"/>
                        <a:gd name="connsiteY22" fmla="*/ 1459142 h 1704911"/>
                        <a:gd name="connsiteX23" fmla="*/ 841475 w 1151587"/>
                        <a:gd name="connsiteY23" fmla="*/ 1463891 h 1704911"/>
                        <a:gd name="connsiteX24" fmla="*/ 883437 w 1151587"/>
                        <a:gd name="connsiteY24" fmla="*/ 1702529 h 1704911"/>
                        <a:gd name="connsiteX25" fmla="*/ 548098 w 1151587"/>
                        <a:gd name="connsiteY25" fmla="*/ 1294470 h 1704911"/>
                        <a:gd name="connsiteX26" fmla="*/ 464443 w 1151587"/>
                        <a:gd name="connsiteY26" fmla="*/ 1129523 h 1704911"/>
                        <a:gd name="connsiteX27" fmla="*/ 450802 w 1151587"/>
                        <a:gd name="connsiteY27" fmla="*/ 1112349 h 1704911"/>
                        <a:gd name="connsiteX28" fmla="*/ 370209 w 1151587"/>
                        <a:gd name="connsiteY28" fmla="*/ 995937 h 1704911"/>
                        <a:gd name="connsiteX29" fmla="*/ 361369 w 1151587"/>
                        <a:gd name="connsiteY29" fmla="*/ 981194 h 1704911"/>
                        <a:gd name="connsiteX30" fmla="*/ 356803 w 1151587"/>
                        <a:gd name="connsiteY30" fmla="*/ 979644 h 1704911"/>
                        <a:gd name="connsiteX31" fmla="*/ 380958 w 1151587"/>
                        <a:gd name="connsiteY31" fmla="*/ 1118155 h 1704911"/>
                        <a:gd name="connsiteX32" fmla="*/ 361087 w 1151587"/>
                        <a:gd name="connsiteY32" fmla="*/ 1446775 h 1704911"/>
                        <a:gd name="connsiteX33" fmla="*/ 159706 w 1151587"/>
                        <a:gd name="connsiteY33" fmla="*/ 958502 h 1704911"/>
                        <a:gd name="connsiteX34" fmla="*/ 127047 w 1151587"/>
                        <a:gd name="connsiteY34" fmla="*/ 771232 h 1704911"/>
                        <a:gd name="connsiteX35" fmla="*/ 113591 w 1151587"/>
                        <a:gd name="connsiteY35" fmla="*/ 744121 h 1704911"/>
                        <a:gd name="connsiteX36" fmla="*/ 83643 w 1151587"/>
                        <a:gd name="connsiteY36" fmla="*/ 581886 h 1704911"/>
                        <a:gd name="connsiteX37" fmla="*/ 100776 w 1151587"/>
                        <a:gd name="connsiteY37" fmla="*/ 457944 h 1704911"/>
                        <a:gd name="connsiteX38" fmla="*/ 107211 w 1151587"/>
                        <a:gd name="connsiteY38" fmla="*/ 443305 h 1704911"/>
                        <a:gd name="connsiteX39" fmla="*/ 103476 w 1151587"/>
                        <a:gd name="connsiteY39" fmla="*/ 440409 h 1704911"/>
                        <a:gd name="connsiteX40" fmla="*/ 10852 w 1151587"/>
                        <a:gd name="connsiteY40" fmla="*/ 322154 h 1704911"/>
                        <a:gd name="connsiteX41" fmla="*/ 316459 w 1151587"/>
                        <a:gd name="connsiteY41" fmla="*/ 47598 h 1704911"/>
                        <a:gd name="connsiteX0" fmla="*/ 232816 w 1067944"/>
                        <a:gd name="connsiteY0" fmla="*/ 30232 h 1687545"/>
                        <a:gd name="connsiteX1" fmla="*/ 453419 w 1067944"/>
                        <a:gd name="connsiteY1" fmla="*/ 12933 h 1687545"/>
                        <a:gd name="connsiteX2" fmla="*/ 504692 w 1067944"/>
                        <a:gd name="connsiteY2" fmla="*/ 154122 h 1687545"/>
                        <a:gd name="connsiteX3" fmla="*/ 506446 w 1067944"/>
                        <a:gd name="connsiteY3" fmla="*/ 171339 h 1687545"/>
                        <a:gd name="connsiteX4" fmla="*/ 512126 w 1067944"/>
                        <a:gd name="connsiteY4" fmla="*/ 173017 h 1687545"/>
                        <a:gd name="connsiteX5" fmla="*/ 754444 w 1067944"/>
                        <a:gd name="connsiteY5" fmla="*/ 480522 h 1687545"/>
                        <a:gd name="connsiteX6" fmla="*/ 759944 w 1067944"/>
                        <a:gd name="connsiteY6" fmla="*/ 540190 h 1687545"/>
                        <a:gd name="connsiteX7" fmla="*/ 767366 w 1067944"/>
                        <a:gd name="connsiteY7" fmla="*/ 536073 h 1687545"/>
                        <a:gd name="connsiteX8" fmla="*/ 771287 w 1067944"/>
                        <a:gd name="connsiteY8" fmla="*/ 542028 h 1687545"/>
                        <a:gd name="connsiteX9" fmla="*/ 875012 w 1067944"/>
                        <a:gd name="connsiteY9" fmla="*/ 715730 h 1687545"/>
                        <a:gd name="connsiteX10" fmla="*/ 1055133 w 1067944"/>
                        <a:gd name="connsiteY10" fmla="*/ 1209879 h 1687545"/>
                        <a:gd name="connsiteX11" fmla="*/ 1007366 w 1067944"/>
                        <a:gd name="connsiteY11" fmla="*/ 1189690 h 1687545"/>
                        <a:gd name="connsiteX12" fmla="*/ 983958 w 1067944"/>
                        <a:gd name="connsiteY12" fmla="*/ 1166493 h 1687545"/>
                        <a:gd name="connsiteX13" fmla="*/ 1012479 w 1067944"/>
                        <a:gd name="connsiteY13" fmla="*/ 1232634 h 1687545"/>
                        <a:gd name="connsiteX14" fmla="*/ 1054439 w 1067944"/>
                        <a:gd name="connsiteY14" fmla="*/ 1471273 h 1687545"/>
                        <a:gd name="connsiteX15" fmla="*/ 921689 w 1067944"/>
                        <a:gd name="connsiteY15" fmla="*/ 1370907 h 1687545"/>
                        <a:gd name="connsiteX16" fmla="*/ 914745 w 1067944"/>
                        <a:gd name="connsiteY16" fmla="*/ 1361899 h 1687545"/>
                        <a:gd name="connsiteX17" fmla="*/ 913683 w 1067944"/>
                        <a:gd name="connsiteY17" fmla="*/ 1365138 h 1687545"/>
                        <a:gd name="connsiteX18" fmla="*/ 935221 w 1067944"/>
                        <a:gd name="connsiteY18" fmla="*/ 1415086 h 1687545"/>
                        <a:gd name="connsiteX19" fmla="*/ 977182 w 1067944"/>
                        <a:gd name="connsiteY19" fmla="*/ 1653725 h 1687545"/>
                        <a:gd name="connsiteX20" fmla="*/ 796960 w 1067944"/>
                        <a:gd name="connsiteY20" fmla="*/ 1491771 h 1687545"/>
                        <a:gd name="connsiteX21" fmla="*/ 763237 w 1067944"/>
                        <a:gd name="connsiteY21" fmla="*/ 1443073 h 1687545"/>
                        <a:gd name="connsiteX22" fmla="*/ 755784 w 1067944"/>
                        <a:gd name="connsiteY22" fmla="*/ 1441776 h 1687545"/>
                        <a:gd name="connsiteX23" fmla="*/ 757832 w 1067944"/>
                        <a:gd name="connsiteY23" fmla="*/ 1446525 h 1687545"/>
                        <a:gd name="connsiteX24" fmla="*/ 799794 w 1067944"/>
                        <a:gd name="connsiteY24" fmla="*/ 1685163 h 1687545"/>
                        <a:gd name="connsiteX25" fmla="*/ 464455 w 1067944"/>
                        <a:gd name="connsiteY25" fmla="*/ 1277104 h 1687545"/>
                        <a:gd name="connsiteX26" fmla="*/ 380800 w 1067944"/>
                        <a:gd name="connsiteY26" fmla="*/ 1112157 h 1687545"/>
                        <a:gd name="connsiteX27" fmla="*/ 367159 w 1067944"/>
                        <a:gd name="connsiteY27" fmla="*/ 1094983 h 1687545"/>
                        <a:gd name="connsiteX28" fmla="*/ 286566 w 1067944"/>
                        <a:gd name="connsiteY28" fmla="*/ 978571 h 1687545"/>
                        <a:gd name="connsiteX29" fmla="*/ 277726 w 1067944"/>
                        <a:gd name="connsiteY29" fmla="*/ 963828 h 1687545"/>
                        <a:gd name="connsiteX30" fmla="*/ 273160 w 1067944"/>
                        <a:gd name="connsiteY30" fmla="*/ 962278 h 1687545"/>
                        <a:gd name="connsiteX31" fmla="*/ 297315 w 1067944"/>
                        <a:gd name="connsiteY31" fmla="*/ 1100789 h 1687545"/>
                        <a:gd name="connsiteX32" fmla="*/ 277444 w 1067944"/>
                        <a:gd name="connsiteY32" fmla="*/ 1429409 h 1687545"/>
                        <a:gd name="connsiteX33" fmla="*/ 76063 w 1067944"/>
                        <a:gd name="connsiteY33" fmla="*/ 941136 h 1687545"/>
                        <a:gd name="connsiteX34" fmla="*/ 43404 w 1067944"/>
                        <a:gd name="connsiteY34" fmla="*/ 753866 h 1687545"/>
                        <a:gd name="connsiteX35" fmla="*/ 29948 w 1067944"/>
                        <a:gd name="connsiteY35" fmla="*/ 726755 h 1687545"/>
                        <a:gd name="connsiteX36" fmla="*/ 0 w 1067944"/>
                        <a:gd name="connsiteY36" fmla="*/ 564520 h 1687545"/>
                        <a:gd name="connsiteX37" fmla="*/ 17133 w 1067944"/>
                        <a:gd name="connsiteY37" fmla="*/ 440578 h 1687545"/>
                        <a:gd name="connsiteX38" fmla="*/ 23568 w 1067944"/>
                        <a:gd name="connsiteY38" fmla="*/ 425939 h 1687545"/>
                        <a:gd name="connsiteX39" fmla="*/ 19833 w 1067944"/>
                        <a:gd name="connsiteY39" fmla="*/ 423043 h 1687545"/>
                        <a:gd name="connsiteX40" fmla="*/ 54704 w 1067944"/>
                        <a:gd name="connsiteY40" fmla="*/ 223290 h 1687545"/>
                        <a:gd name="connsiteX41" fmla="*/ 232816 w 1067944"/>
                        <a:gd name="connsiteY41" fmla="*/ 30232 h 1687545"/>
                        <a:gd name="connsiteX0" fmla="*/ 232816 w 1067944"/>
                        <a:gd name="connsiteY0" fmla="*/ 7742 h 1665055"/>
                        <a:gd name="connsiteX1" fmla="*/ 349111 w 1067944"/>
                        <a:gd name="connsiteY1" fmla="*/ 47170 h 1665055"/>
                        <a:gd name="connsiteX2" fmla="*/ 504692 w 1067944"/>
                        <a:gd name="connsiteY2" fmla="*/ 131632 h 1665055"/>
                        <a:gd name="connsiteX3" fmla="*/ 506446 w 1067944"/>
                        <a:gd name="connsiteY3" fmla="*/ 148849 h 1665055"/>
                        <a:gd name="connsiteX4" fmla="*/ 512126 w 1067944"/>
                        <a:gd name="connsiteY4" fmla="*/ 150527 h 1665055"/>
                        <a:gd name="connsiteX5" fmla="*/ 754444 w 1067944"/>
                        <a:gd name="connsiteY5" fmla="*/ 458032 h 1665055"/>
                        <a:gd name="connsiteX6" fmla="*/ 759944 w 1067944"/>
                        <a:gd name="connsiteY6" fmla="*/ 517700 h 1665055"/>
                        <a:gd name="connsiteX7" fmla="*/ 767366 w 1067944"/>
                        <a:gd name="connsiteY7" fmla="*/ 513583 h 1665055"/>
                        <a:gd name="connsiteX8" fmla="*/ 771287 w 1067944"/>
                        <a:gd name="connsiteY8" fmla="*/ 519538 h 1665055"/>
                        <a:gd name="connsiteX9" fmla="*/ 875012 w 1067944"/>
                        <a:gd name="connsiteY9" fmla="*/ 693240 h 1665055"/>
                        <a:gd name="connsiteX10" fmla="*/ 1055133 w 1067944"/>
                        <a:gd name="connsiteY10" fmla="*/ 1187389 h 1665055"/>
                        <a:gd name="connsiteX11" fmla="*/ 1007366 w 1067944"/>
                        <a:gd name="connsiteY11" fmla="*/ 1167200 h 1665055"/>
                        <a:gd name="connsiteX12" fmla="*/ 983958 w 1067944"/>
                        <a:gd name="connsiteY12" fmla="*/ 1144003 h 1665055"/>
                        <a:gd name="connsiteX13" fmla="*/ 1012479 w 1067944"/>
                        <a:gd name="connsiteY13" fmla="*/ 1210144 h 1665055"/>
                        <a:gd name="connsiteX14" fmla="*/ 1054439 w 1067944"/>
                        <a:gd name="connsiteY14" fmla="*/ 1448783 h 1665055"/>
                        <a:gd name="connsiteX15" fmla="*/ 921689 w 1067944"/>
                        <a:gd name="connsiteY15" fmla="*/ 1348417 h 1665055"/>
                        <a:gd name="connsiteX16" fmla="*/ 914745 w 1067944"/>
                        <a:gd name="connsiteY16" fmla="*/ 1339409 h 1665055"/>
                        <a:gd name="connsiteX17" fmla="*/ 913683 w 1067944"/>
                        <a:gd name="connsiteY17" fmla="*/ 1342648 h 1665055"/>
                        <a:gd name="connsiteX18" fmla="*/ 935221 w 1067944"/>
                        <a:gd name="connsiteY18" fmla="*/ 1392596 h 1665055"/>
                        <a:gd name="connsiteX19" fmla="*/ 977182 w 1067944"/>
                        <a:gd name="connsiteY19" fmla="*/ 1631235 h 1665055"/>
                        <a:gd name="connsiteX20" fmla="*/ 796960 w 1067944"/>
                        <a:gd name="connsiteY20" fmla="*/ 1469281 h 1665055"/>
                        <a:gd name="connsiteX21" fmla="*/ 763237 w 1067944"/>
                        <a:gd name="connsiteY21" fmla="*/ 1420583 h 1665055"/>
                        <a:gd name="connsiteX22" fmla="*/ 755784 w 1067944"/>
                        <a:gd name="connsiteY22" fmla="*/ 1419286 h 1665055"/>
                        <a:gd name="connsiteX23" fmla="*/ 757832 w 1067944"/>
                        <a:gd name="connsiteY23" fmla="*/ 1424035 h 1665055"/>
                        <a:gd name="connsiteX24" fmla="*/ 799794 w 1067944"/>
                        <a:gd name="connsiteY24" fmla="*/ 1662673 h 1665055"/>
                        <a:gd name="connsiteX25" fmla="*/ 464455 w 1067944"/>
                        <a:gd name="connsiteY25" fmla="*/ 1254614 h 1665055"/>
                        <a:gd name="connsiteX26" fmla="*/ 380800 w 1067944"/>
                        <a:gd name="connsiteY26" fmla="*/ 1089667 h 1665055"/>
                        <a:gd name="connsiteX27" fmla="*/ 367159 w 1067944"/>
                        <a:gd name="connsiteY27" fmla="*/ 1072493 h 1665055"/>
                        <a:gd name="connsiteX28" fmla="*/ 286566 w 1067944"/>
                        <a:gd name="connsiteY28" fmla="*/ 956081 h 1665055"/>
                        <a:gd name="connsiteX29" fmla="*/ 277726 w 1067944"/>
                        <a:gd name="connsiteY29" fmla="*/ 941338 h 1665055"/>
                        <a:gd name="connsiteX30" fmla="*/ 273160 w 1067944"/>
                        <a:gd name="connsiteY30" fmla="*/ 939788 h 1665055"/>
                        <a:gd name="connsiteX31" fmla="*/ 297315 w 1067944"/>
                        <a:gd name="connsiteY31" fmla="*/ 1078299 h 1665055"/>
                        <a:gd name="connsiteX32" fmla="*/ 277444 w 1067944"/>
                        <a:gd name="connsiteY32" fmla="*/ 1406919 h 1665055"/>
                        <a:gd name="connsiteX33" fmla="*/ 76063 w 1067944"/>
                        <a:gd name="connsiteY33" fmla="*/ 918646 h 1665055"/>
                        <a:gd name="connsiteX34" fmla="*/ 43404 w 1067944"/>
                        <a:gd name="connsiteY34" fmla="*/ 731376 h 1665055"/>
                        <a:gd name="connsiteX35" fmla="*/ 29948 w 1067944"/>
                        <a:gd name="connsiteY35" fmla="*/ 704265 h 1665055"/>
                        <a:gd name="connsiteX36" fmla="*/ 0 w 1067944"/>
                        <a:gd name="connsiteY36" fmla="*/ 542030 h 1665055"/>
                        <a:gd name="connsiteX37" fmla="*/ 17133 w 1067944"/>
                        <a:gd name="connsiteY37" fmla="*/ 418088 h 1665055"/>
                        <a:gd name="connsiteX38" fmla="*/ 23568 w 1067944"/>
                        <a:gd name="connsiteY38" fmla="*/ 403449 h 1665055"/>
                        <a:gd name="connsiteX39" fmla="*/ 19833 w 1067944"/>
                        <a:gd name="connsiteY39" fmla="*/ 400553 h 1665055"/>
                        <a:gd name="connsiteX40" fmla="*/ 54704 w 1067944"/>
                        <a:gd name="connsiteY40" fmla="*/ 200800 h 1665055"/>
                        <a:gd name="connsiteX41" fmla="*/ 232816 w 1067944"/>
                        <a:gd name="connsiteY41" fmla="*/ 7742 h 1665055"/>
                        <a:gd name="connsiteX0" fmla="*/ 54704 w 1067944"/>
                        <a:gd name="connsiteY0" fmla="*/ 155343 h 1619598"/>
                        <a:gd name="connsiteX1" fmla="*/ 349111 w 1067944"/>
                        <a:gd name="connsiteY1" fmla="*/ 1713 h 1619598"/>
                        <a:gd name="connsiteX2" fmla="*/ 504692 w 1067944"/>
                        <a:gd name="connsiteY2" fmla="*/ 86175 h 1619598"/>
                        <a:gd name="connsiteX3" fmla="*/ 506446 w 1067944"/>
                        <a:gd name="connsiteY3" fmla="*/ 103392 h 1619598"/>
                        <a:gd name="connsiteX4" fmla="*/ 512126 w 1067944"/>
                        <a:gd name="connsiteY4" fmla="*/ 105070 h 1619598"/>
                        <a:gd name="connsiteX5" fmla="*/ 754444 w 1067944"/>
                        <a:gd name="connsiteY5" fmla="*/ 412575 h 1619598"/>
                        <a:gd name="connsiteX6" fmla="*/ 759944 w 1067944"/>
                        <a:gd name="connsiteY6" fmla="*/ 472243 h 1619598"/>
                        <a:gd name="connsiteX7" fmla="*/ 767366 w 1067944"/>
                        <a:gd name="connsiteY7" fmla="*/ 468126 h 1619598"/>
                        <a:gd name="connsiteX8" fmla="*/ 771287 w 1067944"/>
                        <a:gd name="connsiteY8" fmla="*/ 474081 h 1619598"/>
                        <a:gd name="connsiteX9" fmla="*/ 875012 w 1067944"/>
                        <a:gd name="connsiteY9" fmla="*/ 647783 h 1619598"/>
                        <a:gd name="connsiteX10" fmla="*/ 1055133 w 1067944"/>
                        <a:gd name="connsiteY10" fmla="*/ 1141932 h 1619598"/>
                        <a:gd name="connsiteX11" fmla="*/ 1007366 w 1067944"/>
                        <a:gd name="connsiteY11" fmla="*/ 1121743 h 1619598"/>
                        <a:gd name="connsiteX12" fmla="*/ 983958 w 1067944"/>
                        <a:gd name="connsiteY12" fmla="*/ 1098546 h 1619598"/>
                        <a:gd name="connsiteX13" fmla="*/ 1012479 w 1067944"/>
                        <a:gd name="connsiteY13" fmla="*/ 1164687 h 1619598"/>
                        <a:gd name="connsiteX14" fmla="*/ 1054439 w 1067944"/>
                        <a:gd name="connsiteY14" fmla="*/ 1403326 h 1619598"/>
                        <a:gd name="connsiteX15" fmla="*/ 921689 w 1067944"/>
                        <a:gd name="connsiteY15" fmla="*/ 1302960 h 1619598"/>
                        <a:gd name="connsiteX16" fmla="*/ 914745 w 1067944"/>
                        <a:gd name="connsiteY16" fmla="*/ 1293952 h 1619598"/>
                        <a:gd name="connsiteX17" fmla="*/ 913683 w 1067944"/>
                        <a:gd name="connsiteY17" fmla="*/ 1297191 h 1619598"/>
                        <a:gd name="connsiteX18" fmla="*/ 935221 w 1067944"/>
                        <a:gd name="connsiteY18" fmla="*/ 1347139 h 1619598"/>
                        <a:gd name="connsiteX19" fmla="*/ 977182 w 1067944"/>
                        <a:gd name="connsiteY19" fmla="*/ 1585778 h 1619598"/>
                        <a:gd name="connsiteX20" fmla="*/ 796960 w 1067944"/>
                        <a:gd name="connsiteY20" fmla="*/ 1423824 h 1619598"/>
                        <a:gd name="connsiteX21" fmla="*/ 763237 w 1067944"/>
                        <a:gd name="connsiteY21" fmla="*/ 1375126 h 1619598"/>
                        <a:gd name="connsiteX22" fmla="*/ 755784 w 1067944"/>
                        <a:gd name="connsiteY22" fmla="*/ 1373829 h 1619598"/>
                        <a:gd name="connsiteX23" fmla="*/ 757832 w 1067944"/>
                        <a:gd name="connsiteY23" fmla="*/ 1378578 h 1619598"/>
                        <a:gd name="connsiteX24" fmla="*/ 799794 w 1067944"/>
                        <a:gd name="connsiteY24" fmla="*/ 1617216 h 1619598"/>
                        <a:gd name="connsiteX25" fmla="*/ 464455 w 1067944"/>
                        <a:gd name="connsiteY25" fmla="*/ 1209157 h 1619598"/>
                        <a:gd name="connsiteX26" fmla="*/ 380800 w 1067944"/>
                        <a:gd name="connsiteY26" fmla="*/ 1044210 h 1619598"/>
                        <a:gd name="connsiteX27" fmla="*/ 367159 w 1067944"/>
                        <a:gd name="connsiteY27" fmla="*/ 1027036 h 1619598"/>
                        <a:gd name="connsiteX28" fmla="*/ 286566 w 1067944"/>
                        <a:gd name="connsiteY28" fmla="*/ 910624 h 1619598"/>
                        <a:gd name="connsiteX29" fmla="*/ 277726 w 1067944"/>
                        <a:gd name="connsiteY29" fmla="*/ 895881 h 1619598"/>
                        <a:gd name="connsiteX30" fmla="*/ 273160 w 1067944"/>
                        <a:gd name="connsiteY30" fmla="*/ 894331 h 1619598"/>
                        <a:gd name="connsiteX31" fmla="*/ 297315 w 1067944"/>
                        <a:gd name="connsiteY31" fmla="*/ 1032842 h 1619598"/>
                        <a:gd name="connsiteX32" fmla="*/ 277444 w 1067944"/>
                        <a:gd name="connsiteY32" fmla="*/ 1361462 h 1619598"/>
                        <a:gd name="connsiteX33" fmla="*/ 76063 w 1067944"/>
                        <a:gd name="connsiteY33" fmla="*/ 873189 h 1619598"/>
                        <a:gd name="connsiteX34" fmla="*/ 43404 w 1067944"/>
                        <a:gd name="connsiteY34" fmla="*/ 685919 h 1619598"/>
                        <a:gd name="connsiteX35" fmla="*/ 29948 w 1067944"/>
                        <a:gd name="connsiteY35" fmla="*/ 658808 h 1619598"/>
                        <a:gd name="connsiteX36" fmla="*/ 0 w 1067944"/>
                        <a:gd name="connsiteY36" fmla="*/ 496573 h 1619598"/>
                        <a:gd name="connsiteX37" fmla="*/ 17133 w 1067944"/>
                        <a:gd name="connsiteY37" fmla="*/ 372631 h 1619598"/>
                        <a:gd name="connsiteX38" fmla="*/ 23568 w 1067944"/>
                        <a:gd name="connsiteY38" fmla="*/ 357992 h 1619598"/>
                        <a:gd name="connsiteX39" fmla="*/ 19833 w 1067944"/>
                        <a:gd name="connsiteY39" fmla="*/ 355096 h 1619598"/>
                        <a:gd name="connsiteX40" fmla="*/ 54704 w 1067944"/>
                        <a:gd name="connsiteY40" fmla="*/ 155343 h 1619598"/>
                        <a:gd name="connsiteX0" fmla="*/ 112386 w 1125626"/>
                        <a:gd name="connsiteY0" fmla="*/ 155343 h 1619598"/>
                        <a:gd name="connsiteX1" fmla="*/ 406793 w 1125626"/>
                        <a:gd name="connsiteY1" fmla="*/ 1713 h 1619598"/>
                        <a:gd name="connsiteX2" fmla="*/ 562374 w 1125626"/>
                        <a:gd name="connsiteY2" fmla="*/ 86175 h 1619598"/>
                        <a:gd name="connsiteX3" fmla="*/ 564128 w 1125626"/>
                        <a:gd name="connsiteY3" fmla="*/ 103392 h 1619598"/>
                        <a:gd name="connsiteX4" fmla="*/ 569808 w 1125626"/>
                        <a:gd name="connsiteY4" fmla="*/ 105070 h 1619598"/>
                        <a:gd name="connsiteX5" fmla="*/ 812126 w 1125626"/>
                        <a:gd name="connsiteY5" fmla="*/ 412575 h 1619598"/>
                        <a:gd name="connsiteX6" fmla="*/ 817626 w 1125626"/>
                        <a:gd name="connsiteY6" fmla="*/ 472243 h 1619598"/>
                        <a:gd name="connsiteX7" fmla="*/ 825048 w 1125626"/>
                        <a:gd name="connsiteY7" fmla="*/ 468126 h 1619598"/>
                        <a:gd name="connsiteX8" fmla="*/ 828969 w 1125626"/>
                        <a:gd name="connsiteY8" fmla="*/ 474081 h 1619598"/>
                        <a:gd name="connsiteX9" fmla="*/ 932694 w 1125626"/>
                        <a:gd name="connsiteY9" fmla="*/ 647783 h 1619598"/>
                        <a:gd name="connsiteX10" fmla="*/ 1112815 w 1125626"/>
                        <a:gd name="connsiteY10" fmla="*/ 1141932 h 1619598"/>
                        <a:gd name="connsiteX11" fmla="*/ 1065048 w 1125626"/>
                        <a:gd name="connsiteY11" fmla="*/ 1121743 h 1619598"/>
                        <a:gd name="connsiteX12" fmla="*/ 1041640 w 1125626"/>
                        <a:gd name="connsiteY12" fmla="*/ 1098546 h 1619598"/>
                        <a:gd name="connsiteX13" fmla="*/ 1070161 w 1125626"/>
                        <a:gd name="connsiteY13" fmla="*/ 1164687 h 1619598"/>
                        <a:gd name="connsiteX14" fmla="*/ 1112121 w 1125626"/>
                        <a:gd name="connsiteY14" fmla="*/ 1403326 h 1619598"/>
                        <a:gd name="connsiteX15" fmla="*/ 979371 w 1125626"/>
                        <a:gd name="connsiteY15" fmla="*/ 1302960 h 1619598"/>
                        <a:gd name="connsiteX16" fmla="*/ 972427 w 1125626"/>
                        <a:gd name="connsiteY16" fmla="*/ 1293952 h 1619598"/>
                        <a:gd name="connsiteX17" fmla="*/ 971365 w 1125626"/>
                        <a:gd name="connsiteY17" fmla="*/ 1297191 h 1619598"/>
                        <a:gd name="connsiteX18" fmla="*/ 992903 w 1125626"/>
                        <a:gd name="connsiteY18" fmla="*/ 1347139 h 1619598"/>
                        <a:gd name="connsiteX19" fmla="*/ 1034864 w 1125626"/>
                        <a:gd name="connsiteY19" fmla="*/ 1585778 h 1619598"/>
                        <a:gd name="connsiteX20" fmla="*/ 854642 w 1125626"/>
                        <a:gd name="connsiteY20" fmla="*/ 1423824 h 1619598"/>
                        <a:gd name="connsiteX21" fmla="*/ 820919 w 1125626"/>
                        <a:gd name="connsiteY21" fmla="*/ 1375126 h 1619598"/>
                        <a:gd name="connsiteX22" fmla="*/ 813466 w 1125626"/>
                        <a:gd name="connsiteY22" fmla="*/ 1373829 h 1619598"/>
                        <a:gd name="connsiteX23" fmla="*/ 815514 w 1125626"/>
                        <a:gd name="connsiteY23" fmla="*/ 1378578 h 1619598"/>
                        <a:gd name="connsiteX24" fmla="*/ 857476 w 1125626"/>
                        <a:gd name="connsiteY24" fmla="*/ 1617216 h 1619598"/>
                        <a:gd name="connsiteX25" fmla="*/ 522137 w 1125626"/>
                        <a:gd name="connsiteY25" fmla="*/ 1209157 h 1619598"/>
                        <a:gd name="connsiteX26" fmla="*/ 438482 w 1125626"/>
                        <a:gd name="connsiteY26" fmla="*/ 1044210 h 1619598"/>
                        <a:gd name="connsiteX27" fmla="*/ 424841 w 1125626"/>
                        <a:gd name="connsiteY27" fmla="*/ 1027036 h 1619598"/>
                        <a:gd name="connsiteX28" fmla="*/ 344248 w 1125626"/>
                        <a:gd name="connsiteY28" fmla="*/ 910624 h 1619598"/>
                        <a:gd name="connsiteX29" fmla="*/ 335408 w 1125626"/>
                        <a:gd name="connsiteY29" fmla="*/ 895881 h 1619598"/>
                        <a:gd name="connsiteX30" fmla="*/ 330842 w 1125626"/>
                        <a:gd name="connsiteY30" fmla="*/ 894331 h 1619598"/>
                        <a:gd name="connsiteX31" fmla="*/ 354997 w 1125626"/>
                        <a:gd name="connsiteY31" fmla="*/ 1032842 h 1619598"/>
                        <a:gd name="connsiteX32" fmla="*/ 335126 w 1125626"/>
                        <a:gd name="connsiteY32" fmla="*/ 1361462 h 1619598"/>
                        <a:gd name="connsiteX33" fmla="*/ 133745 w 1125626"/>
                        <a:gd name="connsiteY33" fmla="*/ 873189 h 1619598"/>
                        <a:gd name="connsiteX34" fmla="*/ 101086 w 1125626"/>
                        <a:gd name="connsiteY34" fmla="*/ 685919 h 1619598"/>
                        <a:gd name="connsiteX35" fmla="*/ 87630 w 1125626"/>
                        <a:gd name="connsiteY35" fmla="*/ 658808 h 1619598"/>
                        <a:gd name="connsiteX36" fmla="*/ 57682 w 1125626"/>
                        <a:gd name="connsiteY36" fmla="*/ 496573 h 1619598"/>
                        <a:gd name="connsiteX37" fmla="*/ 74815 w 1125626"/>
                        <a:gd name="connsiteY37" fmla="*/ 372631 h 1619598"/>
                        <a:gd name="connsiteX38" fmla="*/ 81250 w 1125626"/>
                        <a:gd name="connsiteY38" fmla="*/ 357992 h 1619598"/>
                        <a:gd name="connsiteX39" fmla="*/ 4919 w 1125626"/>
                        <a:gd name="connsiteY39" fmla="*/ 248675 h 1619598"/>
                        <a:gd name="connsiteX40" fmla="*/ 112386 w 1125626"/>
                        <a:gd name="connsiteY40" fmla="*/ 155343 h 1619598"/>
                        <a:gd name="connsiteX0" fmla="*/ 0 w 1120707"/>
                        <a:gd name="connsiteY0" fmla="*/ 253392 h 1624315"/>
                        <a:gd name="connsiteX1" fmla="*/ 401874 w 1120707"/>
                        <a:gd name="connsiteY1" fmla="*/ 6430 h 1624315"/>
                        <a:gd name="connsiteX2" fmla="*/ 557455 w 1120707"/>
                        <a:gd name="connsiteY2" fmla="*/ 90892 h 1624315"/>
                        <a:gd name="connsiteX3" fmla="*/ 559209 w 1120707"/>
                        <a:gd name="connsiteY3" fmla="*/ 108109 h 1624315"/>
                        <a:gd name="connsiteX4" fmla="*/ 564889 w 1120707"/>
                        <a:gd name="connsiteY4" fmla="*/ 109787 h 1624315"/>
                        <a:gd name="connsiteX5" fmla="*/ 807207 w 1120707"/>
                        <a:gd name="connsiteY5" fmla="*/ 417292 h 1624315"/>
                        <a:gd name="connsiteX6" fmla="*/ 812707 w 1120707"/>
                        <a:gd name="connsiteY6" fmla="*/ 476960 h 1624315"/>
                        <a:gd name="connsiteX7" fmla="*/ 820129 w 1120707"/>
                        <a:gd name="connsiteY7" fmla="*/ 472843 h 1624315"/>
                        <a:gd name="connsiteX8" fmla="*/ 824050 w 1120707"/>
                        <a:gd name="connsiteY8" fmla="*/ 478798 h 1624315"/>
                        <a:gd name="connsiteX9" fmla="*/ 927775 w 1120707"/>
                        <a:gd name="connsiteY9" fmla="*/ 652500 h 1624315"/>
                        <a:gd name="connsiteX10" fmla="*/ 1107896 w 1120707"/>
                        <a:gd name="connsiteY10" fmla="*/ 1146649 h 1624315"/>
                        <a:gd name="connsiteX11" fmla="*/ 1060129 w 1120707"/>
                        <a:gd name="connsiteY11" fmla="*/ 1126460 h 1624315"/>
                        <a:gd name="connsiteX12" fmla="*/ 1036721 w 1120707"/>
                        <a:gd name="connsiteY12" fmla="*/ 1103263 h 1624315"/>
                        <a:gd name="connsiteX13" fmla="*/ 1065242 w 1120707"/>
                        <a:gd name="connsiteY13" fmla="*/ 1169404 h 1624315"/>
                        <a:gd name="connsiteX14" fmla="*/ 1107202 w 1120707"/>
                        <a:gd name="connsiteY14" fmla="*/ 1408043 h 1624315"/>
                        <a:gd name="connsiteX15" fmla="*/ 974452 w 1120707"/>
                        <a:gd name="connsiteY15" fmla="*/ 1307677 h 1624315"/>
                        <a:gd name="connsiteX16" fmla="*/ 967508 w 1120707"/>
                        <a:gd name="connsiteY16" fmla="*/ 1298669 h 1624315"/>
                        <a:gd name="connsiteX17" fmla="*/ 966446 w 1120707"/>
                        <a:gd name="connsiteY17" fmla="*/ 1301908 h 1624315"/>
                        <a:gd name="connsiteX18" fmla="*/ 987984 w 1120707"/>
                        <a:gd name="connsiteY18" fmla="*/ 1351856 h 1624315"/>
                        <a:gd name="connsiteX19" fmla="*/ 1029945 w 1120707"/>
                        <a:gd name="connsiteY19" fmla="*/ 1590495 h 1624315"/>
                        <a:gd name="connsiteX20" fmla="*/ 849723 w 1120707"/>
                        <a:gd name="connsiteY20" fmla="*/ 1428541 h 1624315"/>
                        <a:gd name="connsiteX21" fmla="*/ 816000 w 1120707"/>
                        <a:gd name="connsiteY21" fmla="*/ 1379843 h 1624315"/>
                        <a:gd name="connsiteX22" fmla="*/ 808547 w 1120707"/>
                        <a:gd name="connsiteY22" fmla="*/ 1378546 h 1624315"/>
                        <a:gd name="connsiteX23" fmla="*/ 810595 w 1120707"/>
                        <a:gd name="connsiteY23" fmla="*/ 1383295 h 1624315"/>
                        <a:gd name="connsiteX24" fmla="*/ 852557 w 1120707"/>
                        <a:gd name="connsiteY24" fmla="*/ 1621933 h 1624315"/>
                        <a:gd name="connsiteX25" fmla="*/ 517218 w 1120707"/>
                        <a:gd name="connsiteY25" fmla="*/ 1213874 h 1624315"/>
                        <a:gd name="connsiteX26" fmla="*/ 433563 w 1120707"/>
                        <a:gd name="connsiteY26" fmla="*/ 1048927 h 1624315"/>
                        <a:gd name="connsiteX27" fmla="*/ 419922 w 1120707"/>
                        <a:gd name="connsiteY27" fmla="*/ 1031753 h 1624315"/>
                        <a:gd name="connsiteX28" fmla="*/ 339329 w 1120707"/>
                        <a:gd name="connsiteY28" fmla="*/ 915341 h 1624315"/>
                        <a:gd name="connsiteX29" fmla="*/ 330489 w 1120707"/>
                        <a:gd name="connsiteY29" fmla="*/ 900598 h 1624315"/>
                        <a:gd name="connsiteX30" fmla="*/ 325923 w 1120707"/>
                        <a:gd name="connsiteY30" fmla="*/ 899048 h 1624315"/>
                        <a:gd name="connsiteX31" fmla="*/ 350078 w 1120707"/>
                        <a:gd name="connsiteY31" fmla="*/ 1037559 h 1624315"/>
                        <a:gd name="connsiteX32" fmla="*/ 330207 w 1120707"/>
                        <a:gd name="connsiteY32" fmla="*/ 1366179 h 1624315"/>
                        <a:gd name="connsiteX33" fmla="*/ 128826 w 1120707"/>
                        <a:gd name="connsiteY33" fmla="*/ 877906 h 1624315"/>
                        <a:gd name="connsiteX34" fmla="*/ 96167 w 1120707"/>
                        <a:gd name="connsiteY34" fmla="*/ 690636 h 1624315"/>
                        <a:gd name="connsiteX35" fmla="*/ 82711 w 1120707"/>
                        <a:gd name="connsiteY35" fmla="*/ 663525 h 1624315"/>
                        <a:gd name="connsiteX36" fmla="*/ 52763 w 1120707"/>
                        <a:gd name="connsiteY36" fmla="*/ 501290 h 1624315"/>
                        <a:gd name="connsiteX37" fmla="*/ 69896 w 1120707"/>
                        <a:gd name="connsiteY37" fmla="*/ 377348 h 1624315"/>
                        <a:gd name="connsiteX38" fmla="*/ 76331 w 1120707"/>
                        <a:gd name="connsiteY38" fmla="*/ 362709 h 1624315"/>
                        <a:gd name="connsiteX39" fmla="*/ 0 w 1120707"/>
                        <a:gd name="connsiteY39" fmla="*/ 253392 h 1624315"/>
                        <a:gd name="connsiteX0" fmla="*/ 0 w 1120707"/>
                        <a:gd name="connsiteY0" fmla="*/ 162500 h 1533423"/>
                        <a:gd name="connsiteX1" fmla="*/ 557455 w 1120707"/>
                        <a:gd name="connsiteY1" fmla="*/ 0 h 1533423"/>
                        <a:gd name="connsiteX2" fmla="*/ 559209 w 1120707"/>
                        <a:gd name="connsiteY2" fmla="*/ 17217 h 1533423"/>
                        <a:gd name="connsiteX3" fmla="*/ 564889 w 1120707"/>
                        <a:gd name="connsiteY3" fmla="*/ 18895 h 1533423"/>
                        <a:gd name="connsiteX4" fmla="*/ 807207 w 1120707"/>
                        <a:gd name="connsiteY4" fmla="*/ 326400 h 1533423"/>
                        <a:gd name="connsiteX5" fmla="*/ 812707 w 1120707"/>
                        <a:gd name="connsiteY5" fmla="*/ 386068 h 1533423"/>
                        <a:gd name="connsiteX6" fmla="*/ 820129 w 1120707"/>
                        <a:gd name="connsiteY6" fmla="*/ 381951 h 1533423"/>
                        <a:gd name="connsiteX7" fmla="*/ 824050 w 1120707"/>
                        <a:gd name="connsiteY7" fmla="*/ 387906 h 1533423"/>
                        <a:gd name="connsiteX8" fmla="*/ 927775 w 1120707"/>
                        <a:gd name="connsiteY8" fmla="*/ 561608 h 1533423"/>
                        <a:gd name="connsiteX9" fmla="*/ 1107896 w 1120707"/>
                        <a:gd name="connsiteY9" fmla="*/ 1055757 h 1533423"/>
                        <a:gd name="connsiteX10" fmla="*/ 1060129 w 1120707"/>
                        <a:gd name="connsiteY10" fmla="*/ 1035568 h 1533423"/>
                        <a:gd name="connsiteX11" fmla="*/ 1036721 w 1120707"/>
                        <a:gd name="connsiteY11" fmla="*/ 1012371 h 1533423"/>
                        <a:gd name="connsiteX12" fmla="*/ 1065242 w 1120707"/>
                        <a:gd name="connsiteY12" fmla="*/ 1078512 h 1533423"/>
                        <a:gd name="connsiteX13" fmla="*/ 1107202 w 1120707"/>
                        <a:gd name="connsiteY13" fmla="*/ 1317151 h 1533423"/>
                        <a:gd name="connsiteX14" fmla="*/ 974452 w 1120707"/>
                        <a:gd name="connsiteY14" fmla="*/ 1216785 h 1533423"/>
                        <a:gd name="connsiteX15" fmla="*/ 967508 w 1120707"/>
                        <a:gd name="connsiteY15" fmla="*/ 1207777 h 1533423"/>
                        <a:gd name="connsiteX16" fmla="*/ 966446 w 1120707"/>
                        <a:gd name="connsiteY16" fmla="*/ 1211016 h 1533423"/>
                        <a:gd name="connsiteX17" fmla="*/ 987984 w 1120707"/>
                        <a:gd name="connsiteY17" fmla="*/ 1260964 h 1533423"/>
                        <a:gd name="connsiteX18" fmla="*/ 1029945 w 1120707"/>
                        <a:gd name="connsiteY18" fmla="*/ 1499603 h 1533423"/>
                        <a:gd name="connsiteX19" fmla="*/ 849723 w 1120707"/>
                        <a:gd name="connsiteY19" fmla="*/ 1337649 h 1533423"/>
                        <a:gd name="connsiteX20" fmla="*/ 816000 w 1120707"/>
                        <a:gd name="connsiteY20" fmla="*/ 1288951 h 1533423"/>
                        <a:gd name="connsiteX21" fmla="*/ 808547 w 1120707"/>
                        <a:gd name="connsiteY21" fmla="*/ 1287654 h 1533423"/>
                        <a:gd name="connsiteX22" fmla="*/ 810595 w 1120707"/>
                        <a:gd name="connsiteY22" fmla="*/ 1292403 h 1533423"/>
                        <a:gd name="connsiteX23" fmla="*/ 852557 w 1120707"/>
                        <a:gd name="connsiteY23" fmla="*/ 1531041 h 1533423"/>
                        <a:gd name="connsiteX24" fmla="*/ 517218 w 1120707"/>
                        <a:gd name="connsiteY24" fmla="*/ 1122982 h 1533423"/>
                        <a:gd name="connsiteX25" fmla="*/ 433563 w 1120707"/>
                        <a:gd name="connsiteY25" fmla="*/ 958035 h 1533423"/>
                        <a:gd name="connsiteX26" fmla="*/ 419922 w 1120707"/>
                        <a:gd name="connsiteY26" fmla="*/ 940861 h 1533423"/>
                        <a:gd name="connsiteX27" fmla="*/ 339329 w 1120707"/>
                        <a:gd name="connsiteY27" fmla="*/ 824449 h 1533423"/>
                        <a:gd name="connsiteX28" fmla="*/ 330489 w 1120707"/>
                        <a:gd name="connsiteY28" fmla="*/ 809706 h 1533423"/>
                        <a:gd name="connsiteX29" fmla="*/ 325923 w 1120707"/>
                        <a:gd name="connsiteY29" fmla="*/ 808156 h 1533423"/>
                        <a:gd name="connsiteX30" fmla="*/ 350078 w 1120707"/>
                        <a:gd name="connsiteY30" fmla="*/ 946667 h 1533423"/>
                        <a:gd name="connsiteX31" fmla="*/ 330207 w 1120707"/>
                        <a:gd name="connsiteY31" fmla="*/ 1275287 h 1533423"/>
                        <a:gd name="connsiteX32" fmla="*/ 128826 w 1120707"/>
                        <a:gd name="connsiteY32" fmla="*/ 787014 h 1533423"/>
                        <a:gd name="connsiteX33" fmla="*/ 96167 w 1120707"/>
                        <a:gd name="connsiteY33" fmla="*/ 599744 h 1533423"/>
                        <a:gd name="connsiteX34" fmla="*/ 82711 w 1120707"/>
                        <a:gd name="connsiteY34" fmla="*/ 572633 h 1533423"/>
                        <a:gd name="connsiteX35" fmla="*/ 52763 w 1120707"/>
                        <a:gd name="connsiteY35" fmla="*/ 410398 h 1533423"/>
                        <a:gd name="connsiteX36" fmla="*/ 69896 w 1120707"/>
                        <a:gd name="connsiteY36" fmla="*/ 286456 h 1533423"/>
                        <a:gd name="connsiteX37" fmla="*/ 76331 w 1120707"/>
                        <a:gd name="connsiteY37" fmla="*/ 271817 h 1533423"/>
                        <a:gd name="connsiteX38" fmla="*/ 0 w 1120707"/>
                        <a:gd name="connsiteY38" fmla="*/ 162500 h 1533423"/>
                        <a:gd name="connsiteX0" fmla="*/ 23568 w 1067944"/>
                        <a:gd name="connsiteY0" fmla="*/ 271817 h 1533423"/>
                        <a:gd name="connsiteX1" fmla="*/ 504692 w 1067944"/>
                        <a:gd name="connsiteY1" fmla="*/ 0 h 1533423"/>
                        <a:gd name="connsiteX2" fmla="*/ 506446 w 1067944"/>
                        <a:gd name="connsiteY2" fmla="*/ 17217 h 1533423"/>
                        <a:gd name="connsiteX3" fmla="*/ 512126 w 1067944"/>
                        <a:gd name="connsiteY3" fmla="*/ 18895 h 1533423"/>
                        <a:gd name="connsiteX4" fmla="*/ 754444 w 1067944"/>
                        <a:gd name="connsiteY4" fmla="*/ 326400 h 1533423"/>
                        <a:gd name="connsiteX5" fmla="*/ 759944 w 1067944"/>
                        <a:gd name="connsiteY5" fmla="*/ 386068 h 1533423"/>
                        <a:gd name="connsiteX6" fmla="*/ 767366 w 1067944"/>
                        <a:gd name="connsiteY6" fmla="*/ 381951 h 1533423"/>
                        <a:gd name="connsiteX7" fmla="*/ 771287 w 1067944"/>
                        <a:gd name="connsiteY7" fmla="*/ 387906 h 1533423"/>
                        <a:gd name="connsiteX8" fmla="*/ 875012 w 1067944"/>
                        <a:gd name="connsiteY8" fmla="*/ 561608 h 1533423"/>
                        <a:gd name="connsiteX9" fmla="*/ 1055133 w 1067944"/>
                        <a:gd name="connsiteY9" fmla="*/ 1055757 h 1533423"/>
                        <a:gd name="connsiteX10" fmla="*/ 1007366 w 1067944"/>
                        <a:gd name="connsiteY10" fmla="*/ 1035568 h 1533423"/>
                        <a:gd name="connsiteX11" fmla="*/ 983958 w 1067944"/>
                        <a:gd name="connsiteY11" fmla="*/ 1012371 h 1533423"/>
                        <a:gd name="connsiteX12" fmla="*/ 1012479 w 1067944"/>
                        <a:gd name="connsiteY12" fmla="*/ 1078512 h 1533423"/>
                        <a:gd name="connsiteX13" fmla="*/ 1054439 w 1067944"/>
                        <a:gd name="connsiteY13" fmla="*/ 1317151 h 1533423"/>
                        <a:gd name="connsiteX14" fmla="*/ 921689 w 1067944"/>
                        <a:gd name="connsiteY14" fmla="*/ 1216785 h 1533423"/>
                        <a:gd name="connsiteX15" fmla="*/ 914745 w 1067944"/>
                        <a:gd name="connsiteY15" fmla="*/ 1207777 h 1533423"/>
                        <a:gd name="connsiteX16" fmla="*/ 913683 w 1067944"/>
                        <a:gd name="connsiteY16" fmla="*/ 1211016 h 1533423"/>
                        <a:gd name="connsiteX17" fmla="*/ 935221 w 1067944"/>
                        <a:gd name="connsiteY17" fmla="*/ 1260964 h 1533423"/>
                        <a:gd name="connsiteX18" fmla="*/ 977182 w 1067944"/>
                        <a:gd name="connsiteY18" fmla="*/ 1499603 h 1533423"/>
                        <a:gd name="connsiteX19" fmla="*/ 796960 w 1067944"/>
                        <a:gd name="connsiteY19" fmla="*/ 1337649 h 1533423"/>
                        <a:gd name="connsiteX20" fmla="*/ 763237 w 1067944"/>
                        <a:gd name="connsiteY20" fmla="*/ 1288951 h 1533423"/>
                        <a:gd name="connsiteX21" fmla="*/ 755784 w 1067944"/>
                        <a:gd name="connsiteY21" fmla="*/ 1287654 h 1533423"/>
                        <a:gd name="connsiteX22" fmla="*/ 757832 w 1067944"/>
                        <a:gd name="connsiteY22" fmla="*/ 1292403 h 1533423"/>
                        <a:gd name="connsiteX23" fmla="*/ 799794 w 1067944"/>
                        <a:gd name="connsiteY23" fmla="*/ 1531041 h 1533423"/>
                        <a:gd name="connsiteX24" fmla="*/ 464455 w 1067944"/>
                        <a:gd name="connsiteY24" fmla="*/ 1122982 h 1533423"/>
                        <a:gd name="connsiteX25" fmla="*/ 380800 w 1067944"/>
                        <a:gd name="connsiteY25" fmla="*/ 958035 h 1533423"/>
                        <a:gd name="connsiteX26" fmla="*/ 367159 w 1067944"/>
                        <a:gd name="connsiteY26" fmla="*/ 940861 h 1533423"/>
                        <a:gd name="connsiteX27" fmla="*/ 286566 w 1067944"/>
                        <a:gd name="connsiteY27" fmla="*/ 824449 h 1533423"/>
                        <a:gd name="connsiteX28" fmla="*/ 277726 w 1067944"/>
                        <a:gd name="connsiteY28" fmla="*/ 809706 h 1533423"/>
                        <a:gd name="connsiteX29" fmla="*/ 273160 w 1067944"/>
                        <a:gd name="connsiteY29" fmla="*/ 808156 h 1533423"/>
                        <a:gd name="connsiteX30" fmla="*/ 297315 w 1067944"/>
                        <a:gd name="connsiteY30" fmla="*/ 946667 h 1533423"/>
                        <a:gd name="connsiteX31" fmla="*/ 277444 w 1067944"/>
                        <a:gd name="connsiteY31" fmla="*/ 1275287 h 1533423"/>
                        <a:gd name="connsiteX32" fmla="*/ 76063 w 1067944"/>
                        <a:gd name="connsiteY32" fmla="*/ 787014 h 1533423"/>
                        <a:gd name="connsiteX33" fmla="*/ 43404 w 1067944"/>
                        <a:gd name="connsiteY33" fmla="*/ 599744 h 1533423"/>
                        <a:gd name="connsiteX34" fmla="*/ 29948 w 1067944"/>
                        <a:gd name="connsiteY34" fmla="*/ 572633 h 1533423"/>
                        <a:gd name="connsiteX35" fmla="*/ 0 w 1067944"/>
                        <a:gd name="connsiteY35" fmla="*/ 410398 h 1533423"/>
                        <a:gd name="connsiteX36" fmla="*/ 17133 w 1067944"/>
                        <a:gd name="connsiteY36" fmla="*/ 286456 h 1533423"/>
                        <a:gd name="connsiteX37" fmla="*/ 23568 w 1067944"/>
                        <a:gd name="connsiteY37" fmla="*/ 271817 h 1533423"/>
                        <a:gd name="connsiteX0" fmla="*/ 23568 w 1067944"/>
                        <a:gd name="connsiteY0" fmla="*/ 271817 h 1533423"/>
                        <a:gd name="connsiteX1" fmla="*/ 205745 w 1067944"/>
                        <a:gd name="connsiteY1" fmla="*/ 16411 h 1533423"/>
                        <a:gd name="connsiteX2" fmla="*/ 504692 w 1067944"/>
                        <a:gd name="connsiteY2" fmla="*/ 0 h 1533423"/>
                        <a:gd name="connsiteX3" fmla="*/ 506446 w 1067944"/>
                        <a:gd name="connsiteY3" fmla="*/ 17217 h 1533423"/>
                        <a:gd name="connsiteX4" fmla="*/ 512126 w 1067944"/>
                        <a:gd name="connsiteY4" fmla="*/ 18895 h 1533423"/>
                        <a:gd name="connsiteX5" fmla="*/ 754444 w 1067944"/>
                        <a:gd name="connsiteY5" fmla="*/ 326400 h 1533423"/>
                        <a:gd name="connsiteX6" fmla="*/ 759944 w 1067944"/>
                        <a:gd name="connsiteY6" fmla="*/ 386068 h 1533423"/>
                        <a:gd name="connsiteX7" fmla="*/ 767366 w 1067944"/>
                        <a:gd name="connsiteY7" fmla="*/ 381951 h 1533423"/>
                        <a:gd name="connsiteX8" fmla="*/ 771287 w 1067944"/>
                        <a:gd name="connsiteY8" fmla="*/ 387906 h 1533423"/>
                        <a:gd name="connsiteX9" fmla="*/ 875012 w 1067944"/>
                        <a:gd name="connsiteY9" fmla="*/ 561608 h 1533423"/>
                        <a:gd name="connsiteX10" fmla="*/ 1055133 w 1067944"/>
                        <a:gd name="connsiteY10" fmla="*/ 1055757 h 1533423"/>
                        <a:gd name="connsiteX11" fmla="*/ 1007366 w 1067944"/>
                        <a:gd name="connsiteY11" fmla="*/ 1035568 h 1533423"/>
                        <a:gd name="connsiteX12" fmla="*/ 983958 w 1067944"/>
                        <a:gd name="connsiteY12" fmla="*/ 1012371 h 1533423"/>
                        <a:gd name="connsiteX13" fmla="*/ 1012479 w 1067944"/>
                        <a:gd name="connsiteY13" fmla="*/ 1078512 h 1533423"/>
                        <a:gd name="connsiteX14" fmla="*/ 1054439 w 1067944"/>
                        <a:gd name="connsiteY14" fmla="*/ 1317151 h 1533423"/>
                        <a:gd name="connsiteX15" fmla="*/ 921689 w 1067944"/>
                        <a:gd name="connsiteY15" fmla="*/ 1216785 h 1533423"/>
                        <a:gd name="connsiteX16" fmla="*/ 914745 w 1067944"/>
                        <a:gd name="connsiteY16" fmla="*/ 1207777 h 1533423"/>
                        <a:gd name="connsiteX17" fmla="*/ 913683 w 1067944"/>
                        <a:gd name="connsiteY17" fmla="*/ 1211016 h 1533423"/>
                        <a:gd name="connsiteX18" fmla="*/ 935221 w 1067944"/>
                        <a:gd name="connsiteY18" fmla="*/ 1260964 h 1533423"/>
                        <a:gd name="connsiteX19" fmla="*/ 977182 w 1067944"/>
                        <a:gd name="connsiteY19" fmla="*/ 1499603 h 1533423"/>
                        <a:gd name="connsiteX20" fmla="*/ 796960 w 1067944"/>
                        <a:gd name="connsiteY20" fmla="*/ 1337649 h 1533423"/>
                        <a:gd name="connsiteX21" fmla="*/ 763237 w 1067944"/>
                        <a:gd name="connsiteY21" fmla="*/ 1288951 h 1533423"/>
                        <a:gd name="connsiteX22" fmla="*/ 755784 w 1067944"/>
                        <a:gd name="connsiteY22" fmla="*/ 1287654 h 1533423"/>
                        <a:gd name="connsiteX23" fmla="*/ 757832 w 1067944"/>
                        <a:gd name="connsiteY23" fmla="*/ 1292403 h 1533423"/>
                        <a:gd name="connsiteX24" fmla="*/ 799794 w 1067944"/>
                        <a:gd name="connsiteY24" fmla="*/ 1531041 h 1533423"/>
                        <a:gd name="connsiteX25" fmla="*/ 464455 w 1067944"/>
                        <a:gd name="connsiteY25" fmla="*/ 1122982 h 1533423"/>
                        <a:gd name="connsiteX26" fmla="*/ 380800 w 1067944"/>
                        <a:gd name="connsiteY26" fmla="*/ 958035 h 1533423"/>
                        <a:gd name="connsiteX27" fmla="*/ 367159 w 1067944"/>
                        <a:gd name="connsiteY27" fmla="*/ 940861 h 1533423"/>
                        <a:gd name="connsiteX28" fmla="*/ 286566 w 1067944"/>
                        <a:gd name="connsiteY28" fmla="*/ 824449 h 1533423"/>
                        <a:gd name="connsiteX29" fmla="*/ 277726 w 1067944"/>
                        <a:gd name="connsiteY29" fmla="*/ 809706 h 1533423"/>
                        <a:gd name="connsiteX30" fmla="*/ 273160 w 1067944"/>
                        <a:gd name="connsiteY30" fmla="*/ 808156 h 1533423"/>
                        <a:gd name="connsiteX31" fmla="*/ 297315 w 1067944"/>
                        <a:gd name="connsiteY31" fmla="*/ 946667 h 1533423"/>
                        <a:gd name="connsiteX32" fmla="*/ 277444 w 1067944"/>
                        <a:gd name="connsiteY32" fmla="*/ 1275287 h 1533423"/>
                        <a:gd name="connsiteX33" fmla="*/ 76063 w 1067944"/>
                        <a:gd name="connsiteY33" fmla="*/ 787014 h 1533423"/>
                        <a:gd name="connsiteX34" fmla="*/ 43404 w 1067944"/>
                        <a:gd name="connsiteY34" fmla="*/ 599744 h 1533423"/>
                        <a:gd name="connsiteX35" fmla="*/ 29948 w 1067944"/>
                        <a:gd name="connsiteY35" fmla="*/ 572633 h 1533423"/>
                        <a:gd name="connsiteX36" fmla="*/ 0 w 1067944"/>
                        <a:gd name="connsiteY36" fmla="*/ 410398 h 1533423"/>
                        <a:gd name="connsiteX37" fmla="*/ 17133 w 1067944"/>
                        <a:gd name="connsiteY37" fmla="*/ 286456 h 1533423"/>
                        <a:gd name="connsiteX38" fmla="*/ 23568 w 1067944"/>
                        <a:gd name="connsiteY38" fmla="*/ 271817 h 1533423"/>
                        <a:gd name="connsiteX0" fmla="*/ 23568 w 1067944"/>
                        <a:gd name="connsiteY0" fmla="*/ 271817 h 1533423"/>
                        <a:gd name="connsiteX1" fmla="*/ 205745 w 1067944"/>
                        <a:gd name="connsiteY1" fmla="*/ 16411 h 1533423"/>
                        <a:gd name="connsiteX2" fmla="*/ 504692 w 1067944"/>
                        <a:gd name="connsiteY2" fmla="*/ 0 h 1533423"/>
                        <a:gd name="connsiteX3" fmla="*/ 506446 w 1067944"/>
                        <a:gd name="connsiteY3" fmla="*/ 17217 h 1533423"/>
                        <a:gd name="connsiteX4" fmla="*/ 512126 w 1067944"/>
                        <a:gd name="connsiteY4" fmla="*/ 18895 h 1533423"/>
                        <a:gd name="connsiteX5" fmla="*/ 754444 w 1067944"/>
                        <a:gd name="connsiteY5" fmla="*/ 326400 h 1533423"/>
                        <a:gd name="connsiteX6" fmla="*/ 759944 w 1067944"/>
                        <a:gd name="connsiteY6" fmla="*/ 386068 h 1533423"/>
                        <a:gd name="connsiteX7" fmla="*/ 767366 w 1067944"/>
                        <a:gd name="connsiteY7" fmla="*/ 381951 h 1533423"/>
                        <a:gd name="connsiteX8" fmla="*/ 771287 w 1067944"/>
                        <a:gd name="connsiteY8" fmla="*/ 387906 h 1533423"/>
                        <a:gd name="connsiteX9" fmla="*/ 875012 w 1067944"/>
                        <a:gd name="connsiteY9" fmla="*/ 561608 h 1533423"/>
                        <a:gd name="connsiteX10" fmla="*/ 1055133 w 1067944"/>
                        <a:gd name="connsiteY10" fmla="*/ 1055757 h 1533423"/>
                        <a:gd name="connsiteX11" fmla="*/ 1007366 w 1067944"/>
                        <a:gd name="connsiteY11" fmla="*/ 1035568 h 1533423"/>
                        <a:gd name="connsiteX12" fmla="*/ 983958 w 1067944"/>
                        <a:gd name="connsiteY12" fmla="*/ 1012371 h 1533423"/>
                        <a:gd name="connsiteX13" fmla="*/ 1012479 w 1067944"/>
                        <a:gd name="connsiteY13" fmla="*/ 1078512 h 1533423"/>
                        <a:gd name="connsiteX14" fmla="*/ 1054439 w 1067944"/>
                        <a:gd name="connsiteY14" fmla="*/ 1317151 h 1533423"/>
                        <a:gd name="connsiteX15" fmla="*/ 921689 w 1067944"/>
                        <a:gd name="connsiteY15" fmla="*/ 1216785 h 1533423"/>
                        <a:gd name="connsiteX16" fmla="*/ 914745 w 1067944"/>
                        <a:gd name="connsiteY16" fmla="*/ 1207777 h 1533423"/>
                        <a:gd name="connsiteX17" fmla="*/ 913683 w 1067944"/>
                        <a:gd name="connsiteY17" fmla="*/ 1211016 h 1533423"/>
                        <a:gd name="connsiteX18" fmla="*/ 935221 w 1067944"/>
                        <a:gd name="connsiteY18" fmla="*/ 1260964 h 1533423"/>
                        <a:gd name="connsiteX19" fmla="*/ 977182 w 1067944"/>
                        <a:gd name="connsiteY19" fmla="*/ 1499603 h 1533423"/>
                        <a:gd name="connsiteX20" fmla="*/ 796960 w 1067944"/>
                        <a:gd name="connsiteY20" fmla="*/ 1337649 h 1533423"/>
                        <a:gd name="connsiteX21" fmla="*/ 763237 w 1067944"/>
                        <a:gd name="connsiteY21" fmla="*/ 1288951 h 1533423"/>
                        <a:gd name="connsiteX22" fmla="*/ 755784 w 1067944"/>
                        <a:gd name="connsiteY22" fmla="*/ 1287654 h 1533423"/>
                        <a:gd name="connsiteX23" fmla="*/ 757832 w 1067944"/>
                        <a:gd name="connsiteY23" fmla="*/ 1292403 h 1533423"/>
                        <a:gd name="connsiteX24" fmla="*/ 799794 w 1067944"/>
                        <a:gd name="connsiteY24" fmla="*/ 1531041 h 1533423"/>
                        <a:gd name="connsiteX25" fmla="*/ 464455 w 1067944"/>
                        <a:gd name="connsiteY25" fmla="*/ 1122982 h 1533423"/>
                        <a:gd name="connsiteX26" fmla="*/ 380800 w 1067944"/>
                        <a:gd name="connsiteY26" fmla="*/ 958035 h 1533423"/>
                        <a:gd name="connsiteX27" fmla="*/ 367159 w 1067944"/>
                        <a:gd name="connsiteY27" fmla="*/ 940861 h 1533423"/>
                        <a:gd name="connsiteX28" fmla="*/ 286566 w 1067944"/>
                        <a:gd name="connsiteY28" fmla="*/ 824449 h 1533423"/>
                        <a:gd name="connsiteX29" fmla="*/ 277726 w 1067944"/>
                        <a:gd name="connsiteY29" fmla="*/ 809706 h 1533423"/>
                        <a:gd name="connsiteX30" fmla="*/ 273160 w 1067944"/>
                        <a:gd name="connsiteY30" fmla="*/ 808156 h 1533423"/>
                        <a:gd name="connsiteX31" fmla="*/ 297315 w 1067944"/>
                        <a:gd name="connsiteY31" fmla="*/ 946667 h 1533423"/>
                        <a:gd name="connsiteX32" fmla="*/ 277444 w 1067944"/>
                        <a:gd name="connsiteY32" fmla="*/ 1275287 h 1533423"/>
                        <a:gd name="connsiteX33" fmla="*/ 76063 w 1067944"/>
                        <a:gd name="connsiteY33" fmla="*/ 787014 h 1533423"/>
                        <a:gd name="connsiteX34" fmla="*/ 43404 w 1067944"/>
                        <a:gd name="connsiteY34" fmla="*/ 599744 h 1533423"/>
                        <a:gd name="connsiteX35" fmla="*/ 29948 w 1067944"/>
                        <a:gd name="connsiteY35" fmla="*/ 572633 h 1533423"/>
                        <a:gd name="connsiteX36" fmla="*/ 0 w 1067944"/>
                        <a:gd name="connsiteY36" fmla="*/ 410398 h 1533423"/>
                        <a:gd name="connsiteX37" fmla="*/ 17133 w 1067944"/>
                        <a:gd name="connsiteY37" fmla="*/ 286456 h 1533423"/>
                        <a:gd name="connsiteX38" fmla="*/ 23568 w 1067944"/>
                        <a:gd name="connsiteY38" fmla="*/ 271817 h 1533423"/>
                        <a:gd name="connsiteX0" fmla="*/ 23568 w 1067944"/>
                        <a:gd name="connsiteY0" fmla="*/ 324795 h 1586401"/>
                        <a:gd name="connsiteX1" fmla="*/ 205745 w 1067944"/>
                        <a:gd name="connsiteY1" fmla="*/ 69389 h 1586401"/>
                        <a:gd name="connsiteX2" fmla="*/ 504692 w 1067944"/>
                        <a:gd name="connsiteY2" fmla="*/ 52978 h 1586401"/>
                        <a:gd name="connsiteX3" fmla="*/ 506446 w 1067944"/>
                        <a:gd name="connsiteY3" fmla="*/ 70195 h 1586401"/>
                        <a:gd name="connsiteX4" fmla="*/ 512126 w 1067944"/>
                        <a:gd name="connsiteY4" fmla="*/ 71873 h 1586401"/>
                        <a:gd name="connsiteX5" fmla="*/ 754444 w 1067944"/>
                        <a:gd name="connsiteY5" fmla="*/ 379378 h 1586401"/>
                        <a:gd name="connsiteX6" fmla="*/ 759944 w 1067944"/>
                        <a:gd name="connsiteY6" fmla="*/ 439046 h 1586401"/>
                        <a:gd name="connsiteX7" fmla="*/ 767366 w 1067944"/>
                        <a:gd name="connsiteY7" fmla="*/ 434929 h 1586401"/>
                        <a:gd name="connsiteX8" fmla="*/ 771287 w 1067944"/>
                        <a:gd name="connsiteY8" fmla="*/ 440884 h 1586401"/>
                        <a:gd name="connsiteX9" fmla="*/ 875012 w 1067944"/>
                        <a:gd name="connsiteY9" fmla="*/ 614586 h 1586401"/>
                        <a:gd name="connsiteX10" fmla="*/ 1055133 w 1067944"/>
                        <a:gd name="connsiteY10" fmla="*/ 1108735 h 1586401"/>
                        <a:gd name="connsiteX11" fmla="*/ 1007366 w 1067944"/>
                        <a:gd name="connsiteY11" fmla="*/ 1088546 h 1586401"/>
                        <a:gd name="connsiteX12" fmla="*/ 983958 w 1067944"/>
                        <a:gd name="connsiteY12" fmla="*/ 1065349 h 1586401"/>
                        <a:gd name="connsiteX13" fmla="*/ 1012479 w 1067944"/>
                        <a:gd name="connsiteY13" fmla="*/ 1131490 h 1586401"/>
                        <a:gd name="connsiteX14" fmla="*/ 1054439 w 1067944"/>
                        <a:gd name="connsiteY14" fmla="*/ 1370129 h 1586401"/>
                        <a:gd name="connsiteX15" fmla="*/ 921689 w 1067944"/>
                        <a:gd name="connsiteY15" fmla="*/ 1269763 h 1586401"/>
                        <a:gd name="connsiteX16" fmla="*/ 914745 w 1067944"/>
                        <a:gd name="connsiteY16" fmla="*/ 1260755 h 1586401"/>
                        <a:gd name="connsiteX17" fmla="*/ 913683 w 1067944"/>
                        <a:gd name="connsiteY17" fmla="*/ 1263994 h 1586401"/>
                        <a:gd name="connsiteX18" fmla="*/ 935221 w 1067944"/>
                        <a:gd name="connsiteY18" fmla="*/ 1313942 h 1586401"/>
                        <a:gd name="connsiteX19" fmla="*/ 977182 w 1067944"/>
                        <a:gd name="connsiteY19" fmla="*/ 1552581 h 1586401"/>
                        <a:gd name="connsiteX20" fmla="*/ 796960 w 1067944"/>
                        <a:gd name="connsiteY20" fmla="*/ 1390627 h 1586401"/>
                        <a:gd name="connsiteX21" fmla="*/ 763237 w 1067944"/>
                        <a:gd name="connsiteY21" fmla="*/ 1341929 h 1586401"/>
                        <a:gd name="connsiteX22" fmla="*/ 755784 w 1067944"/>
                        <a:gd name="connsiteY22" fmla="*/ 1340632 h 1586401"/>
                        <a:gd name="connsiteX23" fmla="*/ 757832 w 1067944"/>
                        <a:gd name="connsiteY23" fmla="*/ 1345381 h 1586401"/>
                        <a:gd name="connsiteX24" fmla="*/ 799794 w 1067944"/>
                        <a:gd name="connsiteY24" fmla="*/ 1584019 h 1586401"/>
                        <a:gd name="connsiteX25" fmla="*/ 464455 w 1067944"/>
                        <a:gd name="connsiteY25" fmla="*/ 1175960 h 1586401"/>
                        <a:gd name="connsiteX26" fmla="*/ 380800 w 1067944"/>
                        <a:gd name="connsiteY26" fmla="*/ 1011013 h 1586401"/>
                        <a:gd name="connsiteX27" fmla="*/ 367159 w 1067944"/>
                        <a:gd name="connsiteY27" fmla="*/ 993839 h 1586401"/>
                        <a:gd name="connsiteX28" fmla="*/ 286566 w 1067944"/>
                        <a:gd name="connsiteY28" fmla="*/ 877427 h 1586401"/>
                        <a:gd name="connsiteX29" fmla="*/ 277726 w 1067944"/>
                        <a:gd name="connsiteY29" fmla="*/ 862684 h 1586401"/>
                        <a:gd name="connsiteX30" fmla="*/ 273160 w 1067944"/>
                        <a:gd name="connsiteY30" fmla="*/ 861134 h 1586401"/>
                        <a:gd name="connsiteX31" fmla="*/ 297315 w 1067944"/>
                        <a:gd name="connsiteY31" fmla="*/ 999645 h 1586401"/>
                        <a:gd name="connsiteX32" fmla="*/ 277444 w 1067944"/>
                        <a:gd name="connsiteY32" fmla="*/ 1328265 h 1586401"/>
                        <a:gd name="connsiteX33" fmla="*/ 76063 w 1067944"/>
                        <a:gd name="connsiteY33" fmla="*/ 839992 h 1586401"/>
                        <a:gd name="connsiteX34" fmla="*/ 43404 w 1067944"/>
                        <a:gd name="connsiteY34" fmla="*/ 652722 h 1586401"/>
                        <a:gd name="connsiteX35" fmla="*/ 29948 w 1067944"/>
                        <a:gd name="connsiteY35" fmla="*/ 625611 h 1586401"/>
                        <a:gd name="connsiteX36" fmla="*/ 0 w 1067944"/>
                        <a:gd name="connsiteY36" fmla="*/ 463376 h 1586401"/>
                        <a:gd name="connsiteX37" fmla="*/ 17133 w 1067944"/>
                        <a:gd name="connsiteY37" fmla="*/ 339434 h 1586401"/>
                        <a:gd name="connsiteX38" fmla="*/ 23568 w 1067944"/>
                        <a:gd name="connsiteY38" fmla="*/ 324795 h 1586401"/>
                        <a:gd name="connsiteX0" fmla="*/ 33076 w 1077452"/>
                        <a:gd name="connsiteY0" fmla="*/ 324795 h 1586401"/>
                        <a:gd name="connsiteX1" fmla="*/ 215253 w 1077452"/>
                        <a:gd name="connsiteY1" fmla="*/ 69389 h 1586401"/>
                        <a:gd name="connsiteX2" fmla="*/ 514200 w 1077452"/>
                        <a:gd name="connsiteY2" fmla="*/ 52978 h 1586401"/>
                        <a:gd name="connsiteX3" fmla="*/ 515954 w 1077452"/>
                        <a:gd name="connsiteY3" fmla="*/ 70195 h 1586401"/>
                        <a:gd name="connsiteX4" fmla="*/ 521634 w 1077452"/>
                        <a:gd name="connsiteY4" fmla="*/ 71873 h 1586401"/>
                        <a:gd name="connsiteX5" fmla="*/ 763952 w 1077452"/>
                        <a:gd name="connsiteY5" fmla="*/ 379378 h 1586401"/>
                        <a:gd name="connsiteX6" fmla="*/ 769452 w 1077452"/>
                        <a:gd name="connsiteY6" fmla="*/ 439046 h 1586401"/>
                        <a:gd name="connsiteX7" fmla="*/ 776874 w 1077452"/>
                        <a:gd name="connsiteY7" fmla="*/ 434929 h 1586401"/>
                        <a:gd name="connsiteX8" fmla="*/ 780795 w 1077452"/>
                        <a:gd name="connsiteY8" fmla="*/ 440884 h 1586401"/>
                        <a:gd name="connsiteX9" fmla="*/ 884520 w 1077452"/>
                        <a:gd name="connsiteY9" fmla="*/ 614586 h 1586401"/>
                        <a:gd name="connsiteX10" fmla="*/ 1064641 w 1077452"/>
                        <a:gd name="connsiteY10" fmla="*/ 1108735 h 1586401"/>
                        <a:gd name="connsiteX11" fmla="*/ 1016874 w 1077452"/>
                        <a:gd name="connsiteY11" fmla="*/ 1088546 h 1586401"/>
                        <a:gd name="connsiteX12" fmla="*/ 993466 w 1077452"/>
                        <a:gd name="connsiteY12" fmla="*/ 1065349 h 1586401"/>
                        <a:gd name="connsiteX13" fmla="*/ 1021987 w 1077452"/>
                        <a:gd name="connsiteY13" fmla="*/ 1131490 h 1586401"/>
                        <a:gd name="connsiteX14" fmla="*/ 1063947 w 1077452"/>
                        <a:gd name="connsiteY14" fmla="*/ 1370129 h 1586401"/>
                        <a:gd name="connsiteX15" fmla="*/ 931197 w 1077452"/>
                        <a:gd name="connsiteY15" fmla="*/ 1269763 h 1586401"/>
                        <a:gd name="connsiteX16" fmla="*/ 924253 w 1077452"/>
                        <a:gd name="connsiteY16" fmla="*/ 1260755 h 1586401"/>
                        <a:gd name="connsiteX17" fmla="*/ 923191 w 1077452"/>
                        <a:gd name="connsiteY17" fmla="*/ 1263994 h 1586401"/>
                        <a:gd name="connsiteX18" fmla="*/ 944729 w 1077452"/>
                        <a:gd name="connsiteY18" fmla="*/ 1313942 h 1586401"/>
                        <a:gd name="connsiteX19" fmla="*/ 986690 w 1077452"/>
                        <a:gd name="connsiteY19" fmla="*/ 1552581 h 1586401"/>
                        <a:gd name="connsiteX20" fmla="*/ 806468 w 1077452"/>
                        <a:gd name="connsiteY20" fmla="*/ 1390627 h 1586401"/>
                        <a:gd name="connsiteX21" fmla="*/ 772745 w 1077452"/>
                        <a:gd name="connsiteY21" fmla="*/ 1341929 h 1586401"/>
                        <a:gd name="connsiteX22" fmla="*/ 765292 w 1077452"/>
                        <a:gd name="connsiteY22" fmla="*/ 1340632 h 1586401"/>
                        <a:gd name="connsiteX23" fmla="*/ 767340 w 1077452"/>
                        <a:gd name="connsiteY23" fmla="*/ 1345381 h 1586401"/>
                        <a:gd name="connsiteX24" fmla="*/ 809302 w 1077452"/>
                        <a:gd name="connsiteY24" fmla="*/ 1584019 h 1586401"/>
                        <a:gd name="connsiteX25" fmla="*/ 473963 w 1077452"/>
                        <a:gd name="connsiteY25" fmla="*/ 1175960 h 1586401"/>
                        <a:gd name="connsiteX26" fmla="*/ 390308 w 1077452"/>
                        <a:gd name="connsiteY26" fmla="*/ 1011013 h 1586401"/>
                        <a:gd name="connsiteX27" fmla="*/ 376667 w 1077452"/>
                        <a:gd name="connsiteY27" fmla="*/ 993839 h 1586401"/>
                        <a:gd name="connsiteX28" fmla="*/ 296074 w 1077452"/>
                        <a:gd name="connsiteY28" fmla="*/ 877427 h 1586401"/>
                        <a:gd name="connsiteX29" fmla="*/ 287234 w 1077452"/>
                        <a:gd name="connsiteY29" fmla="*/ 862684 h 1586401"/>
                        <a:gd name="connsiteX30" fmla="*/ 282668 w 1077452"/>
                        <a:gd name="connsiteY30" fmla="*/ 861134 h 1586401"/>
                        <a:gd name="connsiteX31" fmla="*/ 306823 w 1077452"/>
                        <a:gd name="connsiteY31" fmla="*/ 999645 h 1586401"/>
                        <a:gd name="connsiteX32" fmla="*/ 286952 w 1077452"/>
                        <a:gd name="connsiteY32" fmla="*/ 1328265 h 1586401"/>
                        <a:gd name="connsiteX33" fmla="*/ 85571 w 1077452"/>
                        <a:gd name="connsiteY33" fmla="*/ 839992 h 1586401"/>
                        <a:gd name="connsiteX34" fmla="*/ 52912 w 1077452"/>
                        <a:gd name="connsiteY34" fmla="*/ 652722 h 1586401"/>
                        <a:gd name="connsiteX35" fmla="*/ 39456 w 1077452"/>
                        <a:gd name="connsiteY35" fmla="*/ 625611 h 1586401"/>
                        <a:gd name="connsiteX36" fmla="*/ 9508 w 1077452"/>
                        <a:gd name="connsiteY36" fmla="*/ 463376 h 1586401"/>
                        <a:gd name="connsiteX37" fmla="*/ 26641 w 1077452"/>
                        <a:gd name="connsiteY37" fmla="*/ 339434 h 1586401"/>
                        <a:gd name="connsiteX38" fmla="*/ 33076 w 1077452"/>
                        <a:gd name="connsiteY38" fmla="*/ 324795 h 1586401"/>
                        <a:gd name="connsiteX0" fmla="*/ 23569 w 1067945"/>
                        <a:gd name="connsiteY0" fmla="*/ 324795 h 1586401"/>
                        <a:gd name="connsiteX1" fmla="*/ 66097 w 1067945"/>
                        <a:gd name="connsiteY1" fmla="*/ 140029 h 1586401"/>
                        <a:gd name="connsiteX2" fmla="*/ 205746 w 1067945"/>
                        <a:gd name="connsiteY2" fmla="*/ 69389 h 1586401"/>
                        <a:gd name="connsiteX3" fmla="*/ 504693 w 1067945"/>
                        <a:gd name="connsiteY3" fmla="*/ 52978 h 1586401"/>
                        <a:gd name="connsiteX4" fmla="*/ 506447 w 1067945"/>
                        <a:gd name="connsiteY4" fmla="*/ 70195 h 1586401"/>
                        <a:gd name="connsiteX5" fmla="*/ 512127 w 1067945"/>
                        <a:gd name="connsiteY5" fmla="*/ 71873 h 1586401"/>
                        <a:gd name="connsiteX6" fmla="*/ 754445 w 1067945"/>
                        <a:gd name="connsiteY6" fmla="*/ 379378 h 1586401"/>
                        <a:gd name="connsiteX7" fmla="*/ 759945 w 1067945"/>
                        <a:gd name="connsiteY7" fmla="*/ 439046 h 1586401"/>
                        <a:gd name="connsiteX8" fmla="*/ 767367 w 1067945"/>
                        <a:gd name="connsiteY8" fmla="*/ 434929 h 1586401"/>
                        <a:gd name="connsiteX9" fmla="*/ 771288 w 1067945"/>
                        <a:gd name="connsiteY9" fmla="*/ 440884 h 1586401"/>
                        <a:gd name="connsiteX10" fmla="*/ 875013 w 1067945"/>
                        <a:gd name="connsiteY10" fmla="*/ 614586 h 1586401"/>
                        <a:gd name="connsiteX11" fmla="*/ 1055134 w 1067945"/>
                        <a:gd name="connsiteY11" fmla="*/ 1108735 h 1586401"/>
                        <a:gd name="connsiteX12" fmla="*/ 1007367 w 1067945"/>
                        <a:gd name="connsiteY12" fmla="*/ 1088546 h 1586401"/>
                        <a:gd name="connsiteX13" fmla="*/ 983959 w 1067945"/>
                        <a:gd name="connsiteY13" fmla="*/ 1065349 h 1586401"/>
                        <a:gd name="connsiteX14" fmla="*/ 1012480 w 1067945"/>
                        <a:gd name="connsiteY14" fmla="*/ 1131490 h 1586401"/>
                        <a:gd name="connsiteX15" fmla="*/ 1054440 w 1067945"/>
                        <a:gd name="connsiteY15" fmla="*/ 1370129 h 1586401"/>
                        <a:gd name="connsiteX16" fmla="*/ 921690 w 1067945"/>
                        <a:gd name="connsiteY16" fmla="*/ 1269763 h 1586401"/>
                        <a:gd name="connsiteX17" fmla="*/ 914746 w 1067945"/>
                        <a:gd name="connsiteY17" fmla="*/ 1260755 h 1586401"/>
                        <a:gd name="connsiteX18" fmla="*/ 913684 w 1067945"/>
                        <a:gd name="connsiteY18" fmla="*/ 1263994 h 1586401"/>
                        <a:gd name="connsiteX19" fmla="*/ 935222 w 1067945"/>
                        <a:gd name="connsiteY19" fmla="*/ 1313942 h 1586401"/>
                        <a:gd name="connsiteX20" fmla="*/ 977183 w 1067945"/>
                        <a:gd name="connsiteY20" fmla="*/ 1552581 h 1586401"/>
                        <a:gd name="connsiteX21" fmla="*/ 796961 w 1067945"/>
                        <a:gd name="connsiteY21" fmla="*/ 1390627 h 1586401"/>
                        <a:gd name="connsiteX22" fmla="*/ 763238 w 1067945"/>
                        <a:gd name="connsiteY22" fmla="*/ 1341929 h 1586401"/>
                        <a:gd name="connsiteX23" fmla="*/ 755785 w 1067945"/>
                        <a:gd name="connsiteY23" fmla="*/ 1340632 h 1586401"/>
                        <a:gd name="connsiteX24" fmla="*/ 757833 w 1067945"/>
                        <a:gd name="connsiteY24" fmla="*/ 1345381 h 1586401"/>
                        <a:gd name="connsiteX25" fmla="*/ 799795 w 1067945"/>
                        <a:gd name="connsiteY25" fmla="*/ 1584019 h 1586401"/>
                        <a:gd name="connsiteX26" fmla="*/ 464456 w 1067945"/>
                        <a:gd name="connsiteY26" fmla="*/ 1175960 h 1586401"/>
                        <a:gd name="connsiteX27" fmla="*/ 380801 w 1067945"/>
                        <a:gd name="connsiteY27" fmla="*/ 1011013 h 1586401"/>
                        <a:gd name="connsiteX28" fmla="*/ 367160 w 1067945"/>
                        <a:gd name="connsiteY28" fmla="*/ 993839 h 1586401"/>
                        <a:gd name="connsiteX29" fmla="*/ 286567 w 1067945"/>
                        <a:gd name="connsiteY29" fmla="*/ 877427 h 1586401"/>
                        <a:gd name="connsiteX30" fmla="*/ 277727 w 1067945"/>
                        <a:gd name="connsiteY30" fmla="*/ 862684 h 1586401"/>
                        <a:gd name="connsiteX31" fmla="*/ 273161 w 1067945"/>
                        <a:gd name="connsiteY31" fmla="*/ 861134 h 1586401"/>
                        <a:gd name="connsiteX32" fmla="*/ 297316 w 1067945"/>
                        <a:gd name="connsiteY32" fmla="*/ 999645 h 1586401"/>
                        <a:gd name="connsiteX33" fmla="*/ 277445 w 1067945"/>
                        <a:gd name="connsiteY33" fmla="*/ 1328265 h 1586401"/>
                        <a:gd name="connsiteX34" fmla="*/ 76064 w 1067945"/>
                        <a:gd name="connsiteY34" fmla="*/ 839992 h 1586401"/>
                        <a:gd name="connsiteX35" fmla="*/ 43405 w 1067945"/>
                        <a:gd name="connsiteY35" fmla="*/ 652722 h 1586401"/>
                        <a:gd name="connsiteX36" fmla="*/ 29949 w 1067945"/>
                        <a:gd name="connsiteY36" fmla="*/ 625611 h 1586401"/>
                        <a:gd name="connsiteX37" fmla="*/ 1 w 1067945"/>
                        <a:gd name="connsiteY37" fmla="*/ 463376 h 1586401"/>
                        <a:gd name="connsiteX38" fmla="*/ 17134 w 1067945"/>
                        <a:gd name="connsiteY38" fmla="*/ 339434 h 1586401"/>
                        <a:gd name="connsiteX39" fmla="*/ 23569 w 1067945"/>
                        <a:gd name="connsiteY39" fmla="*/ 324795 h 1586401"/>
                        <a:gd name="connsiteX0" fmla="*/ 23567 w 1067943"/>
                        <a:gd name="connsiteY0" fmla="*/ 271817 h 1533423"/>
                        <a:gd name="connsiteX1" fmla="*/ 66095 w 1067943"/>
                        <a:gd name="connsiteY1" fmla="*/ 87051 h 1533423"/>
                        <a:gd name="connsiteX2" fmla="*/ 504691 w 1067943"/>
                        <a:gd name="connsiteY2" fmla="*/ 0 h 1533423"/>
                        <a:gd name="connsiteX3" fmla="*/ 506445 w 1067943"/>
                        <a:gd name="connsiteY3" fmla="*/ 17217 h 1533423"/>
                        <a:gd name="connsiteX4" fmla="*/ 512125 w 1067943"/>
                        <a:gd name="connsiteY4" fmla="*/ 18895 h 1533423"/>
                        <a:gd name="connsiteX5" fmla="*/ 754443 w 1067943"/>
                        <a:gd name="connsiteY5" fmla="*/ 326400 h 1533423"/>
                        <a:gd name="connsiteX6" fmla="*/ 759943 w 1067943"/>
                        <a:gd name="connsiteY6" fmla="*/ 386068 h 1533423"/>
                        <a:gd name="connsiteX7" fmla="*/ 767365 w 1067943"/>
                        <a:gd name="connsiteY7" fmla="*/ 381951 h 1533423"/>
                        <a:gd name="connsiteX8" fmla="*/ 771286 w 1067943"/>
                        <a:gd name="connsiteY8" fmla="*/ 387906 h 1533423"/>
                        <a:gd name="connsiteX9" fmla="*/ 875011 w 1067943"/>
                        <a:gd name="connsiteY9" fmla="*/ 561608 h 1533423"/>
                        <a:gd name="connsiteX10" fmla="*/ 1055132 w 1067943"/>
                        <a:gd name="connsiteY10" fmla="*/ 1055757 h 1533423"/>
                        <a:gd name="connsiteX11" fmla="*/ 1007365 w 1067943"/>
                        <a:gd name="connsiteY11" fmla="*/ 1035568 h 1533423"/>
                        <a:gd name="connsiteX12" fmla="*/ 983957 w 1067943"/>
                        <a:gd name="connsiteY12" fmla="*/ 1012371 h 1533423"/>
                        <a:gd name="connsiteX13" fmla="*/ 1012478 w 1067943"/>
                        <a:gd name="connsiteY13" fmla="*/ 1078512 h 1533423"/>
                        <a:gd name="connsiteX14" fmla="*/ 1054438 w 1067943"/>
                        <a:gd name="connsiteY14" fmla="*/ 1317151 h 1533423"/>
                        <a:gd name="connsiteX15" fmla="*/ 921688 w 1067943"/>
                        <a:gd name="connsiteY15" fmla="*/ 1216785 h 1533423"/>
                        <a:gd name="connsiteX16" fmla="*/ 914744 w 1067943"/>
                        <a:gd name="connsiteY16" fmla="*/ 1207777 h 1533423"/>
                        <a:gd name="connsiteX17" fmla="*/ 913682 w 1067943"/>
                        <a:gd name="connsiteY17" fmla="*/ 1211016 h 1533423"/>
                        <a:gd name="connsiteX18" fmla="*/ 935220 w 1067943"/>
                        <a:gd name="connsiteY18" fmla="*/ 1260964 h 1533423"/>
                        <a:gd name="connsiteX19" fmla="*/ 977181 w 1067943"/>
                        <a:gd name="connsiteY19" fmla="*/ 1499603 h 1533423"/>
                        <a:gd name="connsiteX20" fmla="*/ 796959 w 1067943"/>
                        <a:gd name="connsiteY20" fmla="*/ 1337649 h 1533423"/>
                        <a:gd name="connsiteX21" fmla="*/ 763236 w 1067943"/>
                        <a:gd name="connsiteY21" fmla="*/ 1288951 h 1533423"/>
                        <a:gd name="connsiteX22" fmla="*/ 755783 w 1067943"/>
                        <a:gd name="connsiteY22" fmla="*/ 1287654 h 1533423"/>
                        <a:gd name="connsiteX23" fmla="*/ 757831 w 1067943"/>
                        <a:gd name="connsiteY23" fmla="*/ 1292403 h 1533423"/>
                        <a:gd name="connsiteX24" fmla="*/ 799793 w 1067943"/>
                        <a:gd name="connsiteY24" fmla="*/ 1531041 h 1533423"/>
                        <a:gd name="connsiteX25" fmla="*/ 464454 w 1067943"/>
                        <a:gd name="connsiteY25" fmla="*/ 1122982 h 1533423"/>
                        <a:gd name="connsiteX26" fmla="*/ 380799 w 1067943"/>
                        <a:gd name="connsiteY26" fmla="*/ 958035 h 1533423"/>
                        <a:gd name="connsiteX27" fmla="*/ 367158 w 1067943"/>
                        <a:gd name="connsiteY27" fmla="*/ 940861 h 1533423"/>
                        <a:gd name="connsiteX28" fmla="*/ 286565 w 1067943"/>
                        <a:gd name="connsiteY28" fmla="*/ 824449 h 1533423"/>
                        <a:gd name="connsiteX29" fmla="*/ 277725 w 1067943"/>
                        <a:gd name="connsiteY29" fmla="*/ 809706 h 1533423"/>
                        <a:gd name="connsiteX30" fmla="*/ 273159 w 1067943"/>
                        <a:gd name="connsiteY30" fmla="*/ 808156 h 1533423"/>
                        <a:gd name="connsiteX31" fmla="*/ 297314 w 1067943"/>
                        <a:gd name="connsiteY31" fmla="*/ 946667 h 1533423"/>
                        <a:gd name="connsiteX32" fmla="*/ 277443 w 1067943"/>
                        <a:gd name="connsiteY32" fmla="*/ 1275287 h 1533423"/>
                        <a:gd name="connsiteX33" fmla="*/ 76062 w 1067943"/>
                        <a:gd name="connsiteY33" fmla="*/ 787014 h 1533423"/>
                        <a:gd name="connsiteX34" fmla="*/ 43403 w 1067943"/>
                        <a:gd name="connsiteY34" fmla="*/ 599744 h 1533423"/>
                        <a:gd name="connsiteX35" fmla="*/ 29947 w 1067943"/>
                        <a:gd name="connsiteY35" fmla="*/ 572633 h 1533423"/>
                        <a:gd name="connsiteX36" fmla="*/ -1 w 1067943"/>
                        <a:gd name="connsiteY36" fmla="*/ 410398 h 1533423"/>
                        <a:gd name="connsiteX37" fmla="*/ 17132 w 1067943"/>
                        <a:gd name="connsiteY37" fmla="*/ 286456 h 1533423"/>
                        <a:gd name="connsiteX38" fmla="*/ 23567 w 1067943"/>
                        <a:gd name="connsiteY38" fmla="*/ 271817 h 1533423"/>
                        <a:gd name="connsiteX0" fmla="*/ 23569 w 1067945"/>
                        <a:gd name="connsiteY0" fmla="*/ 514138 h 1775744"/>
                        <a:gd name="connsiteX1" fmla="*/ 66097 w 1067945"/>
                        <a:gd name="connsiteY1" fmla="*/ 329372 h 1775744"/>
                        <a:gd name="connsiteX2" fmla="*/ 504693 w 1067945"/>
                        <a:gd name="connsiteY2" fmla="*/ 242321 h 1775744"/>
                        <a:gd name="connsiteX3" fmla="*/ 506447 w 1067945"/>
                        <a:gd name="connsiteY3" fmla="*/ 259538 h 1775744"/>
                        <a:gd name="connsiteX4" fmla="*/ 453132 w 1067945"/>
                        <a:gd name="connsiteY4" fmla="*/ -1 h 1775744"/>
                        <a:gd name="connsiteX5" fmla="*/ 754445 w 1067945"/>
                        <a:gd name="connsiteY5" fmla="*/ 568721 h 1775744"/>
                        <a:gd name="connsiteX6" fmla="*/ 759945 w 1067945"/>
                        <a:gd name="connsiteY6" fmla="*/ 628389 h 1775744"/>
                        <a:gd name="connsiteX7" fmla="*/ 767367 w 1067945"/>
                        <a:gd name="connsiteY7" fmla="*/ 624272 h 1775744"/>
                        <a:gd name="connsiteX8" fmla="*/ 771288 w 1067945"/>
                        <a:gd name="connsiteY8" fmla="*/ 630227 h 1775744"/>
                        <a:gd name="connsiteX9" fmla="*/ 875013 w 1067945"/>
                        <a:gd name="connsiteY9" fmla="*/ 803929 h 1775744"/>
                        <a:gd name="connsiteX10" fmla="*/ 1055134 w 1067945"/>
                        <a:gd name="connsiteY10" fmla="*/ 1298078 h 1775744"/>
                        <a:gd name="connsiteX11" fmla="*/ 1007367 w 1067945"/>
                        <a:gd name="connsiteY11" fmla="*/ 1277889 h 1775744"/>
                        <a:gd name="connsiteX12" fmla="*/ 983959 w 1067945"/>
                        <a:gd name="connsiteY12" fmla="*/ 1254692 h 1775744"/>
                        <a:gd name="connsiteX13" fmla="*/ 1012480 w 1067945"/>
                        <a:gd name="connsiteY13" fmla="*/ 1320833 h 1775744"/>
                        <a:gd name="connsiteX14" fmla="*/ 1054440 w 1067945"/>
                        <a:gd name="connsiteY14" fmla="*/ 1559472 h 1775744"/>
                        <a:gd name="connsiteX15" fmla="*/ 921690 w 1067945"/>
                        <a:gd name="connsiteY15" fmla="*/ 1459106 h 1775744"/>
                        <a:gd name="connsiteX16" fmla="*/ 914746 w 1067945"/>
                        <a:gd name="connsiteY16" fmla="*/ 1450098 h 1775744"/>
                        <a:gd name="connsiteX17" fmla="*/ 913684 w 1067945"/>
                        <a:gd name="connsiteY17" fmla="*/ 1453337 h 1775744"/>
                        <a:gd name="connsiteX18" fmla="*/ 935222 w 1067945"/>
                        <a:gd name="connsiteY18" fmla="*/ 1503285 h 1775744"/>
                        <a:gd name="connsiteX19" fmla="*/ 977183 w 1067945"/>
                        <a:gd name="connsiteY19" fmla="*/ 1741924 h 1775744"/>
                        <a:gd name="connsiteX20" fmla="*/ 796961 w 1067945"/>
                        <a:gd name="connsiteY20" fmla="*/ 1579970 h 1775744"/>
                        <a:gd name="connsiteX21" fmla="*/ 763238 w 1067945"/>
                        <a:gd name="connsiteY21" fmla="*/ 1531272 h 1775744"/>
                        <a:gd name="connsiteX22" fmla="*/ 755785 w 1067945"/>
                        <a:gd name="connsiteY22" fmla="*/ 1529975 h 1775744"/>
                        <a:gd name="connsiteX23" fmla="*/ 757833 w 1067945"/>
                        <a:gd name="connsiteY23" fmla="*/ 1534724 h 1775744"/>
                        <a:gd name="connsiteX24" fmla="*/ 799795 w 1067945"/>
                        <a:gd name="connsiteY24" fmla="*/ 1773362 h 1775744"/>
                        <a:gd name="connsiteX25" fmla="*/ 464456 w 1067945"/>
                        <a:gd name="connsiteY25" fmla="*/ 1365303 h 1775744"/>
                        <a:gd name="connsiteX26" fmla="*/ 380801 w 1067945"/>
                        <a:gd name="connsiteY26" fmla="*/ 1200356 h 1775744"/>
                        <a:gd name="connsiteX27" fmla="*/ 367160 w 1067945"/>
                        <a:gd name="connsiteY27" fmla="*/ 1183182 h 1775744"/>
                        <a:gd name="connsiteX28" fmla="*/ 286567 w 1067945"/>
                        <a:gd name="connsiteY28" fmla="*/ 1066770 h 1775744"/>
                        <a:gd name="connsiteX29" fmla="*/ 277727 w 1067945"/>
                        <a:gd name="connsiteY29" fmla="*/ 1052027 h 1775744"/>
                        <a:gd name="connsiteX30" fmla="*/ 273161 w 1067945"/>
                        <a:gd name="connsiteY30" fmla="*/ 1050477 h 1775744"/>
                        <a:gd name="connsiteX31" fmla="*/ 297316 w 1067945"/>
                        <a:gd name="connsiteY31" fmla="*/ 1188988 h 1775744"/>
                        <a:gd name="connsiteX32" fmla="*/ 277445 w 1067945"/>
                        <a:gd name="connsiteY32" fmla="*/ 1517608 h 1775744"/>
                        <a:gd name="connsiteX33" fmla="*/ 76064 w 1067945"/>
                        <a:gd name="connsiteY33" fmla="*/ 1029335 h 1775744"/>
                        <a:gd name="connsiteX34" fmla="*/ 43405 w 1067945"/>
                        <a:gd name="connsiteY34" fmla="*/ 842065 h 1775744"/>
                        <a:gd name="connsiteX35" fmla="*/ 29949 w 1067945"/>
                        <a:gd name="connsiteY35" fmla="*/ 814954 h 1775744"/>
                        <a:gd name="connsiteX36" fmla="*/ 1 w 1067945"/>
                        <a:gd name="connsiteY36" fmla="*/ 652719 h 1775744"/>
                        <a:gd name="connsiteX37" fmla="*/ 17134 w 1067945"/>
                        <a:gd name="connsiteY37" fmla="*/ 528777 h 1775744"/>
                        <a:gd name="connsiteX38" fmla="*/ 23569 w 1067945"/>
                        <a:gd name="connsiteY38" fmla="*/ 514138 h 1775744"/>
                        <a:gd name="connsiteX0" fmla="*/ 23567 w 1067943"/>
                        <a:gd name="connsiteY0" fmla="*/ 514138 h 1775744"/>
                        <a:gd name="connsiteX1" fmla="*/ 66095 w 1067943"/>
                        <a:gd name="connsiteY1" fmla="*/ 329372 h 1775744"/>
                        <a:gd name="connsiteX2" fmla="*/ 504691 w 1067943"/>
                        <a:gd name="connsiteY2" fmla="*/ 242321 h 1775744"/>
                        <a:gd name="connsiteX3" fmla="*/ 453130 w 1067943"/>
                        <a:gd name="connsiteY3" fmla="*/ -1 h 1775744"/>
                        <a:gd name="connsiteX4" fmla="*/ 754443 w 1067943"/>
                        <a:gd name="connsiteY4" fmla="*/ 568721 h 1775744"/>
                        <a:gd name="connsiteX5" fmla="*/ 759943 w 1067943"/>
                        <a:gd name="connsiteY5" fmla="*/ 628389 h 1775744"/>
                        <a:gd name="connsiteX6" fmla="*/ 767365 w 1067943"/>
                        <a:gd name="connsiteY6" fmla="*/ 624272 h 1775744"/>
                        <a:gd name="connsiteX7" fmla="*/ 771286 w 1067943"/>
                        <a:gd name="connsiteY7" fmla="*/ 630227 h 1775744"/>
                        <a:gd name="connsiteX8" fmla="*/ 875011 w 1067943"/>
                        <a:gd name="connsiteY8" fmla="*/ 803929 h 1775744"/>
                        <a:gd name="connsiteX9" fmla="*/ 1055132 w 1067943"/>
                        <a:gd name="connsiteY9" fmla="*/ 1298078 h 1775744"/>
                        <a:gd name="connsiteX10" fmla="*/ 1007365 w 1067943"/>
                        <a:gd name="connsiteY10" fmla="*/ 1277889 h 1775744"/>
                        <a:gd name="connsiteX11" fmla="*/ 983957 w 1067943"/>
                        <a:gd name="connsiteY11" fmla="*/ 1254692 h 1775744"/>
                        <a:gd name="connsiteX12" fmla="*/ 1012478 w 1067943"/>
                        <a:gd name="connsiteY12" fmla="*/ 1320833 h 1775744"/>
                        <a:gd name="connsiteX13" fmla="*/ 1054438 w 1067943"/>
                        <a:gd name="connsiteY13" fmla="*/ 1559472 h 1775744"/>
                        <a:gd name="connsiteX14" fmla="*/ 921688 w 1067943"/>
                        <a:gd name="connsiteY14" fmla="*/ 1459106 h 1775744"/>
                        <a:gd name="connsiteX15" fmla="*/ 914744 w 1067943"/>
                        <a:gd name="connsiteY15" fmla="*/ 1450098 h 1775744"/>
                        <a:gd name="connsiteX16" fmla="*/ 913682 w 1067943"/>
                        <a:gd name="connsiteY16" fmla="*/ 1453337 h 1775744"/>
                        <a:gd name="connsiteX17" fmla="*/ 935220 w 1067943"/>
                        <a:gd name="connsiteY17" fmla="*/ 1503285 h 1775744"/>
                        <a:gd name="connsiteX18" fmla="*/ 977181 w 1067943"/>
                        <a:gd name="connsiteY18" fmla="*/ 1741924 h 1775744"/>
                        <a:gd name="connsiteX19" fmla="*/ 796959 w 1067943"/>
                        <a:gd name="connsiteY19" fmla="*/ 1579970 h 1775744"/>
                        <a:gd name="connsiteX20" fmla="*/ 763236 w 1067943"/>
                        <a:gd name="connsiteY20" fmla="*/ 1531272 h 1775744"/>
                        <a:gd name="connsiteX21" fmla="*/ 755783 w 1067943"/>
                        <a:gd name="connsiteY21" fmla="*/ 1529975 h 1775744"/>
                        <a:gd name="connsiteX22" fmla="*/ 757831 w 1067943"/>
                        <a:gd name="connsiteY22" fmla="*/ 1534724 h 1775744"/>
                        <a:gd name="connsiteX23" fmla="*/ 799793 w 1067943"/>
                        <a:gd name="connsiteY23" fmla="*/ 1773362 h 1775744"/>
                        <a:gd name="connsiteX24" fmla="*/ 464454 w 1067943"/>
                        <a:gd name="connsiteY24" fmla="*/ 1365303 h 1775744"/>
                        <a:gd name="connsiteX25" fmla="*/ 380799 w 1067943"/>
                        <a:gd name="connsiteY25" fmla="*/ 1200356 h 1775744"/>
                        <a:gd name="connsiteX26" fmla="*/ 367158 w 1067943"/>
                        <a:gd name="connsiteY26" fmla="*/ 1183182 h 1775744"/>
                        <a:gd name="connsiteX27" fmla="*/ 286565 w 1067943"/>
                        <a:gd name="connsiteY27" fmla="*/ 1066770 h 1775744"/>
                        <a:gd name="connsiteX28" fmla="*/ 277725 w 1067943"/>
                        <a:gd name="connsiteY28" fmla="*/ 1052027 h 1775744"/>
                        <a:gd name="connsiteX29" fmla="*/ 273159 w 1067943"/>
                        <a:gd name="connsiteY29" fmla="*/ 1050477 h 1775744"/>
                        <a:gd name="connsiteX30" fmla="*/ 297314 w 1067943"/>
                        <a:gd name="connsiteY30" fmla="*/ 1188988 h 1775744"/>
                        <a:gd name="connsiteX31" fmla="*/ 277443 w 1067943"/>
                        <a:gd name="connsiteY31" fmla="*/ 1517608 h 1775744"/>
                        <a:gd name="connsiteX32" fmla="*/ 76062 w 1067943"/>
                        <a:gd name="connsiteY32" fmla="*/ 1029335 h 1775744"/>
                        <a:gd name="connsiteX33" fmla="*/ 43403 w 1067943"/>
                        <a:gd name="connsiteY33" fmla="*/ 842065 h 1775744"/>
                        <a:gd name="connsiteX34" fmla="*/ 29947 w 1067943"/>
                        <a:gd name="connsiteY34" fmla="*/ 814954 h 1775744"/>
                        <a:gd name="connsiteX35" fmla="*/ -1 w 1067943"/>
                        <a:gd name="connsiteY35" fmla="*/ 652719 h 1775744"/>
                        <a:gd name="connsiteX36" fmla="*/ 17132 w 1067943"/>
                        <a:gd name="connsiteY36" fmla="*/ 528777 h 1775744"/>
                        <a:gd name="connsiteX37" fmla="*/ 23567 w 1067943"/>
                        <a:gd name="connsiteY37" fmla="*/ 514138 h 1775744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754445 w 1067945"/>
                        <a:gd name="connsiteY3" fmla="*/ 572544 h 1779567"/>
                        <a:gd name="connsiteX4" fmla="*/ 759945 w 1067945"/>
                        <a:gd name="connsiteY4" fmla="*/ 632212 h 1779567"/>
                        <a:gd name="connsiteX5" fmla="*/ 767367 w 1067945"/>
                        <a:gd name="connsiteY5" fmla="*/ 628095 h 1779567"/>
                        <a:gd name="connsiteX6" fmla="*/ 771288 w 1067945"/>
                        <a:gd name="connsiteY6" fmla="*/ 634050 h 1779567"/>
                        <a:gd name="connsiteX7" fmla="*/ 875013 w 1067945"/>
                        <a:gd name="connsiteY7" fmla="*/ 807752 h 1779567"/>
                        <a:gd name="connsiteX8" fmla="*/ 1055134 w 1067945"/>
                        <a:gd name="connsiteY8" fmla="*/ 1301901 h 1779567"/>
                        <a:gd name="connsiteX9" fmla="*/ 1007367 w 1067945"/>
                        <a:gd name="connsiteY9" fmla="*/ 1281712 h 1779567"/>
                        <a:gd name="connsiteX10" fmla="*/ 983959 w 1067945"/>
                        <a:gd name="connsiteY10" fmla="*/ 1258515 h 1779567"/>
                        <a:gd name="connsiteX11" fmla="*/ 1012480 w 1067945"/>
                        <a:gd name="connsiteY11" fmla="*/ 1324656 h 1779567"/>
                        <a:gd name="connsiteX12" fmla="*/ 1054440 w 1067945"/>
                        <a:gd name="connsiteY12" fmla="*/ 1563295 h 1779567"/>
                        <a:gd name="connsiteX13" fmla="*/ 921690 w 1067945"/>
                        <a:gd name="connsiteY13" fmla="*/ 1462929 h 1779567"/>
                        <a:gd name="connsiteX14" fmla="*/ 914746 w 1067945"/>
                        <a:gd name="connsiteY14" fmla="*/ 1453921 h 1779567"/>
                        <a:gd name="connsiteX15" fmla="*/ 913684 w 1067945"/>
                        <a:gd name="connsiteY15" fmla="*/ 1457160 h 1779567"/>
                        <a:gd name="connsiteX16" fmla="*/ 935222 w 1067945"/>
                        <a:gd name="connsiteY16" fmla="*/ 1507108 h 1779567"/>
                        <a:gd name="connsiteX17" fmla="*/ 977183 w 1067945"/>
                        <a:gd name="connsiteY17" fmla="*/ 1745747 h 1779567"/>
                        <a:gd name="connsiteX18" fmla="*/ 796961 w 1067945"/>
                        <a:gd name="connsiteY18" fmla="*/ 1583793 h 1779567"/>
                        <a:gd name="connsiteX19" fmla="*/ 763238 w 1067945"/>
                        <a:gd name="connsiteY19" fmla="*/ 1535095 h 1779567"/>
                        <a:gd name="connsiteX20" fmla="*/ 755785 w 1067945"/>
                        <a:gd name="connsiteY20" fmla="*/ 1533798 h 1779567"/>
                        <a:gd name="connsiteX21" fmla="*/ 757833 w 1067945"/>
                        <a:gd name="connsiteY21" fmla="*/ 1538547 h 1779567"/>
                        <a:gd name="connsiteX22" fmla="*/ 799795 w 1067945"/>
                        <a:gd name="connsiteY22" fmla="*/ 1777185 h 1779567"/>
                        <a:gd name="connsiteX23" fmla="*/ 464456 w 1067945"/>
                        <a:gd name="connsiteY23" fmla="*/ 1369126 h 1779567"/>
                        <a:gd name="connsiteX24" fmla="*/ 380801 w 1067945"/>
                        <a:gd name="connsiteY24" fmla="*/ 1204179 h 1779567"/>
                        <a:gd name="connsiteX25" fmla="*/ 367160 w 1067945"/>
                        <a:gd name="connsiteY25" fmla="*/ 1187005 h 1779567"/>
                        <a:gd name="connsiteX26" fmla="*/ 286567 w 1067945"/>
                        <a:gd name="connsiteY26" fmla="*/ 1070593 h 1779567"/>
                        <a:gd name="connsiteX27" fmla="*/ 277727 w 1067945"/>
                        <a:gd name="connsiteY27" fmla="*/ 1055850 h 1779567"/>
                        <a:gd name="connsiteX28" fmla="*/ 273161 w 1067945"/>
                        <a:gd name="connsiteY28" fmla="*/ 1054300 h 1779567"/>
                        <a:gd name="connsiteX29" fmla="*/ 297316 w 1067945"/>
                        <a:gd name="connsiteY29" fmla="*/ 1192811 h 1779567"/>
                        <a:gd name="connsiteX30" fmla="*/ 277445 w 1067945"/>
                        <a:gd name="connsiteY30" fmla="*/ 1521431 h 1779567"/>
                        <a:gd name="connsiteX31" fmla="*/ 76064 w 1067945"/>
                        <a:gd name="connsiteY31" fmla="*/ 1033158 h 1779567"/>
                        <a:gd name="connsiteX32" fmla="*/ 43405 w 1067945"/>
                        <a:gd name="connsiteY32" fmla="*/ 845888 h 1779567"/>
                        <a:gd name="connsiteX33" fmla="*/ 29949 w 1067945"/>
                        <a:gd name="connsiteY33" fmla="*/ 818777 h 1779567"/>
                        <a:gd name="connsiteX34" fmla="*/ 1 w 1067945"/>
                        <a:gd name="connsiteY34" fmla="*/ 656542 h 1779567"/>
                        <a:gd name="connsiteX35" fmla="*/ 17134 w 1067945"/>
                        <a:gd name="connsiteY35" fmla="*/ 532600 h 1779567"/>
                        <a:gd name="connsiteX36" fmla="*/ 23569 w 1067945"/>
                        <a:gd name="connsiteY36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754443 w 1067943"/>
                        <a:gd name="connsiteY3" fmla="*/ 572544 h 1779567"/>
                        <a:gd name="connsiteX4" fmla="*/ 759943 w 1067943"/>
                        <a:gd name="connsiteY4" fmla="*/ 632212 h 1779567"/>
                        <a:gd name="connsiteX5" fmla="*/ 767365 w 1067943"/>
                        <a:gd name="connsiteY5" fmla="*/ 628095 h 1779567"/>
                        <a:gd name="connsiteX6" fmla="*/ 875011 w 1067943"/>
                        <a:gd name="connsiteY6" fmla="*/ 807752 h 1779567"/>
                        <a:gd name="connsiteX7" fmla="*/ 1055132 w 1067943"/>
                        <a:gd name="connsiteY7" fmla="*/ 1301901 h 1779567"/>
                        <a:gd name="connsiteX8" fmla="*/ 1007365 w 1067943"/>
                        <a:gd name="connsiteY8" fmla="*/ 1281712 h 1779567"/>
                        <a:gd name="connsiteX9" fmla="*/ 983957 w 1067943"/>
                        <a:gd name="connsiteY9" fmla="*/ 1258515 h 1779567"/>
                        <a:gd name="connsiteX10" fmla="*/ 1012478 w 1067943"/>
                        <a:gd name="connsiteY10" fmla="*/ 1324656 h 1779567"/>
                        <a:gd name="connsiteX11" fmla="*/ 1054438 w 1067943"/>
                        <a:gd name="connsiteY11" fmla="*/ 1563295 h 1779567"/>
                        <a:gd name="connsiteX12" fmla="*/ 921688 w 1067943"/>
                        <a:gd name="connsiteY12" fmla="*/ 1462929 h 1779567"/>
                        <a:gd name="connsiteX13" fmla="*/ 914744 w 1067943"/>
                        <a:gd name="connsiteY13" fmla="*/ 1453921 h 1779567"/>
                        <a:gd name="connsiteX14" fmla="*/ 913682 w 1067943"/>
                        <a:gd name="connsiteY14" fmla="*/ 1457160 h 1779567"/>
                        <a:gd name="connsiteX15" fmla="*/ 935220 w 1067943"/>
                        <a:gd name="connsiteY15" fmla="*/ 1507108 h 1779567"/>
                        <a:gd name="connsiteX16" fmla="*/ 977181 w 1067943"/>
                        <a:gd name="connsiteY16" fmla="*/ 1745747 h 1779567"/>
                        <a:gd name="connsiteX17" fmla="*/ 796959 w 1067943"/>
                        <a:gd name="connsiteY17" fmla="*/ 1583793 h 1779567"/>
                        <a:gd name="connsiteX18" fmla="*/ 763236 w 1067943"/>
                        <a:gd name="connsiteY18" fmla="*/ 1535095 h 1779567"/>
                        <a:gd name="connsiteX19" fmla="*/ 755783 w 1067943"/>
                        <a:gd name="connsiteY19" fmla="*/ 1533798 h 1779567"/>
                        <a:gd name="connsiteX20" fmla="*/ 757831 w 1067943"/>
                        <a:gd name="connsiteY20" fmla="*/ 1538547 h 1779567"/>
                        <a:gd name="connsiteX21" fmla="*/ 799793 w 1067943"/>
                        <a:gd name="connsiteY21" fmla="*/ 1777185 h 1779567"/>
                        <a:gd name="connsiteX22" fmla="*/ 464454 w 1067943"/>
                        <a:gd name="connsiteY22" fmla="*/ 1369126 h 1779567"/>
                        <a:gd name="connsiteX23" fmla="*/ 380799 w 1067943"/>
                        <a:gd name="connsiteY23" fmla="*/ 1204179 h 1779567"/>
                        <a:gd name="connsiteX24" fmla="*/ 367158 w 1067943"/>
                        <a:gd name="connsiteY24" fmla="*/ 1187005 h 1779567"/>
                        <a:gd name="connsiteX25" fmla="*/ 286565 w 1067943"/>
                        <a:gd name="connsiteY25" fmla="*/ 1070593 h 1779567"/>
                        <a:gd name="connsiteX26" fmla="*/ 277725 w 1067943"/>
                        <a:gd name="connsiteY26" fmla="*/ 1055850 h 1779567"/>
                        <a:gd name="connsiteX27" fmla="*/ 273159 w 1067943"/>
                        <a:gd name="connsiteY27" fmla="*/ 1054300 h 1779567"/>
                        <a:gd name="connsiteX28" fmla="*/ 297314 w 1067943"/>
                        <a:gd name="connsiteY28" fmla="*/ 1192811 h 1779567"/>
                        <a:gd name="connsiteX29" fmla="*/ 277443 w 1067943"/>
                        <a:gd name="connsiteY29" fmla="*/ 1521431 h 1779567"/>
                        <a:gd name="connsiteX30" fmla="*/ 76062 w 1067943"/>
                        <a:gd name="connsiteY30" fmla="*/ 1033158 h 1779567"/>
                        <a:gd name="connsiteX31" fmla="*/ 43403 w 1067943"/>
                        <a:gd name="connsiteY31" fmla="*/ 845888 h 1779567"/>
                        <a:gd name="connsiteX32" fmla="*/ 29947 w 1067943"/>
                        <a:gd name="connsiteY32" fmla="*/ 818777 h 1779567"/>
                        <a:gd name="connsiteX33" fmla="*/ -1 w 1067943"/>
                        <a:gd name="connsiteY33" fmla="*/ 656542 h 1779567"/>
                        <a:gd name="connsiteX34" fmla="*/ 17132 w 1067943"/>
                        <a:gd name="connsiteY34" fmla="*/ 532600 h 1779567"/>
                        <a:gd name="connsiteX35" fmla="*/ 23567 w 1067943"/>
                        <a:gd name="connsiteY35" fmla="*/ 517961 h 1779567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754445 w 1067945"/>
                        <a:gd name="connsiteY3" fmla="*/ 572544 h 1779567"/>
                        <a:gd name="connsiteX4" fmla="*/ 759945 w 1067945"/>
                        <a:gd name="connsiteY4" fmla="*/ 632212 h 1779567"/>
                        <a:gd name="connsiteX5" fmla="*/ 875013 w 1067945"/>
                        <a:gd name="connsiteY5" fmla="*/ 807752 h 1779567"/>
                        <a:gd name="connsiteX6" fmla="*/ 1055134 w 1067945"/>
                        <a:gd name="connsiteY6" fmla="*/ 1301901 h 1779567"/>
                        <a:gd name="connsiteX7" fmla="*/ 1007367 w 1067945"/>
                        <a:gd name="connsiteY7" fmla="*/ 1281712 h 1779567"/>
                        <a:gd name="connsiteX8" fmla="*/ 983959 w 1067945"/>
                        <a:gd name="connsiteY8" fmla="*/ 1258515 h 1779567"/>
                        <a:gd name="connsiteX9" fmla="*/ 1012480 w 1067945"/>
                        <a:gd name="connsiteY9" fmla="*/ 1324656 h 1779567"/>
                        <a:gd name="connsiteX10" fmla="*/ 1054440 w 1067945"/>
                        <a:gd name="connsiteY10" fmla="*/ 1563295 h 1779567"/>
                        <a:gd name="connsiteX11" fmla="*/ 921690 w 1067945"/>
                        <a:gd name="connsiteY11" fmla="*/ 1462929 h 1779567"/>
                        <a:gd name="connsiteX12" fmla="*/ 914746 w 1067945"/>
                        <a:gd name="connsiteY12" fmla="*/ 1453921 h 1779567"/>
                        <a:gd name="connsiteX13" fmla="*/ 913684 w 1067945"/>
                        <a:gd name="connsiteY13" fmla="*/ 1457160 h 1779567"/>
                        <a:gd name="connsiteX14" fmla="*/ 935222 w 1067945"/>
                        <a:gd name="connsiteY14" fmla="*/ 1507108 h 1779567"/>
                        <a:gd name="connsiteX15" fmla="*/ 977183 w 1067945"/>
                        <a:gd name="connsiteY15" fmla="*/ 1745747 h 1779567"/>
                        <a:gd name="connsiteX16" fmla="*/ 796961 w 1067945"/>
                        <a:gd name="connsiteY16" fmla="*/ 1583793 h 1779567"/>
                        <a:gd name="connsiteX17" fmla="*/ 763238 w 1067945"/>
                        <a:gd name="connsiteY17" fmla="*/ 1535095 h 1779567"/>
                        <a:gd name="connsiteX18" fmla="*/ 755785 w 1067945"/>
                        <a:gd name="connsiteY18" fmla="*/ 1533798 h 1779567"/>
                        <a:gd name="connsiteX19" fmla="*/ 757833 w 1067945"/>
                        <a:gd name="connsiteY19" fmla="*/ 1538547 h 1779567"/>
                        <a:gd name="connsiteX20" fmla="*/ 799795 w 1067945"/>
                        <a:gd name="connsiteY20" fmla="*/ 1777185 h 1779567"/>
                        <a:gd name="connsiteX21" fmla="*/ 464456 w 1067945"/>
                        <a:gd name="connsiteY21" fmla="*/ 1369126 h 1779567"/>
                        <a:gd name="connsiteX22" fmla="*/ 380801 w 1067945"/>
                        <a:gd name="connsiteY22" fmla="*/ 1204179 h 1779567"/>
                        <a:gd name="connsiteX23" fmla="*/ 367160 w 1067945"/>
                        <a:gd name="connsiteY23" fmla="*/ 1187005 h 1779567"/>
                        <a:gd name="connsiteX24" fmla="*/ 286567 w 1067945"/>
                        <a:gd name="connsiteY24" fmla="*/ 1070593 h 1779567"/>
                        <a:gd name="connsiteX25" fmla="*/ 277727 w 1067945"/>
                        <a:gd name="connsiteY25" fmla="*/ 1055850 h 1779567"/>
                        <a:gd name="connsiteX26" fmla="*/ 273161 w 1067945"/>
                        <a:gd name="connsiteY26" fmla="*/ 1054300 h 1779567"/>
                        <a:gd name="connsiteX27" fmla="*/ 297316 w 1067945"/>
                        <a:gd name="connsiteY27" fmla="*/ 1192811 h 1779567"/>
                        <a:gd name="connsiteX28" fmla="*/ 277445 w 1067945"/>
                        <a:gd name="connsiteY28" fmla="*/ 1521431 h 1779567"/>
                        <a:gd name="connsiteX29" fmla="*/ 76064 w 1067945"/>
                        <a:gd name="connsiteY29" fmla="*/ 1033158 h 1779567"/>
                        <a:gd name="connsiteX30" fmla="*/ 43405 w 1067945"/>
                        <a:gd name="connsiteY30" fmla="*/ 845888 h 1779567"/>
                        <a:gd name="connsiteX31" fmla="*/ 29949 w 1067945"/>
                        <a:gd name="connsiteY31" fmla="*/ 818777 h 1779567"/>
                        <a:gd name="connsiteX32" fmla="*/ 1 w 1067945"/>
                        <a:gd name="connsiteY32" fmla="*/ 656542 h 1779567"/>
                        <a:gd name="connsiteX33" fmla="*/ 17134 w 1067945"/>
                        <a:gd name="connsiteY33" fmla="*/ 532600 h 1779567"/>
                        <a:gd name="connsiteX34" fmla="*/ 23569 w 1067945"/>
                        <a:gd name="connsiteY34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754443 w 1067943"/>
                        <a:gd name="connsiteY3" fmla="*/ 572544 h 1779567"/>
                        <a:gd name="connsiteX4" fmla="*/ 875011 w 1067943"/>
                        <a:gd name="connsiteY4" fmla="*/ 807752 h 1779567"/>
                        <a:gd name="connsiteX5" fmla="*/ 1055132 w 1067943"/>
                        <a:gd name="connsiteY5" fmla="*/ 1301901 h 1779567"/>
                        <a:gd name="connsiteX6" fmla="*/ 1007365 w 1067943"/>
                        <a:gd name="connsiteY6" fmla="*/ 1281712 h 1779567"/>
                        <a:gd name="connsiteX7" fmla="*/ 983957 w 1067943"/>
                        <a:gd name="connsiteY7" fmla="*/ 1258515 h 1779567"/>
                        <a:gd name="connsiteX8" fmla="*/ 1012478 w 1067943"/>
                        <a:gd name="connsiteY8" fmla="*/ 1324656 h 1779567"/>
                        <a:gd name="connsiteX9" fmla="*/ 1054438 w 1067943"/>
                        <a:gd name="connsiteY9" fmla="*/ 1563295 h 1779567"/>
                        <a:gd name="connsiteX10" fmla="*/ 921688 w 1067943"/>
                        <a:gd name="connsiteY10" fmla="*/ 1462929 h 1779567"/>
                        <a:gd name="connsiteX11" fmla="*/ 914744 w 1067943"/>
                        <a:gd name="connsiteY11" fmla="*/ 1453921 h 1779567"/>
                        <a:gd name="connsiteX12" fmla="*/ 913682 w 1067943"/>
                        <a:gd name="connsiteY12" fmla="*/ 1457160 h 1779567"/>
                        <a:gd name="connsiteX13" fmla="*/ 935220 w 1067943"/>
                        <a:gd name="connsiteY13" fmla="*/ 1507108 h 1779567"/>
                        <a:gd name="connsiteX14" fmla="*/ 977181 w 1067943"/>
                        <a:gd name="connsiteY14" fmla="*/ 1745747 h 1779567"/>
                        <a:gd name="connsiteX15" fmla="*/ 796959 w 1067943"/>
                        <a:gd name="connsiteY15" fmla="*/ 1583793 h 1779567"/>
                        <a:gd name="connsiteX16" fmla="*/ 763236 w 1067943"/>
                        <a:gd name="connsiteY16" fmla="*/ 1535095 h 1779567"/>
                        <a:gd name="connsiteX17" fmla="*/ 755783 w 1067943"/>
                        <a:gd name="connsiteY17" fmla="*/ 1533798 h 1779567"/>
                        <a:gd name="connsiteX18" fmla="*/ 757831 w 1067943"/>
                        <a:gd name="connsiteY18" fmla="*/ 1538547 h 1779567"/>
                        <a:gd name="connsiteX19" fmla="*/ 799793 w 1067943"/>
                        <a:gd name="connsiteY19" fmla="*/ 1777185 h 1779567"/>
                        <a:gd name="connsiteX20" fmla="*/ 464454 w 1067943"/>
                        <a:gd name="connsiteY20" fmla="*/ 1369126 h 1779567"/>
                        <a:gd name="connsiteX21" fmla="*/ 380799 w 1067943"/>
                        <a:gd name="connsiteY21" fmla="*/ 1204179 h 1779567"/>
                        <a:gd name="connsiteX22" fmla="*/ 367158 w 1067943"/>
                        <a:gd name="connsiteY22" fmla="*/ 1187005 h 1779567"/>
                        <a:gd name="connsiteX23" fmla="*/ 286565 w 1067943"/>
                        <a:gd name="connsiteY23" fmla="*/ 1070593 h 1779567"/>
                        <a:gd name="connsiteX24" fmla="*/ 277725 w 1067943"/>
                        <a:gd name="connsiteY24" fmla="*/ 1055850 h 1779567"/>
                        <a:gd name="connsiteX25" fmla="*/ 273159 w 1067943"/>
                        <a:gd name="connsiteY25" fmla="*/ 1054300 h 1779567"/>
                        <a:gd name="connsiteX26" fmla="*/ 297314 w 1067943"/>
                        <a:gd name="connsiteY26" fmla="*/ 1192811 h 1779567"/>
                        <a:gd name="connsiteX27" fmla="*/ 277443 w 1067943"/>
                        <a:gd name="connsiteY27" fmla="*/ 1521431 h 1779567"/>
                        <a:gd name="connsiteX28" fmla="*/ 76062 w 1067943"/>
                        <a:gd name="connsiteY28" fmla="*/ 1033158 h 1779567"/>
                        <a:gd name="connsiteX29" fmla="*/ 43403 w 1067943"/>
                        <a:gd name="connsiteY29" fmla="*/ 845888 h 1779567"/>
                        <a:gd name="connsiteX30" fmla="*/ 29947 w 1067943"/>
                        <a:gd name="connsiteY30" fmla="*/ 818777 h 1779567"/>
                        <a:gd name="connsiteX31" fmla="*/ -1 w 1067943"/>
                        <a:gd name="connsiteY31" fmla="*/ 656542 h 1779567"/>
                        <a:gd name="connsiteX32" fmla="*/ 17132 w 1067943"/>
                        <a:gd name="connsiteY32" fmla="*/ 532600 h 1779567"/>
                        <a:gd name="connsiteX33" fmla="*/ 23567 w 1067943"/>
                        <a:gd name="connsiteY33" fmla="*/ 517961 h 1779567"/>
                        <a:gd name="connsiteX0" fmla="*/ 23569 w 1067945"/>
                        <a:gd name="connsiteY0" fmla="*/ 517961 h 1779567"/>
                        <a:gd name="connsiteX1" fmla="*/ 66097 w 1067945"/>
                        <a:gd name="connsiteY1" fmla="*/ 333195 h 1779567"/>
                        <a:gd name="connsiteX2" fmla="*/ 453132 w 1067945"/>
                        <a:gd name="connsiteY2" fmla="*/ 3822 h 1779567"/>
                        <a:gd name="connsiteX3" fmla="*/ 875013 w 1067945"/>
                        <a:gd name="connsiteY3" fmla="*/ 807752 h 1779567"/>
                        <a:gd name="connsiteX4" fmla="*/ 1055134 w 1067945"/>
                        <a:gd name="connsiteY4" fmla="*/ 1301901 h 1779567"/>
                        <a:gd name="connsiteX5" fmla="*/ 1007367 w 1067945"/>
                        <a:gd name="connsiteY5" fmla="*/ 1281712 h 1779567"/>
                        <a:gd name="connsiteX6" fmla="*/ 983959 w 1067945"/>
                        <a:gd name="connsiteY6" fmla="*/ 1258515 h 1779567"/>
                        <a:gd name="connsiteX7" fmla="*/ 1012480 w 1067945"/>
                        <a:gd name="connsiteY7" fmla="*/ 1324656 h 1779567"/>
                        <a:gd name="connsiteX8" fmla="*/ 1054440 w 1067945"/>
                        <a:gd name="connsiteY8" fmla="*/ 1563295 h 1779567"/>
                        <a:gd name="connsiteX9" fmla="*/ 921690 w 1067945"/>
                        <a:gd name="connsiteY9" fmla="*/ 1462929 h 1779567"/>
                        <a:gd name="connsiteX10" fmla="*/ 914746 w 1067945"/>
                        <a:gd name="connsiteY10" fmla="*/ 1453921 h 1779567"/>
                        <a:gd name="connsiteX11" fmla="*/ 913684 w 1067945"/>
                        <a:gd name="connsiteY11" fmla="*/ 1457160 h 1779567"/>
                        <a:gd name="connsiteX12" fmla="*/ 935222 w 1067945"/>
                        <a:gd name="connsiteY12" fmla="*/ 1507108 h 1779567"/>
                        <a:gd name="connsiteX13" fmla="*/ 977183 w 1067945"/>
                        <a:gd name="connsiteY13" fmla="*/ 1745747 h 1779567"/>
                        <a:gd name="connsiteX14" fmla="*/ 796961 w 1067945"/>
                        <a:gd name="connsiteY14" fmla="*/ 1583793 h 1779567"/>
                        <a:gd name="connsiteX15" fmla="*/ 763238 w 1067945"/>
                        <a:gd name="connsiteY15" fmla="*/ 1535095 h 1779567"/>
                        <a:gd name="connsiteX16" fmla="*/ 755785 w 1067945"/>
                        <a:gd name="connsiteY16" fmla="*/ 1533798 h 1779567"/>
                        <a:gd name="connsiteX17" fmla="*/ 757833 w 1067945"/>
                        <a:gd name="connsiteY17" fmla="*/ 1538547 h 1779567"/>
                        <a:gd name="connsiteX18" fmla="*/ 799795 w 1067945"/>
                        <a:gd name="connsiteY18" fmla="*/ 1777185 h 1779567"/>
                        <a:gd name="connsiteX19" fmla="*/ 464456 w 1067945"/>
                        <a:gd name="connsiteY19" fmla="*/ 1369126 h 1779567"/>
                        <a:gd name="connsiteX20" fmla="*/ 380801 w 1067945"/>
                        <a:gd name="connsiteY20" fmla="*/ 1204179 h 1779567"/>
                        <a:gd name="connsiteX21" fmla="*/ 367160 w 1067945"/>
                        <a:gd name="connsiteY21" fmla="*/ 1187005 h 1779567"/>
                        <a:gd name="connsiteX22" fmla="*/ 286567 w 1067945"/>
                        <a:gd name="connsiteY22" fmla="*/ 1070593 h 1779567"/>
                        <a:gd name="connsiteX23" fmla="*/ 277727 w 1067945"/>
                        <a:gd name="connsiteY23" fmla="*/ 1055850 h 1779567"/>
                        <a:gd name="connsiteX24" fmla="*/ 273161 w 1067945"/>
                        <a:gd name="connsiteY24" fmla="*/ 1054300 h 1779567"/>
                        <a:gd name="connsiteX25" fmla="*/ 297316 w 1067945"/>
                        <a:gd name="connsiteY25" fmla="*/ 1192811 h 1779567"/>
                        <a:gd name="connsiteX26" fmla="*/ 277445 w 1067945"/>
                        <a:gd name="connsiteY26" fmla="*/ 1521431 h 1779567"/>
                        <a:gd name="connsiteX27" fmla="*/ 76064 w 1067945"/>
                        <a:gd name="connsiteY27" fmla="*/ 1033158 h 1779567"/>
                        <a:gd name="connsiteX28" fmla="*/ 43405 w 1067945"/>
                        <a:gd name="connsiteY28" fmla="*/ 845888 h 1779567"/>
                        <a:gd name="connsiteX29" fmla="*/ 29949 w 1067945"/>
                        <a:gd name="connsiteY29" fmla="*/ 818777 h 1779567"/>
                        <a:gd name="connsiteX30" fmla="*/ 1 w 1067945"/>
                        <a:gd name="connsiteY30" fmla="*/ 656542 h 1779567"/>
                        <a:gd name="connsiteX31" fmla="*/ 17134 w 1067945"/>
                        <a:gd name="connsiteY31" fmla="*/ 532600 h 1779567"/>
                        <a:gd name="connsiteX32" fmla="*/ 23569 w 1067945"/>
                        <a:gd name="connsiteY32" fmla="*/ 517961 h 1779567"/>
                        <a:gd name="connsiteX0" fmla="*/ 23567 w 1067943"/>
                        <a:gd name="connsiteY0" fmla="*/ 517961 h 1779567"/>
                        <a:gd name="connsiteX1" fmla="*/ 66095 w 1067943"/>
                        <a:gd name="connsiteY1" fmla="*/ 333195 h 1779567"/>
                        <a:gd name="connsiteX2" fmla="*/ 453130 w 1067943"/>
                        <a:gd name="connsiteY2" fmla="*/ 3822 h 1779567"/>
                        <a:gd name="connsiteX3" fmla="*/ 892225 w 1067943"/>
                        <a:gd name="connsiteY3" fmla="*/ 751818 h 1779567"/>
                        <a:gd name="connsiteX4" fmla="*/ 1055132 w 1067943"/>
                        <a:gd name="connsiteY4" fmla="*/ 1301901 h 1779567"/>
                        <a:gd name="connsiteX5" fmla="*/ 1007365 w 1067943"/>
                        <a:gd name="connsiteY5" fmla="*/ 1281712 h 1779567"/>
                        <a:gd name="connsiteX6" fmla="*/ 983957 w 1067943"/>
                        <a:gd name="connsiteY6" fmla="*/ 1258515 h 1779567"/>
                        <a:gd name="connsiteX7" fmla="*/ 1012478 w 1067943"/>
                        <a:gd name="connsiteY7" fmla="*/ 1324656 h 1779567"/>
                        <a:gd name="connsiteX8" fmla="*/ 1054438 w 1067943"/>
                        <a:gd name="connsiteY8" fmla="*/ 1563295 h 1779567"/>
                        <a:gd name="connsiteX9" fmla="*/ 921688 w 1067943"/>
                        <a:gd name="connsiteY9" fmla="*/ 1462929 h 1779567"/>
                        <a:gd name="connsiteX10" fmla="*/ 914744 w 1067943"/>
                        <a:gd name="connsiteY10" fmla="*/ 1453921 h 1779567"/>
                        <a:gd name="connsiteX11" fmla="*/ 913682 w 1067943"/>
                        <a:gd name="connsiteY11" fmla="*/ 1457160 h 1779567"/>
                        <a:gd name="connsiteX12" fmla="*/ 935220 w 1067943"/>
                        <a:gd name="connsiteY12" fmla="*/ 1507108 h 1779567"/>
                        <a:gd name="connsiteX13" fmla="*/ 977181 w 1067943"/>
                        <a:gd name="connsiteY13" fmla="*/ 1745747 h 1779567"/>
                        <a:gd name="connsiteX14" fmla="*/ 796959 w 1067943"/>
                        <a:gd name="connsiteY14" fmla="*/ 1583793 h 1779567"/>
                        <a:gd name="connsiteX15" fmla="*/ 763236 w 1067943"/>
                        <a:gd name="connsiteY15" fmla="*/ 1535095 h 1779567"/>
                        <a:gd name="connsiteX16" fmla="*/ 755783 w 1067943"/>
                        <a:gd name="connsiteY16" fmla="*/ 1533798 h 1779567"/>
                        <a:gd name="connsiteX17" fmla="*/ 757831 w 1067943"/>
                        <a:gd name="connsiteY17" fmla="*/ 1538547 h 1779567"/>
                        <a:gd name="connsiteX18" fmla="*/ 799793 w 1067943"/>
                        <a:gd name="connsiteY18" fmla="*/ 1777185 h 1779567"/>
                        <a:gd name="connsiteX19" fmla="*/ 464454 w 1067943"/>
                        <a:gd name="connsiteY19" fmla="*/ 1369126 h 1779567"/>
                        <a:gd name="connsiteX20" fmla="*/ 380799 w 1067943"/>
                        <a:gd name="connsiteY20" fmla="*/ 1204179 h 1779567"/>
                        <a:gd name="connsiteX21" fmla="*/ 367158 w 1067943"/>
                        <a:gd name="connsiteY21" fmla="*/ 1187005 h 1779567"/>
                        <a:gd name="connsiteX22" fmla="*/ 286565 w 1067943"/>
                        <a:gd name="connsiteY22" fmla="*/ 1070593 h 1779567"/>
                        <a:gd name="connsiteX23" fmla="*/ 277725 w 1067943"/>
                        <a:gd name="connsiteY23" fmla="*/ 1055850 h 1779567"/>
                        <a:gd name="connsiteX24" fmla="*/ 273159 w 1067943"/>
                        <a:gd name="connsiteY24" fmla="*/ 1054300 h 1779567"/>
                        <a:gd name="connsiteX25" fmla="*/ 297314 w 1067943"/>
                        <a:gd name="connsiteY25" fmla="*/ 1192811 h 1779567"/>
                        <a:gd name="connsiteX26" fmla="*/ 277443 w 1067943"/>
                        <a:gd name="connsiteY26" fmla="*/ 1521431 h 1779567"/>
                        <a:gd name="connsiteX27" fmla="*/ 76062 w 1067943"/>
                        <a:gd name="connsiteY27" fmla="*/ 1033158 h 1779567"/>
                        <a:gd name="connsiteX28" fmla="*/ 43403 w 1067943"/>
                        <a:gd name="connsiteY28" fmla="*/ 845888 h 1779567"/>
                        <a:gd name="connsiteX29" fmla="*/ 29947 w 1067943"/>
                        <a:gd name="connsiteY29" fmla="*/ 818777 h 1779567"/>
                        <a:gd name="connsiteX30" fmla="*/ -1 w 1067943"/>
                        <a:gd name="connsiteY30" fmla="*/ 656542 h 1779567"/>
                        <a:gd name="connsiteX31" fmla="*/ 17132 w 1067943"/>
                        <a:gd name="connsiteY31" fmla="*/ 532600 h 1779567"/>
                        <a:gd name="connsiteX32" fmla="*/ 23567 w 1067943"/>
                        <a:gd name="connsiteY32" fmla="*/ 517961 h 1779567"/>
                        <a:gd name="connsiteX0" fmla="*/ 324009 w 1368385"/>
                        <a:gd name="connsiteY0" fmla="*/ 924215 h 2185821"/>
                        <a:gd name="connsiteX1" fmla="*/ 8678 w 1368385"/>
                        <a:gd name="connsiteY1" fmla="*/ 10933 h 2185821"/>
                        <a:gd name="connsiteX2" fmla="*/ 753572 w 1368385"/>
                        <a:gd name="connsiteY2" fmla="*/ 410076 h 2185821"/>
                        <a:gd name="connsiteX3" fmla="*/ 1192667 w 1368385"/>
                        <a:gd name="connsiteY3" fmla="*/ 1158072 h 2185821"/>
                        <a:gd name="connsiteX4" fmla="*/ 1355574 w 1368385"/>
                        <a:gd name="connsiteY4" fmla="*/ 1708155 h 2185821"/>
                        <a:gd name="connsiteX5" fmla="*/ 1307807 w 1368385"/>
                        <a:gd name="connsiteY5" fmla="*/ 1687966 h 2185821"/>
                        <a:gd name="connsiteX6" fmla="*/ 1284399 w 1368385"/>
                        <a:gd name="connsiteY6" fmla="*/ 1664769 h 2185821"/>
                        <a:gd name="connsiteX7" fmla="*/ 1312920 w 1368385"/>
                        <a:gd name="connsiteY7" fmla="*/ 1730910 h 2185821"/>
                        <a:gd name="connsiteX8" fmla="*/ 1354880 w 1368385"/>
                        <a:gd name="connsiteY8" fmla="*/ 1969549 h 2185821"/>
                        <a:gd name="connsiteX9" fmla="*/ 1222130 w 1368385"/>
                        <a:gd name="connsiteY9" fmla="*/ 1869183 h 2185821"/>
                        <a:gd name="connsiteX10" fmla="*/ 1215186 w 1368385"/>
                        <a:gd name="connsiteY10" fmla="*/ 1860175 h 2185821"/>
                        <a:gd name="connsiteX11" fmla="*/ 1214124 w 1368385"/>
                        <a:gd name="connsiteY11" fmla="*/ 1863414 h 2185821"/>
                        <a:gd name="connsiteX12" fmla="*/ 1235662 w 1368385"/>
                        <a:gd name="connsiteY12" fmla="*/ 1913362 h 2185821"/>
                        <a:gd name="connsiteX13" fmla="*/ 1277623 w 1368385"/>
                        <a:gd name="connsiteY13" fmla="*/ 2152001 h 2185821"/>
                        <a:gd name="connsiteX14" fmla="*/ 1097401 w 1368385"/>
                        <a:gd name="connsiteY14" fmla="*/ 1990047 h 2185821"/>
                        <a:gd name="connsiteX15" fmla="*/ 1063678 w 1368385"/>
                        <a:gd name="connsiteY15" fmla="*/ 1941349 h 2185821"/>
                        <a:gd name="connsiteX16" fmla="*/ 1056225 w 1368385"/>
                        <a:gd name="connsiteY16" fmla="*/ 1940052 h 2185821"/>
                        <a:gd name="connsiteX17" fmla="*/ 1058273 w 1368385"/>
                        <a:gd name="connsiteY17" fmla="*/ 1944801 h 2185821"/>
                        <a:gd name="connsiteX18" fmla="*/ 1100235 w 1368385"/>
                        <a:gd name="connsiteY18" fmla="*/ 2183439 h 2185821"/>
                        <a:gd name="connsiteX19" fmla="*/ 764896 w 1368385"/>
                        <a:gd name="connsiteY19" fmla="*/ 1775380 h 2185821"/>
                        <a:gd name="connsiteX20" fmla="*/ 681241 w 1368385"/>
                        <a:gd name="connsiteY20" fmla="*/ 1610433 h 2185821"/>
                        <a:gd name="connsiteX21" fmla="*/ 667600 w 1368385"/>
                        <a:gd name="connsiteY21" fmla="*/ 1593259 h 2185821"/>
                        <a:gd name="connsiteX22" fmla="*/ 587007 w 1368385"/>
                        <a:gd name="connsiteY22" fmla="*/ 1476847 h 2185821"/>
                        <a:gd name="connsiteX23" fmla="*/ 578167 w 1368385"/>
                        <a:gd name="connsiteY23" fmla="*/ 1462104 h 2185821"/>
                        <a:gd name="connsiteX24" fmla="*/ 573601 w 1368385"/>
                        <a:gd name="connsiteY24" fmla="*/ 1460554 h 2185821"/>
                        <a:gd name="connsiteX25" fmla="*/ 597756 w 1368385"/>
                        <a:gd name="connsiteY25" fmla="*/ 1599065 h 2185821"/>
                        <a:gd name="connsiteX26" fmla="*/ 577885 w 1368385"/>
                        <a:gd name="connsiteY26" fmla="*/ 1927685 h 2185821"/>
                        <a:gd name="connsiteX27" fmla="*/ 376504 w 1368385"/>
                        <a:gd name="connsiteY27" fmla="*/ 1439412 h 2185821"/>
                        <a:gd name="connsiteX28" fmla="*/ 343845 w 1368385"/>
                        <a:gd name="connsiteY28" fmla="*/ 1252142 h 2185821"/>
                        <a:gd name="connsiteX29" fmla="*/ 330389 w 1368385"/>
                        <a:gd name="connsiteY29" fmla="*/ 1225031 h 2185821"/>
                        <a:gd name="connsiteX30" fmla="*/ 300441 w 1368385"/>
                        <a:gd name="connsiteY30" fmla="*/ 1062796 h 2185821"/>
                        <a:gd name="connsiteX31" fmla="*/ 317574 w 1368385"/>
                        <a:gd name="connsiteY31" fmla="*/ 938854 h 2185821"/>
                        <a:gd name="connsiteX32" fmla="*/ 324009 w 1368385"/>
                        <a:gd name="connsiteY32" fmla="*/ 924215 h 2185821"/>
                        <a:gd name="connsiteX0" fmla="*/ 324009 w 1368385"/>
                        <a:gd name="connsiteY0" fmla="*/ 936912 h 2198518"/>
                        <a:gd name="connsiteX1" fmla="*/ 8678 w 1368385"/>
                        <a:gd name="connsiteY1" fmla="*/ 23630 h 2198518"/>
                        <a:gd name="connsiteX2" fmla="*/ 560048 w 1368385"/>
                        <a:gd name="connsiteY2" fmla="*/ 281818 h 2198518"/>
                        <a:gd name="connsiteX3" fmla="*/ 753572 w 1368385"/>
                        <a:gd name="connsiteY3" fmla="*/ 422773 h 2198518"/>
                        <a:gd name="connsiteX4" fmla="*/ 1192667 w 1368385"/>
                        <a:gd name="connsiteY4" fmla="*/ 1170769 h 2198518"/>
                        <a:gd name="connsiteX5" fmla="*/ 1355574 w 1368385"/>
                        <a:gd name="connsiteY5" fmla="*/ 1720852 h 2198518"/>
                        <a:gd name="connsiteX6" fmla="*/ 1307807 w 1368385"/>
                        <a:gd name="connsiteY6" fmla="*/ 1700663 h 2198518"/>
                        <a:gd name="connsiteX7" fmla="*/ 1284399 w 1368385"/>
                        <a:gd name="connsiteY7" fmla="*/ 1677466 h 2198518"/>
                        <a:gd name="connsiteX8" fmla="*/ 1312920 w 1368385"/>
                        <a:gd name="connsiteY8" fmla="*/ 1743607 h 2198518"/>
                        <a:gd name="connsiteX9" fmla="*/ 1354880 w 1368385"/>
                        <a:gd name="connsiteY9" fmla="*/ 1982246 h 2198518"/>
                        <a:gd name="connsiteX10" fmla="*/ 1222130 w 1368385"/>
                        <a:gd name="connsiteY10" fmla="*/ 1881880 h 2198518"/>
                        <a:gd name="connsiteX11" fmla="*/ 1215186 w 1368385"/>
                        <a:gd name="connsiteY11" fmla="*/ 1872872 h 2198518"/>
                        <a:gd name="connsiteX12" fmla="*/ 1214124 w 1368385"/>
                        <a:gd name="connsiteY12" fmla="*/ 1876111 h 2198518"/>
                        <a:gd name="connsiteX13" fmla="*/ 1235662 w 1368385"/>
                        <a:gd name="connsiteY13" fmla="*/ 1926059 h 2198518"/>
                        <a:gd name="connsiteX14" fmla="*/ 1277623 w 1368385"/>
                        <a:gd name="connsiteY14" fmla="*/ 2164698 h 2198518"/>
                        <a:gd name="connsiteX15" fmla="*/ 1097401 w 1368385"/>
                        <a:gd name="connsiteY15" fmla="*/ 2002744 h 2198518"/>
                        <a:gd name="connsiteX16" fmla="*/ 1063678 w 1368385"/>
                        <a:gd name="connsiteY16" fmla="*/ 1954046 h 2198518"/>
                        <a:gd name="connsiteX17" fmla="*/ 1056225 w 1368385"/>
                        <a:gd name="connsiteY17" fmla="*/ 1952749 h 2198518"/>
                        <a:gd name="connsiteX18" fmla="*/ 1058273 w 1368385"/>
                        <a:gd name="connsiteY18" fmla="*/ 1957498 h 2198518"/>
                        <a:gd name="connsiteX19" fmla="*/ 1100235 w 1368385"/>
                        <a:gd name="connsiteY19" fmla="*/ 2196136 h 2198518"/>
                        <a:gd name="connsiteX20" fmla="*/ 764896 w 1368385"/>
                        <a:gd name="connsiteY20" fmla="*/ 1788077 h 2198518"/>
                        <a:gd name="connsiteX21" fmla="*/ 681241 w 1368385"/>
                        <a:gd name="connsiteY21" fmla="*/ 1623130 h 2198518"/>
                        <a:gd name="connsiteX22" fmla="*/ 667600 w 1368385"/>
                        <a:gd name="connsiteY22" fmla="*/ 1605956 h 2198518"/>
                        <a:gd name="connsiteX23" fmla="*/ 587007 w 1368385"/>
                        <a:gd name="connsiteY23" fmla="*/ 1489544 h 2198518"/>
                        <a:gd name="connsiteX24" fmla="*/ 578167 w 1368385"/>
                        <a:gd name="connsiteY24" fmla="*/ 1474801 h 2198518"/>
                        <a:gd name="connsiteX25" fmla="*/ 573601 w 1368385"/>
                        <a:gd name="connsiteY25" fmla="*/ 1473251 h 2198518"/>
                        <a:gd name="connsiteX26" fmla="*/ 597756 w 1368385"/>
                        <a:gd name="connsiteY26" fmla="*/ 1611762 h 2198518"/>
                        <a:gd name="connsiteX27" fmla="*/ 577885 w 1368385"/>
                        <a:gd name="connsiteY27" fmla="*/ 1940382 h 2198518"/>
                        <a:gd name="connsiteX28" fmla="*/ 376504 w 1368385"/>
                        <a:gd name="connsiteY28" fmla="*/ 1452109 h 2198518"/>
                        <a:gd name="connsiteX29" fmla="*/ 343845 w 1368385"/>
                        <a:gd name="connsiteY29" fmla="*/ 1264839 h 2198518"/>
                        <a:gd name="connsiteX30" fmla="*/ 330389 w 1368385"/>
                        <a:gd name="connsiteY30" fmla="*/ 1237728 h 2198518"/>
                        <a:gd name="connsiteX31" fmla="*/ 300441 w 1368385"/>
                        <a:gd name="connsiteY31" fmla="*/ 1075493 h 2198518"/>
                        <a:gd name="connsiteX32" fmla="*/ 317574 w 1368385"/>
                        <a:gd name="connsiteY32" fmla="*/ 951551 h 2198518"/>
                        <a:gd name="connsiteX33" fmla="*/ 324009 w 1368385"/>
                        <a:gd name="connsiteY33" fmla="*/ 936912 h 2198518"/>
                        <a:gd name="connsiteX0" fmla="*/ 316752 w 1361128"/>
                        <a:gd name="connsiteY0" fmla="*/ 1232591 h 2494197"/>
                        <a:gd name="connsiteX1" fmla="*/ 1421 w 1361128"/>
                        <a:gd name="connsiteY1" fmla="*/ 319309 h 2494197"/>
                        <a:gd name="connsiteX2" fmla="*/ 475024 w 1361128"/>
                        <a:gd name="connsiteY2" fmla="*/ 14773 h 2494197"/>
                        <a:gd name="connsiteX3" fmla="*/ 746315 w 1361128"/>
                        <a:gd name="connsiteY3" fmla="*/ 718452 h 2494197"/>
                        <a:gd name="connsiteX4" fmla="*/ 1185410 w 1361128"/>
                        <a:gd name="connsiteY4" fmla="*/ 1466448 h 2494197"/>
                        <a:gd name="connsiteX5" fmla="*/ 1348317 w 1361128"/>
                        <a:gd name="connsiteY5" fmla="*/ 2016531 h 2494197"/>
                        <a:gd name="connsiteX6" fmla="*/ 1300550 w 1361128"/>
                        <a:gd name="connsiteY6" fmla="*/ 1996342 h 2494197"/>
                        <a:gd name="connsiteX7" fmla="*/ 1277142 w 1361128"/>
                        <a:gd name="connsiteY7" fmla="*/ 1973145 h 2494197"/>
                        <a:gd name="connsiteX8" fmla="*/ 1305663 w 1361128"/>
                        <a:gd name="connsiteY8" fmla="*/ 2039286 h 2494197"/>
                        <a:gd name="connsiteX9" fmla="*/ 1347623 w 1361128"/>
                        <a:gd name="connsiteY9" fmla="*/ 2277925 h 2494197"/>
                        <a:gd name="connsiteX10" fmla="*/ 1214873 w 1361128"/>
                        <a:gd name="connsiteY10" fmla="*/ 2177559 h 2494197"/>
                        <a:gd name="connsiteX11" fmla="*/ 1207929 w 1361128"/>
                        <a:gd name="connsiteY11" fmla="*/ 2168551 h 2494197"/>
                        <a:gd name="connsiteX12" fmla="*/ 1206867 w 1361128"/>
                        <a:gd name="connsiteY12" fmla="*/ 2171790 h 2494197"/>
                        <a:gd name="connsiteX13" fmla="*/ 1228405 w 1361128"/>
                        <a:gd name="connsiteY13" fmla="*/ 2221738 h 2494197"/>
                        <a:gd name="connsiteX14" fmla="*/ 1270366 w 1361128"/>
                        <a:gd name="connsiteY14" fmla="*/ 2460377 h 2494197"/>
                        <a:gd name="connsiteX15" fmla="*/ 1090144 w 1361128"/>
                        <a:gd name="connsiteY15" fmla="*/ 2298423 h 2494197"/>
                        <a:gd name="connsiteX16" fmla="*/ 1056421 w 1361128"/>
                        <a:gd name="connsiteY16" fmla="*/ 2249725 h 2494197"/>
                        <a:gd name="connsiteX17" fmla="*/ 1048968 w 1361128"/>
                        <a:gd name="connsiteY17" fmla="*/ 2248428 h 2494197"/>
                        <a:gd name="connsiteX18" fmla="*/ 1051016 w 1361128"/>
                        <a:gd name="connsiteY18" fmla="*/ 2253177 h 2494197"/>
                        <a:gd name="connsiteX19" fmla="*/ 1092978 w 1361128"/>
                        <a:gd name="connsiteY19" fmla="*/ 2491815 h 2494197"/>
                        <a:gd name="connsiteX20" fmla="*/ 757639 w 1361128"/>
                        <a:gd name="connsiteY20" fmla="*/ 2083756 h 2494197"/>
                        <a:gd name="connsiteX21" fmla="*/ 673984 w 1361128"/>
                        <a:gd name="connsiteY21" fmla="*/ 1918809 h 2494197"/>
                        <a:gd name="connsiteX22" fmla="*/ 660343 w 1361128"/>
                        <a:gd name="connsiteY22" fmla="*/ 1901635 h 2494197"/>
                        <a:gd name="connsiteX23" fmla="*/ 579750 w 1361128"/>
                        <a:gd name="connsiteY23" fmla="*/ 1785223 h 2494197"/>
                        <a:gd name="connsiteX24" fmla="*/ 570910 w 1361128"/>
                        <a:gd name="connsiteY24" fmla="*/ 1770480 h 2494197"/>
                        <a:gd name="connsiteX25" fmla="*/ 566344 w 1361128"/>
                        <a:gd name="connsiteY25" fmla="*/ 1768930 h 2494197"/>
                        <a:gd name="connsiteX26" fmla="*/ 590499 w 1361128"/>
                        <a:gd name="connsiteY26" fmla="*/ 1907441 h 2494197"/>
                        <a:gd name="connsiteX27" fmla="*/ 570628 w 1361128"/>
                        <a:gd name="connsiteY27" fmla="*/ 2236061 h 2494197"/>
                        <a:gd name="connsiteX28" fmla="*/ 369247 w 1361128"/>
                        <a:gd name="connsiteY28" fmla="*/ 1747788 h 2494197"/>
                        <a:gd name="connsiteX29" fmla="*/ 336588 w 1361128"/>
                        <a:gd name="connsiteY29" fmla="*/ 1560518 h 2494197"/>
                        <a:gd name="connsiteX30" fmla="*/ 323132 w 1361128"/>
                        <a:gd name="connsiteY30" fmla="*/ 1533407 h 2494197"/>
                        <a:gd name="connsiteX31" fmla="*/ 293184 w 1361128"/>
                        <a:gd name="connsiteY31" fmla="*/ 1371172 h 2494197"/>
                        <a:gd name="connsiteX32" fmla="*/ 310317 w 1361128"/>
                        <a:gd name="connsiteY32" fmla="*/ 1247230 h 2494197"/>
                        <a:gd name="connsiteX33" fmla="*/ 316752 w 1361128"/>
                        <a:gd name="connsiteY33" fmla="*/ 1232591 h 2494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361128" h="2494197">
                          <a:moveTo>
                            <a:pt x="316752" y="1232591"/>
                          </a:moveTo>
                          <a:cubicBezTo>
                            <a:pt x="324912" y="1199357"/>
                            <a:pt x="-24958" y="522279"/>
                            <a:pt x="1421" y="319309"/>
                          </a:cubicBezTo>
                          <a:cubicBezTo>
                            <a:pt x="27800" y="116339"/>
                            <a:pt x="350875" y="-51751"/>
                            <a:pt x="475024" y="14773"/>
                          </a:cubicBezTo>
                          <a:cubicBezTo>
                            <a:pt x="599173" y="81297"/>
                            <a:pt x="640878" y="570293"/>
                            <a:pt x="746315" y="718452"/>
                          </a:cubicBezTo>
                          <a:cubicBezTo>
                            <a:pt x="881134" y="797545"/>
                            <a:pt x="1085076" y="1250102"/>
                            <a:pt x="1185410" y="1466448"/>
                          </a:cubicBezTo>
                          <a:cubicBezTo>
                            <a:pt x="1285744" y="1682794"/>
                            <a:pt x="1329127" y="1928215"/>
                            <a:pt x="1348317" y="2016531"/>
                          </a:cubicBezTo>
                          <a:cubicBezTo>
                            <a:pt x="1367507" y="2104847"/>
                            <a:pt x="1321895" y="2014563"/>
                            <a:pt x="1300550" y="1996342"/>
                          </a:cubicBezTo>
                          <a:lnTo>
                            <a:pt x="1277142" y="1973145"/>
                          </a:lnTo>
                          <a:lnTo>
                            <a:pt x="1305663" y="2039286"/>
                          </a:lnTo>
                          <a:cubicBezTo>
                            <a:pt x="1357705" y="2168440"/>
                            <a:pt x="1376400" y="2261964"/>
                            <a:pt x="1347623" y="2277925"/>
                          </a:cubicBezTo>
                          <a:cubicBezTo>
                            <a:pt x="1324602" y="2290693"/>
                            <a:pt x="1275558" y="2251404"/>
                            <a:pt x="1214873" y="2177559"/>
                          </a:cubicBezTo>
                          <a:lnTo>
                            <a:pt x="1207929" y="2168551"/>
                          </a:lnTo>
                          <a:lnTo>
                            <a:pt x="1206867" y="2171790"/>
                          </a:lnTo>
                          <a:lnTo>
                            <a:pt x="1228405" y="2221738"/>
                          </a:lnTo>
                          <a:cubicBezTo>
                            <a:pt x="1280448" y="2350892"/>
                            <a:pt x="1299143" y="2444416"/>
                            <a:pt x="1270366" y="2460377"/>
                          </a:cubicBezTo>
                          <a:cubicBezTo>
                            <a:pt x="1241590" y="2476337"/>
                            <a:pt x="1172151" y="2410958"/>
                            <a:pt x="1090144" y="2298423"/>
                          </a:cubicBezTo>
                          <a:lnTo>
                            <a:pt x="1056421" y="2249725"/>
                          </a:lnTo>
                          <a:lnTo>
                            <a:pt x="1048968" y="2248428"/>
                          </a:lnTo>
                          <a:lnTo>
                            <a:pt x="1051016" y="2253177"/>
                          </a:lnTo>
                          <a:cubicBezTo>
                            <a:pt x="1103059" y="2382331"/>
                            <a:pt x="1121754" y="2475854"/>
                            <a:pt x="1092978" y="2491815"/>
                          </a:cubicBezTo>
                          <a:cubicBezTo>
                            <a:pt x="1046934" y="2517352"/>
                            <a:pt x="896798" y="2334658"/>
                            <a:pt x="757639" y="2083756"/>
                          </a:cubicBezTo>
                          <a:lnTo>
                            <a:pt x="673984" y="1918809"/>
                          </a:lnTo>
                          <a:lnTo>
                            <a:pt x="660343" y="1901635"/>
                          </a:lnTo>
                          <a:cubicBezTo>
                            <a:pt x="633198" y="1865001"/>
                            <a:pt x="606234" y="1826105"/>
                            <a:pt x="579750" y="1785223"/>
                          </a:cubicBezTo>
                          <a:lnTo>
                            <a:pt x="570910" y="1770480"/>
                          </a:lnTo>
                          <a:lnTo>
                            <a:pt x="566344" y="1768930"/>
                          </a:lnTo>
                          <a:lnTo>
                            <a:pt x="590499" y="1907441"/>
                          </a:lnTo>
                          <a:cubicBezTo>
                            <a:pt x="615156" y="2092825"/>
                            <a:pt x="609251" y="2227841"/>
                            <a:pt x="570628" y="2236061"/>
                          </a:cubicBezTo>
                          <a:cubicBezTo>
                            <a:pt x="519131" y="2247021"/>
                            <a:pt x="428969" y="2028413"/>
                            <a:pt x="369247" y="1747788"/>
                          </a:cubicBezTo>
                          <a:lnTo>
                            <a:pt x="336588" y="1560518"/>
                          </a:lnTo>
                          <a:lnTo>
                            <a:pt x="323132" y="1533407"/>
                          </a:lnTo>
                          <a:cubicBezTo>
                            <a:pt x="303848" y="1483542"/>
                            <a:pt x="293184" y="1428719"/>
                            <a:pt x="293184" y="1371172"/>
                          </a:cubicBezTo>
                          <a:cubicBezTo>
                            <a:pt x="293184" y="1328011"/>
                            <a:pt x="299182" y="1286383"/>
                            <a:pt x="310317" y="1247230"/>
                          </a:cubicBezTo>
                          <a:lnTo>
                            <a:pt x="316752" y="1232591"/>
                          </a:lnTo>
                          <a:close/>
                        </a:path>
                      </a:pathLst>
                    </a:cu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92" name="Ellipszis 291">
                <a:extLst>
                  <a:ext uri="{FF2B5EF4-FFF2-40B4-BE49-F238E27FC236}">
                    <a16:creationId xmlns:a16="http://schemas.microsoft.com/office/drawing/2014/main" id="{0F1E960E-8601-4AE2-A4DF-FC2E570A6D0A}"/>
                  </a:ext>
                </a:extLst>
              </p:cNvPr>
              <p:cNvSpPr/>
              <p:nvPr/>
            </p:nvSpPr>
            <p:spPr>
              <a:xfrm flipH="1">
                <a:off x="1739026" y="482046"/>
                <a:ext cx="45718" cy="4571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0" name="Szabadkézi sokszög 248">
              <a:extLst>
                <a:ext uri="{FF2B5EF4-FFF2-40B4-BE49-F238E27FC236}">
                  <a16:creationId xmlns:a16="http://schemas.microsoft.com/office/drawing/2014/main" id="{A10C9C02-F72F-4698-97B7-6C0E6AA40281}"/>
                </a:ext>
              </a:extLst>
            </p:cNvPr>
            <p:cNvSpPr/>
            <p:nvPr/>
          </p:nvSpPr>
          <p:spPr>
            <a:xfrm rot="9488206">
              <a:off x="8317247" y="2718990"/>
              <a:ext cx="1034306" cy="393411"/>
            </a:xfrm>
            <a:custGeom>
              <a:avLst/>
              <a:gdLst>
                <a:gd name="connsiteX0" fmla="*/ 26758 w 2353573"/>
                <a:gd name="connsiteY0" fmla="*/ 211494 h 626124"/>
                <a:gd name="connsiteX1" fmla="*/ 103703 w 2353573"/>
                <a:gd name="connsiteY1" fmla="*/ 143874 h 626124"/>
                <a:gd name="connsiteX2" fmla="*/ 1288090 w 2353573"/>
                <a:gd name="connsiteY2" fmla="*/ 82623 h 626124"/>
                <a:gd name="connsiteX3" fmla="*/ 1308616 w 2353573"/>
                <a:gd name="connsiteY3" fmla="*/ 84300 h 626124"/>
                <a:gd name="connsiteX4" fmla="*/ 2353573 w 2353573"/>
                <a:gd name="connsiteY4" fmla="*/ 84300 h 626124"/>
                <a:gd name="connsiteX5" fmla="*/ 2353573 w 2353573"/>
                <a:gd name="connsiteY5" fmla="*/ 570300 h 626124"/>
                <a:gd name="connsiteX6" fmla="*/ 1438086 w 2353573"/>
                <a:gd name="connsiteY6" fmla="*/ 570300 h 626124"/>
                <a:gd name="connsiteX7" fmla="*/ 1437993 w 2353573"/>
                <a:gd name="connsiteY7" fmla="*/ 573248 h 626124"/>
                <a:gd name="connsiteX8" fmla="*/ 110328 w 2353573"/>
                <a:gd name="connsiteY8" fmla="*/ 449998 h 626124"/>
                <a:gd name="connsiteX9" fmla="*/ 26758 w 2353573"/>
                <a:gd name="connsiteY9" fmla="*/ 211494 h 6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573" h="626124">
                  <a:moveTo>
                    <a:pt x="26758" y="211494"/>
                  </a:moveTo>
                  <a:cubicBezTo>
                    <a:pt x="44225" y="186635"/>
                    <a:pt x="70058" y="163651"/>
                    <a:pt x="103703" y="143874"/>
                  </a:cubicBezTo>
                  <a:cubicBezTo>
                    <a:pt x="405870" y="-105340"/>
                    <a:pt x="889446" y="34745"/>
                    <a:pt x="1288090" y="82623"/>
                  </a:cubicBezTo>
                  <a:lnTo>
                    <a:pt x="1308616" y="84300"/>
                  </a:lnTo>
                  <a:lnTo>
                    <a:pt x="2353573" y="84300"/>
                  </a:lnTo>
                  <a:lnTo>
                    <a:pt x="2353573" y="570300"/>
                  </a:lnTo>
                  <a:lnTo>
                    <a:pt x="1438086" y="570300"/>
                  </a:lnTo>
                  <a:lnTo>
                    <a:pt x="1437993" y="573248"/>
                  </a:lnTo>
                  <a:cubicBezTo>
                    <a:pt x="1016344" y="559870"/>
                    <a:pt x="571461" y="763781"/>
                    <a:pt x="110328" y="449998"/>
                  </a:cubicBezTo>
                  <a:cubicBezTo>
                    <a:pt x="-2763" y="377537"/>
                    <a:pt x="-25645" y="286072"/>
                    <a:pt x="26758" y="2114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9BD5">
                    <a:lumMod val="89000"/>
                  </a:srgbClr>
                </a:gs>
                <a:gs pos="23000">
                  <a:srgbClr val="5B9BD5">
                    <a:lumMod val="89000"/>
                  </a:srgbClr>
                </a:gs>
                <a:gs pos="69000">
                  <a:srgbClr val="5B9BD5">
                    <a:lumMod val="75000"/>
                  </a:srgbClr>
                </a:gs>
                <a:gs pos="97000">
                  <a:srgbClr val="5B9BD5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7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1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14401 0.015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5">
                <a:lumMod val="60000"/>
                <a:lumOff val="40000"/>
              </a:schemeClr>
            </a:gs>
            <a:gs pos="51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-483622" y="-1178276"/>
            <a:ext cx="13183621" cy="21319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1119449" y="2800194"/>
            <a:ext cx="3191228" cy="3297650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hu-HU" sz="2400" dirty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Ferenc </a:t>
            </a:r>
            <a:r>
              <a:rPr lang="hu-HU" sz="2400" b="1" dirty="0">
                <a:solidFill>
                  <a:srgbClr val="242021"/>
                </a:solidFill>
                <a:latin typeface="AGaramondPro-Bold"/>
              </a:rPr>
              <a:t>otthagyta apja házát, és egy roskadozó kápolnába költözött. </a:t>
            </a:r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Amikor egy éjjel imádkozott, ezt a felszólítást hallotta meg lelkében:</a:t>
            </a:r>
            <a:r>
              <a:rPr lang="hu-HU" sz="2400" dirty="0"/>
              <a:t> 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25" name="Beszédbuborék: ellipszis 124">
            <a:extLst>
              <a:ext uri="{FF2B5EF4-FFF2-40B4-BE49-F238E27FC236}">
                <a16:creationId xmlns:a16="http://schemas.microsoft.com/office/drawing/2014/main" id="{5EC80F33-D9C4-499A-ACC5-584270AC52F7}"/>
              </a:ext>
            </a:extLst>
          </p:cNvPr>
          <p:cNvSpPr/>
          <p:nvPr/>
        </p:nvSpPr>
        <p:spPr>
          <a:xfrm>
            <a:off x="1024922" y="182435"/>
            <a:ext cx="3813295" cy="1885917"/>
          </a:xfrm>
          <a:prstGeom prst="wedgeEllipseCallout">
            <a:avLst>
              <a:gd name="adj1" fmla="val -73242"/>
              <a:gd name="adj2" fmla="val -52707"/>
            </a:avLst>
          </a:prstGeom>
          <a:solidFill>
            <a:schemeClr val="bg1"/>
          </a:solidFill>
          <a:ln>
            <a:noFill/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Nem látod, hogy roskadozik a</a:t>
            </a:r>
            <a:br>
              <a:rPr lang="hu-HU" sz="2400" dirty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házam? Eredj, és tatarozd ki azt!</a:t>
            </a:r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8920439" y="299078"/>
            <a:ext cx="2973026" cy="6374811"/>
            <a:chOff x="8900120" y="341896"/>
            <a:chExt cx="2973026" cy="6374811"/>
          </a:xfrm>
        </p:grpSpPr>
        <p:grpSp>
          <p:nvGrpSpPr>
            <p:cNvPr id="437" name="Csoportba foglalás 436">
              <a:extLst>
                <a:ext uri="{FF2B5EF4-FFF2-40B4-BE49-F238E27FC236}">
                  <a16:creationId xmlns:a16="http://schemas.microsoft.com/office/drawing/2014/main" id="{8CFE491B-A0F0-4144-A220-26858F6B1D58}"/>
                </a:ext>
              </a:extLst>
            </p:cNvPr>
            <p:cNvGrpSpPr/>
            <p:nvPr/>
          </p:nvGrpSpPr>
          <p:grpSpPr>
            <a:xfrm rot="20702075">
              <a:off x="9930451" y="1820499"/>
              <a:ext cx="1033854" cy="2087327"/>
              <a:chOff x="3995549" y="1530585"/>
              <a:chExt cx="843158" cy="2035002"/>
            </a:xfrm>
          </p:grpSpPr>
          <p:sp>
            <p:nvSpPr>
              <p:cNvPr id="546" name="Szabadkézi sokszög 245">
                <a:extLst>
                  <a:ext uri="{FF2B5EF4-FFF2-40B4-BE49-F238E27FC236}">
                    <a16:creationId xmlns:a16="http://schemas.microsoft.com/office/drawing/2014/main" id="{A7318C23-38CA-4F09-8BB6-2F12EFFBEF61}"/>
                  </a:ext>
                </a:extLst>
              </p:cNvPr>
              <p:cNvSpPr/>
              <p:nvPr/>
            </p:nvSpPr>
            <p:spPr>
              <a:xfrm rot="10657268" flipH="1" flipV="1">
                <a:off x="4387882" y="2983366"/>
                <a:ext cx="450825" cy="582221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  <a:gd name="connsiteX0" fmla="*/ 324009 w 1368385"/>
                  <a:gd name="connsiteY0" fmla="*/ 924215 h 2185821"/>
                  <a:gd name="connsiteX1" fmla="*/ 8678 w 1368385"/>
                  <a:gd name="connsiteY1" fmla="*/ 10933 h 2185821"/>
                  <a:gd name="connsiteX2" fmla="*/ 753572 w 1368385"/>
                  <a:gd name="connsiteY2" fmla="*/ 410076 h 2185821"/>
                  <a:gd name="connsiteX3" fmla="*/ 1192667 w 1368385"/>
                  <a:gd name="connsiteY3" fmla="*/ 1158072 h 2185821"/>
                  <a:gd name="connsiteX4" fmla="*/ 1355574 w 1368385"/>
                  <a:gd name="connsiteY4" fmla="*/ 1708155 h 2185821"/>
                  <a:gd name="connsiteX5" fmla="*/ 1307807 w 1368385"/>
                  <a:gd name="connsiteY5" fmla="*/ 1687966 h 2185821"/>
                  <a:gd name="connsiteX6" fmla="*/ 1284399 w 1368385"/>
                  <a:gd name="connsiteY6" fmla="*/ 1664769 h 2185821"/>
                  <a:gd name="connsiteX7" fmla="*/ 1312920 w 1368385"/>
                  <a:gd name="connsiteY7" fmla="*/ 1730910 h 2185821"/>
                  <a:gd name="connsiteX8" fmla="*/ 1354880 w 1368385"/>
                  <a:gd name="connsiteY8" fmla="*/ 1969549 h 2185821"/>
                  <a:gd name="connsiteX9" fmla="*/ 1222130 w 1368385"/>
                  <a:gd name="connsiteY9" fmla="*/ 1869183 h 2185821"/>
                  <a:gd name="connsiteX10" fmla="*/ 1215186 w 1368385"/>
                  <a:gd name="connsiteY10" fmla="*/ 1860175 h 2185821"/>
                  <a:gd name="connsiteX11" fmla="*/ 1214124 w 1368385"/>
                  <a:gd name="connsiteY11" fmla="*/ 1863414 h 2185821"/>
                  <a:gd name="connsiteX12" fmla="*/ 1235662 w 1368385"/>
                  <a:gd name="connsiteY12" fmla="*/ 1913362 h 2185821"/>
                  <a:gd name="connsiteX13" fmla="*/ 1277623 w 1368385"/>
                  <a:gd name="connsiteY13" fmla="*/ 2152001 h 2185821"/>
                  <a:gd name="connsiteX14" fmla="*/ 1097401 w 1368385"/>
                  <a:gd name="connsiteY14" fmla="*/ 1990047 h 2185821"/>
                  <a:gd name="connsiteX15" fmla="*/ 1063678 w 1368385"/>
                  <a:gd name="connsiteY15" fmla="*/ 1941349 h 2185821"/>
                  <a:gd name="connsiteX16" fmla="*/ 1056225 w 1368385"/>
                  <a:gd name="connsiteY16" fmla="*/ 1940052 h 2185821"/>
                  <a:gd name="connsiteX17" fmla="*/ 1058273 w 1368385"/>
                  <a:gd name="connsiteY17" fmla="*/ 1944801 h 2185821"/>
                  <a:gd name="connsiteX18" fmla="*/ 1100235 w 1368385"/>
                  <a:gd name="connsiteY18" fmla="*/ 2183439 h 2185821"/>
                  <a:gd name="connsiteX19" fmla="*/ 764896 w 1368385"/>
                  <a:gd name="connsiteY19" fmla="*/ 1775380 h 2185821"/>
                  <a:gd name="connsiteX20" fmla="*/ 681241 w 1368385"/>
                  <a:gd name="connsiteY20" fmla="*/ 1610433 h 2185821"/>
                  <a:gd name="connsiteX21" fmla="*/ 667600 w 1368385"/>
                  <a:gd name="connsiteY21" fmla="*/ 1593259 h 2185821"/>
                  <a:gd name="connsiteX22" fmla="*/ 587007 w 1368385"/>
                  <a:gd name="connsiteY22" fmla="*/ 1476847 h 2185821"/>
                  <a:gd name="connsiteX23" fmla="*/ 578167 w 1368385"/>
                  <a:gd name="connsiteY23" fmla="*/ 1462104 h 2185821"/>
                  <a:gd name="connsiteX24" fmla="*/ 573601 w 1368385"/>
                  <a:gd name="connsiteY24" fmla="*/ 1460554 h 2185821"/>
                  <a:gd name="connsiteX25" fmla="*/ 597756 w 1368385"/>
                  <a:gd name="connsiteY25" fmla="*/ 1599065 h 2185821"/>
                  <a:gd name="connsiteX26" fmla="*/ 577885 w 1368385"/>
                  <a:gd name="connsiteY26" fmla="*/ 1927685 h 2185821"/>
                  <a:gd name="connsiteX27" fmla="*/ 376504 w 1368385"/>
                  <a:gd name="connsiteY27" fmla="*/ 1439412 h 2185821"/>
                  <a:gd name="connsiteX28" fmla="*/ 343845 w 1368385"/>
                  <a:gd name="connsiteY28" fmla="*/ 1252142 h 2185821"/>
                  <a:gd name="connsiteX29" fmla="*/ 330389 w 1368385"/>
                  <a:gd name="connsiteY29" fmla="*/ 1225031 h 2185821"/>
                  <a:gd name="connsiteX30" fmla="*/ 300441 w 1368385"/>
                  <a:gd name="connsiteY30" fmla="*/ 1062796 h 2185821"/>
                  <a:gd name="connsiteX31" fmla="*/ 317574 w 1368385"/>
                  <a:gd name="connsiteY31" fmla="*/ 938854 h 2185821"/>
                  <a:gd name="connsiteX32" fmla="*/ 324009 w 1368385"/>
                  <a:gd name="connsiteY32" fmla="*/ 924215 h 2185821"/>
                  <a:gd name="connsiteX0" fmla="*/ 324009 w 1368385"/>
                  <a:gd name="connsiteY0" fmla="*/ 936912 h 2198518"/>
                  <a:gd name="connsiteX1" fmla="*/ 8678 w 1368385"/>
                  <a:gd name="connsiteY1" fmla="*/ 23630 h 2198518"/>
                  <a:gd name="connsiteX2" fmla="*/ 560048 w 1368385"/>
                  <a:gd name="connsiteY2" fmla="*/ 281818 h 2198518"/>
                  <a:gd name="connsiteX3" fmla="*/ 753572 w 1368385"/>
                  <a:gd name="connsiteY3" fmla="*/ 422773 h 2198518"/>
                  <a:gd name="connsiteX4" fmla="*/ 1192667 w 1368385"/>
                  <a:gd name="connsiteY4" fmla="*/ 1170769 h 2198518"/>
                  <a:gd name="connsiteX5" fmla="*/ 1355574 w 1368385"/>
                  <a:gd name="connsiteY5" fmla="*/ 1720852 h 2198518"/>
                  <a:gd name="connsiteX6" fmla="*/ 1307807 w 1368385"/>
                  <a:gd name="connsiteY6" fmla="*/ 1700663 h 2198518"/>
                  <a:gd name="connsiteX7" fmla="*/ 1284399 w 1368385"/>
                  <a:gd name="connsiteY7" fmla="*/ 1677466 h 2198518"/>
                  <a:gd name="connsiteX8" fmla="*/ 1312920 w 1368385"/>
                  <a:gd name="connsiteY8" fmla="*/ 1743607 h 2198518"/>
                  <a:gd name="connsiteX9" fmla="*/ 1354880 w 1368385"/>
                  <a:gd name="connsiteY9" fmla="*/ 1982246 h 2198518"/>
                  <a:gd name="connsiteX10" fmla="*/ 1222130 w 1368385"/>
                  <a:gd name="connsiteY10" fmla="*/ 1881880 h 2198518"/>
                  <a:gd name="connsiteX11" fmla="*/ 1215186 w 1368385"/>
                  <a:gd name="connsiteY11" fmla="*/ 1872872 h 2198518"/>
                  <a:gd name="connsiteX12" fmla="*/ 1214124 w 1368385"/>
                  <a:gd name="connsiteY12" fmla="*/ 1876111 h 2198518"/>
                  <a:gd name="connsiteX13" fmla="*/ 1235662 w 1368385"/>
                  <a:gd name="connsiteY13" fmla="*/ 1926059 h 2198518"/>
                  <a:gd name="connsiteX14" fmla="*/ 1277623 w 1368385"/>
                  <a:gd name="connsiteY14" fmla="*/ 2164698 h 2198518"/>
                  <a:gd name="connsiteX15" fmla="*/ 1097401 w 1368385"/>
                  <a:gd name="connsiteY15" fmla="*/ 2002744 h 2198518"/>
                  <a:gd name="connsiteX16" fmla="*/ 1063678 w 1368385"/>
                  <a:gd name="connsiteY16" fmla="*/ 1954046 h 2198518"/>
                  <a:gd name="connsiteX17" fmla="*/ 1056225 w 1368385"/>
                  <a:gd name="connsiteY17" fmla="*/ 1952749 h 2198518"/>
                  <a:gd name="connsiteX18" fmla="*/ 1058273 w 1368385"/>
                  <a:gd name="connsiteY18" fmla="*/ 1957498 h 2198518"/>
                  <a:gd name="connsiteX19" fmla="*/ 1100235 w 1368385"/>
                  <a:gd name="connsiteY19" fmla="*/ 2196136 h 2198518"/>
                  <a:gd name="connsiteX20" fmla="*/ 764896 w 1368385"/>
                  <a:gd name="connsiteY20" fmla="*/ 1788077 h 2198518"/>
                  <a:gd name="connsiteX21" fmla="*/ 681241 w 1368385"/>
                  <a:gd name="connsiteY21" fmla="*/ 1623130 h 2198518"/>
                  <a:gd name="connsiteX22" fmla="*/ 667600 w 1368385"/>
                  <a:gd name="connsiteY22" fmla="*/ 1605956 h 2198518"/>
                  <a:gd name="connsiteX23" fmla="*/ 587007 w 1368385"/>
                  <a:gd name="connsiteY23" fmla="*/ 1489544 h 2198518"/>
                  <a:gd name="connsiteX24" fmla="*/ 578167 w 1368385"/>
                  <a:gd name="connsiteY24" fmla="*/ 1474801 h 2198518"/>
                  <a:gd name="connsiteX25" fmla="*/ 573601 w 1368385"/>
                  <a:gd name="connsiteY25" fmla="*/ 1473251 h 2198518"/>
                  <a:gd name="connsiteX26" fmla="*/ 597756 w 1368385"/>
                  <a:gd name="connsiteY26" fmla="*/ 1611762 h 2198518"/>
                  <a:gd name="connsiteX27" fmla="*/ 577885 w 1368385"/>
                  <a:gd name="connsiteY27" fmla="*/ 1940382 h 2198518"/>
                  <a:gd name="connsiteX28" fmla="*/ 376504 w 1368385"/>
                  <a:gd name="connsiteY28" fmla="*/ 1452109 h 2198518"/>
                  <a:gd name="connsiteX29" fmla="*/ 343845 w 1368385"/>
                  <a:gd name="connsiteY29" fmla="*/ 1264839 h 2198518"/>
                  <a:gd name="connsiteX30" fmla="*/ 330389 w 1368385"/>
                  <a:gd name="connsiteY30" fmla="*/ 1237728 h 2198518"/>
                  <a:gd name="connsiteX31" fmla="*/ 300441 w 1368385"/>
                  <a:gd name="connsiteY31" fmla="*/ 1075493 h 2198518"/>
                  <a:gd name="connsiteX32" fmla="*/ 317574 w 1368385"/>
                  <a:gd name="connsiteY32" fmla="*/ 951551 h 2198518"/>
                  <a:gd name="connsiteX33" fmla="*/ 324009 w 1368385"/>
                  <a:gd name="connsiteY33" fmla="*/ 936912 h 2198518"/>
                  <a:gd name="connsiteX0" fmla="*/ 316752 w 1361128"/>
                  <a:gd name="connsiteY0" fmla="*/ 1232591 h 2494197"/>
                  <a:gd name="connsiteX1" fmla="*/ 1421 w 1361128"/>
                  <a:gd name="connsiteY1" fmla="*/ 319309 h 2494197"/>
                  <a:gd name="connsiteX2" fmla="*/ 475024 w 1361128"/>
                  <a:gd name="connsiteY2" fmla="*/ 14773 h 2494197"/>
                  <a:gd name="connsiteX3" fmla="*/ 746315 w 1361128"/>
                  <a:gd name="connsiteY3" fmla="*/ 718452 h 2494197"/>
                  <a:gd name="connsiteX4" fmla="*/ 1185410 w 1361128"/>
                  <a:gd name="connsiteY4" fmla="*/ 1466448 h 2494197"/>
                  <a:gd name="connsiteX5" fmla="*/ 1348317 w 1361128"/>
                  <a:gd name="connsiteY5" fmla="*/ 2016531 h 2494197"/>
                  <a:gd name="connsiteX6" fmla="*/ 1300550 w 1361128"/>
                  <a:gd name="connsiteY6" fmla="*/ 1996342 h 2494197"/>
                  <a:gd name="connsiteX7" fmla="*/ 1277142 w 1361128"/>
                  <a:gd name="connsiteY7" fmla="*/ 1973145 h 2494197"/>
                  <a:gd name="connsiteX8" fmla="*/ 1305663 w 1361128"/>
                  <a:gd name="connsiteY8" fmla="*/ 2039286 h 2494197"/>
                  <a:gd name="connsiteX9" fmla="*/ 1347623 w 1361128"/>
                  <a:gd name="connsiteY9" fmla="*/ 2277925 h 2494197"/>
                  <a:gd name="connsiteX10" fmla="*/ 1214873 w 1361128"/>
                  <a:gd name="connsiteY10" fmla="*/ 2177559 h 2494197"/>
                  <a:gd name="connsiteX11" fmla="*/ 1207929 w 1361128"/>
                  <a:gd name="connsiteY11" fmla="*/ 2168551 h 2494197"/>
                  <a:gd name="connsiteX12" fmla="*/ 1206867 w 1361128"/>
                  <a:gd name="connsiteY12" fmla="*/ 2171790 h 2494197"/>
                  <a:gd name="connsiteX13" fmla="*/ 1228405 w 1361128"/>
                  <a:gd name="connsiteY13" fmla="*/ 2221738 h 2494197"/>
                  <a:gd name="connsiteX14" fmla="*/ 1270366 w 1361128"/>
                  <a:gd name="connsiteY14" fmla="*/ 2460377 h 2494197"/>
                  <a:gd name="connsiteX15" fmla="*/ 1090144 w 1361128"/>
                  <a:gd name="connsiteY15" fmla="*/ 2298423 h 2494197"/>
                  <a:gd name="connsiteX16" fmla="*/ 1056421 w 1361128"/>
                  <a:gd name="connsiteY16" fmla="*/ 2249725 h 2494197"/>
                  <a:gd name="connsiteX17" fmla="*/ 1048968 w 1361128"/>
                  <a:gd name="connsiteY17" fmla="*/ 2248428 h 2494197"/>
                  <a:gd name="connsiteX18" fmla="*/ 1051016 w 1361128"/>
                  <a:gd name="connsiteY18" fmla="*/ 2253177 h 2494197"/>
                  <a:gd name="connsiteX19" fmla="*/ 1092978 w 1361128"/>
                  <a:gd name="connsiteY19" fmla="*/ 2491815 h 2494197"/>
                  <a:gd name="connsiteX20" fmla="*/ 757639 w 1361128"/>
                  <a:gd name="connsiteY20" fmla="*/ 2083756 h 2494197"/>
                  <a:gd name="connsiteX21" fmla="*/ 673984 w 1361128"/>
                  <a:gd name="connsiteY21" fmla="*/ 1918809 h 2494197"/>
                  <a:gd name="connsiteX22" fmla="*/ 660343 w 1361128"/>
                  <a:gd name="connsiteY22" fmla="*/ 1901635 h 2494197"/>
                  <a:gd name="connsiteX23" fmla="*/ 579750 w 1361128"/>
                  <a:gd name="connsiteY23" fmla="*/ 1785223 h 2494197"/>
                  <a:gd name="connsiteX24" fmla="*/ 570910 w 1361128"/>
                  <a:gd name="connsiteY24" fmla="*/ 1770480 h 2494197"/>
                  <a:gd name="connsiteX25" fmla="*/ 566344 w 1361128"/>
                  <a:gd name="connsiteY25" fmla="*/ 1768930 h 2494197"/>
                  <a:gd name="connsiteX26" fmla="*/ 590499 w 1361128"/>
                  <a:gd name="connsiteY26" fmla="*/ 1907441 h 2494197"/>
                  <a:gd name="connsiteX27" fmla="*/ 570628 w 1361128"/>
                  <a:gd name="connsiteY27" fmla="*/ 2236061 h 2494197"/>
                  <a:gd name="connsiteX28" fmla="*/ 369247 w 1361128"/>
                  <a:gd name="connsiteY28" fmla="*/ 1747788 h 2494197"/>
                  <a:gd name="connsiteX29" fmla="*/ 336588 w 1361128"/>
                  <a:gd name="connsiteY29" fmla="*/ 1560518 h 2494197"/>
                  <a:gd name="connsiteX30" fmla="*/ 323132 w 1361128"/>
                  <a:gd name="connsiteY30" fmla="*/ 1533407 h 2494197"/>
                  <a:gd name="connsiteX31" fmla="*/ 293184 w 1361128"/>
                  <a:gd name="connsiteY31" fmla="*/ 1371172 h 2494197"/>
                  <a:gd name="connsiteX32" fmla="*/ 310317 w 1361128"/>
                  <a:gd name="connsiteY32" fmla="*/ 1247230 h 2494197"/>
                  <a:gd name="connsiteX33" fmla="*/ 316752 w 1361128"/>
                  <a:gd name="connsiteY33" fmla="*/ 1232591 h 24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61128" h="2494197">
                    <a:moveTo>
                      <a:pt x="316752" y="1232591"/>
                    </a:moveTo>
                    <a:cubicBezTo>
                      <a:pt x="324912" y="1199357"/>
                      <a:pt x="-24958" y="522279"/>
                      <a:pt x="1421" y="319309"/>
                    </a:cubicBezTo>
                    <a:cubicBezTo>
                      <a:pt x="27800" y="116339"/>
                      <a:pt x="350875" y="-51751"/>
                      <a:pt x="475024" y="14773"/>
                    </a:cubicBezTo>
                    <a:cubicBezTo>
                      <a:pt x="599173" y="81297"/>
                      <a:pt x="640878" y="570293"/>
                      <a:pt x="746315" y="718452"/>
                    </a:cubicBezTo>
                    <a:cubicBezTo>
                      <a:pt x="881134" y="797545"/>
                      <a:pt x="1085076" y="1250102"/>
                      <a:pt x="1185410" y="1466448"/>
                    </a:cubicBezTo>
                    <a:cubicBezTo>
                      <a:pt x="1285744" y="1682794"/>
                      <a:pt x="1329127" y="1928215"/>
                      <a:pt x="1348317" y="2016531"/>
                    </a:cubicBezTo>
                    <a:cubicBezTo>
                      <a:pt x="1367507" y="2104847"/>
                      <a:pt x="1321895" y="2014563"/>
                      <a:pt x="1300550" y="1996342"/>
                    </a:cubicBezTo>
                    <a:lnTo>
                      <a:pt x="1277142" y="1973145"/>
                    </a:lnTo>
                    <a:lnTo>
                      <a:pt x="1305663" y="2039286"/>
                    </a:lnTo>
                    <a:cubicBezTo>
                      <a:pt x="1357705" y="2168440"/>
                      <a:pt x="1376400" y="2261964"/>
                      <a:pt x="1347623" y="2277925"/>
                    </a:cubicBezTo>
                    <a:cubicBezTo>
                      <a:pt x="1324602" y="2290693"/>
                      <a:pt x="1275558" y="2251404"/>
                      <a:pt x="1214873" y="2177559"/>
                    </a:cubicBezTo>
                    <a:lnTo>
                      <a:pt x="1207929" y="2168551"/>
                    </a:lnTo>
                    <a:lnTo>
                      <a:pt x="1206867" y="2171790"/>
                    </a:lnTo>
                    <a:lnTo>
                      <a:pt x="1228405" y="2221738"/>
                    </a:lnTo>
                    <a:cubicBezTo>
                      <a:pt x="1280448" y="2350892"/>
                      <a:pt x="1299143" y="2444416"/>
                      <a:pt x="1270366" y="2460377"/>
                    </a:cubicBezTo>
                    <a:cubicBezTo>
                      <a:pt x="1241590" y="2476337"/>
                      <a:pt x="1172151" y="2410958"/>
                      <a:pt x="1090144" y="2298423"/>
                    </a:cubicBezTo>
                    <a:lnTo>
                      <a:pt x="1056421" y="2249725"/>
                    </a:lnTo>
                    <a:lnTo>
                      <a:pt x="1048968" y="2248428"/>
                    </a:lnTo>
                    <a:lnTo>
                      <a:pt x="1051016" y="2253177"/>
                    </a:lnTo>
                    <a:cubicBezTo>
                      <a:pt x="1103059" y="2382331"/>
                      <a:pt x="1121754" y="2475854"/>
                      <a:pt x="1092978" y="2491815"/>
                    </a:cubicBezTo>
                    <a:cubicBezTo>
                      <a:pt x="1046934" y="2517352"/>
                      <a:pt x="896798" y="2334658"/>
                      <a:pt x="757639" y="2083756"/>
                    </a:cubicBezTo>
                    <a:lnTo>
                      <a:pt x="673984" y="1918809"/>
                    </a:lnTo>
                    <a:lnTo>
                      <a:pt x="660343" y="1901635"/>
                    </a:lnTo>
                    <a:cubicBezTo>
                      <a:pt x="633198" y="1865001"/>
                      <a:pt x="606234" y="1826105"/>
                      <a:pt x="579750" y="1785223"/>
                    </a:cubicBezTo>
                    <a:lnTo>
                      <a:pt x="570910" y="1770480"/>
                    </a:lnTo>
                    <a:lnTo>
                      <a:pt x="566344" y="1768930"/>
                    </a:lnTo>
                    <a:lnTo>
                      <a:pt x="590499" y="1907441"/>
                    </a:lnTo>
                    <a:cubicBezTo>
                      <a:pt x="615156" y="2092825"/>
                      <a:pt x="609251" y="2227841"/>
                      <a:pt x="570628" y="2236061"/>
                    </a:cubicBezTo>
                    <a:cubicBezTo>
                      <a:pt x="519131" y="2247021"/>
                      <a:pt x="428969" y="2028413"/>
                      <a:pt x="369247" y="1747788"/>
                    </a:cubicBezTo>
                    <a:lnTo>
                      <a:pt x="336588" y="1560518"/>
                    </a:lnTo>
                    <a:lnTo>
                      <a:pt x="323132" y="1533407"/>
                    </a:lnTo>
                    <a:cubicBezTo>
                      <a:pt x="303848" y="1483542"/>
                      <a:pt x="293184" y="1428719"/>
                      <a:pt x="293184" y="1371172"/>
                    </a:cubicBezTo>
                    <a:cubicBezTo>
                      <a:pt x="293184" y="1328011"/>
                      <a:pt x="299182" y="1286383"/>
                      <a:pt x="310317" y="1247230"/>
                    </a:cubicBezTo>
                    <a:lnTo>
                      <a:pt x="316752" y="1232591"/>
                    </a:lnTo>
                    <a:close/>
                  </a:path>
                </a:pathLst>
              </a:cu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7" name="Téglalap 50">
                <a:extLst>
                  <a:ext uri="{FF2B5EF4-FFF2-40B4-BE49-F238E27FC236}">
                    <a16:creationId xmlns:a16="http://schemas.microsoft.com/office/drawing/2014/main" id="{1F44DA17-709B-467C-A01A-B1DE54CE31EE}"/>
                  </a:ext>
                </a:extLst>
              </p:cNvPr>
              <p:cNvSpPr/>
              <p:nvPr/>
            </p:nvSpPr>
            <p:spPr>
              <a:xfrm rot="1852218">
                <a:off x="3995549" y="1530585"/>
                <a:ext cx="391898" cy="945656"/>
              </a:xfrm>
              <a:custGeom>
                <a:avLst/>
                <a:gdLst>
                  <a:gd name="connsiteX0" fmla="*/ 0 w 1863436"/>
                  <a:gd name="connsiteY0" fmla="*/ 0 h 2147455"/>
                  <a:gd name="connsiteX1" fmla="*/ 1863436 w 1863436"/>
                  <a:gd name="connsiteY1" fmla="*/ 0 h 2147455"/>
                  <a:gd name="connsiteX2" fmla="*/ 1863436 w 1863436"/>
                  <a:gd name="connsiteY2" fmla="*/ 2147455 h 2147455"/>
                  <a:gd name="connsiteX3" fmla="*/ 0 w 1863436"/>
                  <a:gd name="connsiteY3" fmla="*/ 2147455 h 2147455"/>
                  <a:gd name="connsiteX4" fmla="*/ 0 w 1863436"/>
                  <a:gd name="connsiteY4" fmla="*/ 0 h 2147455"/>
                  <a:gd name="connsiteX0" fmla="*/ 0 w 2106660"/>
                  <a:gd name="connsiteY0" fmla="*/ 0 h 2147455"/>
                  <a:gd name="connsiteX1" fmla="*/ 1863436 w 2106660"/>
                  <a:gd name="connsiteY1" fmla="*/ 0 h 2147455"/>
                  <a:gd name="connsiteX2" fmla="*/ 1863436 w 2106660"/>
                  <a:gd name="connsiteY2" fmla="*/ 2147455 h 2147455"/>
                  <a:gd name="connsiteX3" fmla="*/ 0 w 2106660"/>
                  <a:gd name="connsiteY3" fmla="*/ 2147455 h 2147455"/>
                  <a:gd name="connsiteX4" fmla="*/ 0 w 2106660"/>
                  <a:gd name="connsiteY4" fmla="*/ 0 h 2147455"/>
                  <a:gd name="connsiteX0" fmla="*/ 317115 w 2423775"/>
                  <a:gd name="connsiteY0" fmla="*/ 0 h 2147455"/>
                  <a:gd name="connsiteX1" fmla="*/ 2180551 w 2423775"/>
                  <a:gd name="connsiteY1" fmla="*/ 0 h 2147455"/>
                  <a:gd name="connsiteX2" fmla="*/ 2180551 w 2423775"/>
                  <a:gd name="connsiteY2" fmla="*/ 2147455 h 2147455"/>
                  <a:gd name="connsiteX3" fmla="*/ 317115 w 2423775"/>
                  <a:gd name="connsiteY3" fmla="*/ 2147455 h 2147455"/>
                  <a:gd name="connsiteX4" fmla="*/ 317115 w 2423775"/>
                  <a:gd name="connsiteY4" fmla="*/ 0 h 2147455"/>
                  <a:gd name="connsiteX0" fmla="*/ 317115 w 2369034"/>
                  <a:gd name="connsiteY0" fmla="*/ 0 h 2147455"/>
                  <a:gd name="connsiteX1" fmla="*/ 2104351 w 2369034"/>
                  <a:gd name="connsiteY1" fmla="*/ 69273 h 2147455"/>
                  <a:gd name="connsiteX2" fmla="*/ 2180551 w 2369034"/>
                  <a:gd name="connsiteY2" fmla="*/ 2147455 h 2147455"/>
                  <a:gd name="connsiteX3" fmla="*/ 317115 w 2369034"/>
                  <a:gd name="connsiteY3" fmla="*/ 2147455 h 2147455"/>
                  <a:gd name="connsiteX4" fmla="*/ 317115 w 2369034"/>
                  <a:gd name="connsiteY4" fmla="*/ 0 h 2147455"/>
                  <a:gd name="connsiteX0" fmla="*/ 317115 w 2393476"/>
                  <a:gd name="connsiteY0" fmla="*/ 20781 h 2168236"/>
                  <a:gd name="connsiteX1" fmla="*/ 2138988 w 2393476"/>
                  <a:gd name="connsiteY1" fmla="*/ 0 h 2168236"/>
                  <a:gd name="connsiteX2" fmla="*/ 2180551 w 2393476"/>
                  <a:gd name="connsiteY2" fmla="*/ 2168236 h 2168236"/>
                  <a:gd name="connsiteX3" fmla="*/ 317115 w 2393476"/>
                  <a:gd name="connsiteY3" fmla="*/ 2168236 h 2168236"/>
                  <a:gd name="connsiteX4" fmla="*/ 317115 w 2393476"/>
                  <a:gd name="connsiteY4" fmla="*/ 20781 h 2168236"/>
                  <a:gd name="connsiteX0" fmla="*/ 317115 w 2525687"/>
                  <a:gd name="connsiteY0" fmla="*/ 20781 h 2168236"/>
                  <a:gd name="connsiteX1" fmla="*/ 2138988 w 2525687"/>
                  <a:gd name="connsiteY1" fmla="*/ 0 h 2168236"/>
                  <a:gd name="connsiteX2" fmla="*/ 2180551 w 2525687"/>
                  <a:gd name="connsiteY2" fmla="*/ 2168236 h 2168236"/>
                  <a:gd name="connsiteX3" fmla="*/ 317115 w 2525687"/>
                  <a:gd name="connsiteY3" fmla="*/ 2168236 h 2168236"/>
                  <a:gd name="connsiteX4" fmla="*/ 317115 w 2525687"/>
                  <a:gd name="connsiteY4" fmla="*/ 20781 h 2168236"/>
                  <a:gd name="connsiteX0" fmla="*/ 317115 w 2594875"/>
                  <a:gd name="connsiteY0" fmla="*/ 20781 h 2410690"/>
                  <a:gd name="connsiteX1" fmla="*/ 2138988 w 2594875"/>
                  <a:gd name="connsiteY1" fmla="*/ 0 h 2410690"/>
                  <a:gd name="connsiteX2" fmla="*/ 2395296 w 2594875"/>
                  <a:gd name="connsiteY2" fmla="*/ 2410690 h 2410690"/>
                  <a:gd name="connsiteX3" fmla="*/ 317115 w 2594875"/>
                  <a:gd name="connsiteY3" fmla="*/ 2168236 h 2410690"/>
                  <a:gd name="connsiteX4" fmla="*/ 317115 w 2594875"/>
                  <a:gd name="connsiteY4" fmla="*/ 20781 h 2410690"/>
                  <a:gd name="connsiteX0" fmla="*/ 317115 w 2594875"/>
                  <a:gd name="connsiteY0" fmla="*/ 20781 h 2389908"/>
                  <a:gd name="connsiteX1" fmla="*/ 2138988 w 2594875"/>
                  <a:gd name="connsiteY1" fmla="*/ 0 h 2389908"/>
                  <a:gd name="connsiteX2" fmla="*/ 2395296 w 2594875"/>
                  <a:gd name="connsiteY2" fmla="*/ 2389908 h 2389908"/>
                  <a:gd name="connsiteX3" fmla="*/ 317115 w 2594875"/>
                  <a:gd name="connsiteY3" fmla="*/ 2168236 h 2389908"/>
                  <a:gd name="connsiteX4" fmla="*/ 317115 w 2594875"/>
                  <a:gd name="connsiteY4" fmla="*/ 20781 h 2389908"/>
                  <a:gd name="connsiteX0" fmla="*/ 317115 w 2597507"/>
                  <a:gd name="connsiteY0" fmla="*/ 20781 h 2168236"/>
                  <a:gd name="connsiteX1" fmla="*/ 2138988 w 2597507"/>
                  <a:gd name="connsiteY1" fmla="*/ 0 h 2168236"/>
                  <a:gd name="connsiteX2" fmla="*/ 2402223 w 2597507"/>
                  <a:gd name="connsiteY2" fmla="*/ 2147453 h 2168236"/>
                  <a:gd name="connsiteX3" fmla="*/ 317115 w 2597507"/>
                  <a:gd name="connsiteY3" fmla="*/ 2168236 h 2168236"/>
                  <a:gd name="connsiteX4" fmla="*/ 317115 w 2597507"/>
                  <a:gd name="connsiteY4" fmla="*/ 20781 h 2168236"/>
                  <a:gd name="connsiteX0" fmla="*/ 317115 w 2589697"/>
                  <a:gd name="connsiteY0" fmla="*/ 20781 h 2195944"/>
                  <a:gd name="connsiteX1" fmla="*/ 2138988 w 2589697"/>
                  <a:gd name="connsiteY1" fmla="*/ 0 h 2195944"/>
                  <a:gd name="connsiteX2" fmla="*/ 2381441 w 2589697"/>
                  <a:gd name="connsiteY2" fmla="*/ 2195944 h 2195944"/>
                  <a:gd name="connsiteX3" fmla="*/ 317115 w 2589697"/>
                  <a:gd name="connsiteY3" fmla="*/ 2168236 h 2195944"/>
                  <a:gd name="connsiteX4" fmla="*/ 317115 w 2589697"/>
                  <a:gd name="connsiteY4" fmla="*/ 20781 h 2195944"/>
                  <a:gd name="connsiteX0" fmla="*/ 376591 w 2455210"/>
                  <a:gd name="connsiteY0" fmla="*/ 0 h 2272145"/>
                  <a:gd name="connsiteX1" fmla="*/ 2004501 w 2455210"/>
                  <a:gd name="connsiteY1" fmla="*/ 76201 h 2272145"/>
                  <a:gd name="connsiteX2" fmla="*/ 2246954 w 2455210"/>
                  <a:gd name="connsiteY2" fmla="*/ 2272145 h 2272145"/>
                  <a:gd name="connsiteX3" fmla="*/ 182628 w 2455210"/>
                  <a:gd name="connsiteY3" fmla="*/ 2244437 h 2272145"/>
                  <a:gd name="connsiteX4" fmla="*/ 376591 w 2455210"/>
                  <a:gd name="connsiteY4" fmla="*/ 0 h 2272145"/>
                  <a:gd name="connsiteX0" fmla="*/ 376591 w 2300477"/>
                  <a:gd name="connsiteY0" fmla="*/ 6926 h 2279071"/>
                  <a:gd name="connsiteX1" fmla="*/ 1706628 w 2300477"/>
                  <a:gd name="connsiteY1" fmla="*/ 0 h 2279071"/>
                  <a:gd name="connsiteX2" fmla="*/ 2246954 w 2300477"/>
                  <a:gd name="connsiteY2" fmla="*/ 2279071 h 2279071"/>
                  <a:gd name="connsiteX3" fmla="*/ 182628 w 2300477"/>
                  <a:gd name="connsiteY3" fmla="*/ 2251363 h 2279071"/>
                  <a:gd name="connsiteX4" fmla="*/ 376591 w 2300477"/>
                  <a:gd name="connsiteY4" fmla="*/ 6926 h 2279071"/>
                  <a:gd name="connsiteX0" fmla="*/ 434122 w 2219463"/>
                  <a:gd name="connsiteY0" fmla="*/ 0 h 2286000"/>
                  <a:gd name="connsiteX1" fmla="*/ 1625614 w 2219463"/>
                  <a:gd name="connsiteY1" fmla="*/ 6929 h 2286000"/>
                  <a:gd name="connsiteX2" fmla="*/ 2165940 w 2219463"/>
                  <a:gd name="connsiteY2" fmla="*/ 2286000 h 2286000"/>
                  <a:gd name="connsiteX3" fmla="*/ 101614 w 2219463"/>
                  <a:gd name="connsiteY3" fmla="*/ 2258292 h 2286000"/>
                  <a:gd name="connsiteX4" fmla="*/ 434122 w 2219463"/>
                  <a:gd name="connsiteY4" fmla="*/ 0 h 2286000"/>
                  <a:gd name="connsiteX0" fmla="*/ 646858 w 2432199"/>
                  <a:gd name="connsiteY0" fmla="*/ 0 h 2286000"/>
                  <a:gd name="connsiteX1" fmla="*/ 1838350 w 2432199"/>
                  <a:gd name="connsiteY1" fmla="*/ 6929 h 2286000"/>
                  <a:gd name="connsiteX2" fmla="*/ 2378676 w 2432199"/>
                  <a:gd name="connsiteY2" fmla="*/ 2286000 h 2286000"/>
                  <a:gd name="connsiteX3" fmla="*/ 314350 w 2432199"/>
                  <a:gd name="connsiteY3" fmla="*/ 2258292 h 2286000"/>
                  <a:gd name="connsiteX4" fmla="*/ 646858 w 2432199"/>
                  <a:gd name="connsiteY4" fmla="*/ 0 h 2286000"/>
                  <a:gd name="connsiteX0" fmla="*/ 646858 w 2564408"/>
                  <a:gd name="connsiteY0" fmla="*/ 0 h 2286000"/>
                  <a:gd name="connsiteX1" fmla="*/ 1838350 w 2564408"/>
                  <a:gd name="connsiteY1" fmla="*/ 6929 h 2286000"/>
                  <a:gd name="connsiteX2" fmla="*/ 2378676 w 2564408"/>
                  <a:gd name="connsiteY2" fmla="*/ 2286000 h 2286000"/>
                  <a:gd name="connsiteX3" fmla="*/ 314350 w 2564408"/>
                  <a:gd name="connsiteY3" fmla="*/ 2258292 h 2286000"/>
                  <a:gd name="connsiteX4" fmla="*/ 646858 w 2564408"/>
                  <a:gd name="connsiteY4" fmla="*/ 0 h 2286000"/>
                  <a:gd name="connsiteX0" fmla="*/ 646858 w 2564408"/>
                  <a:gd name="connsiteY0" fmla="*/ 112390 h 2398390"/>
                  <a:gd name="connsiteX1" fmla="*/ 1838350 w 2564408"/>
                  <a:gd name="connsiteY1" fmla="*/ 119319 h 2398390"/>
                  <a:gd name="connsiteX2" fmla="*/ 2378676 w 2564408"/>
                  <a:gd name="connsiteY2" fmla="*/ 2398390 h 2398390"/>
                  <a:gd name="connsiteX3" fmla="*/ 314350 w 2564408"/>
                  <a:gd name="connsiteY3" fmla="*/ 2370682 h 2398390"/>
                  <a:gd name="connsiteX4" fmla="*/ 646858 w 2564408"/>
                  <a:gd name="connsiteY4" fmla="*/ 112390 h 2398390"/>
                  <a:gd name="connsiteX0" fmla="*/ 646858 w 2564408"/>
                  <a:gd name="connsiteY0" fmla="*/ 193978 h 2479978"/>
                  <a:gd name="connsiteX1" fmla="*/ 1838350 w 2564408"/>
                  <a:gd name="connsiteY1" fmla="*/ 200907 h 2479978"/>
                  <a:gd name="connsiteX2" fmla="*/ 2378676 w 2564408"/>
                  <a:gd name="connsiteY2" fmla="*/ 2479978 h 2479978"/>
                  <a:gd name="connsiteX3" fmla="*/ 314350 w 2564408"/>
                  <a:gd name="connsiteY3" fmla="*/ 2452270 h 2479978"/>
                  <a:gd name="connsiteX4" fmla="*/ 646858 w 2564408"/>
                  <a:gd name="connsiteY4" fmla="*/ 193978 h 2479978"/>
                  <a:gd name="connsiteX0" fmla="*/ 646858 w 2599030"/>
                  <a:gd name="connsiteY0" fmla="*/ 211921 h 2497921"/>
                  <a:gd name="connsiteX1" fmla="*/ 1900696 w 2599030"/>
                  <a:gd name="connsiteY1" fmla="*/ 184213 h 2497921"/>
                  <a:gd name="connsiteX2" fmla="*/ 2378676 w 2599030"/>
                  <a:gd name="connsiteY2" fmla="*/ 2497921 h 2497921"/>
                  <a:gd name="connsiteX3" fmla="*/ 314350 w 2599030"/>
                  <a:gd name="connsiteY3" fmla="*/ 2470213 h 2497921"/>
                  <a:gd name="connsiteX4" fmla="*/ 646858 w 2599030"/>
                  <a:gd name="connsiteY4" fmla="*/ 211921 h 2497921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99030"/>
                  <a:gd name="connsiteY0" fmla="*/ 195762 h 2481762"/>
                  <a:gd name="connsiteX1" fmla="*/ 1900696 w 2599030"/>
                  <a:gd name="connsiteY1" fmla="*/ 168054 h 2481762"/>
                  <a:gd name="connsiteX2" fmla="*/ 2378676 w 2599030"/>
                  <a:gd name="connsiteY2" fmla="*/ 2481762 h 2481762"/>
                  <a:gd name="connsiteX3" fmla="*/ 314350 w 2599030"/>
                  <a:gd name="connsiteY3" fmla="*/ 2454054 h 2481762"/>
                  <a:gd name="connsiteX4" fmla="*/ 646858 w 2599030"/>
                  <a:gd name="connsiteY4" fmla="*/ 195762 h 2481762"/>
                  <a:gd name="connsiteX0" fmla="*/ 646858 w 2556012"/>
                  <a:gd name="connsiteY0" fmla="*/ 195762 h 2454054"/>
                  <a:gd name="connsiteX1" fmla="*/ 1900696 w 2556012"/>
                  <a:gd name="connsiteY1" fmla="*/ 168054 h 2454054"/>
                  <a:gd name="connsiteX2" fmla="*/ 2271996 w 2556012"/>
                  <a:gd name="connsiteY2" fmla="*/ 2453764 h 2454054"/>
                  <a:gd name="connsiteX3" fmla="*/ 314350 w 2556012"/>
                  <a:gd name="connsiteY3" fmla="*/ 2454054 h 2454054"/>
                  <a:gd name="connsiteX4" fmla="*/ 646858 w 2556012"/>
                  <a:gd name="connsiteY4" fmla="*/ 195762 h 24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012" h="2454054">
                    <a:moveTo>
                      <a:pt x="646858" y="195762"/>
                    </a:moveTo>
                    <a:cubicBezTo>
                      <a:pt x="1023240" y="-65165"/>
                      <a:pt x="1558951" y="-55929"/>
                      <a:pt x="1900696" y="168054"/>
                    </a:cubicBezTo>
                    <a:cubicBezTo>
                      <a:pt x="3112970" y="738400"/>
                      <a:pt x="2271996" y="1737946"/>
                      <a:pt x="2271996" y="2453764"/>
                    </a:cubicBezTo>
                    <a:lnTo>
                      <a:pt x="314350" y="2454054"/>
                    </a:lnTo>
                    <a:cubicBezTo>
                      <a:pt x="314350" y="1738236"/>
                      <a:pt x="-579269" y="994707"/>
                      <a:pt x="646858" y="19576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89000"/>
                    </a:srgbClr>
                  </a:gs>
                  <a:gs pos="23000">
                    <a:srgbClr val="5B9BD5">
                      <a:lumMod val="89000"/>
                    </a:srgbClr>
                  </a:gs>
                  <a:gs pos="69000">
                    <a:srgbClr val="5B9BD5">
                      <a:lumMod val="75000"/>
                    </a:srgbClr>
                  </a:gs>
                  <a:gs pos="97000">
                    <a:srgbClr val="5B9BD5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38" name="Csoportba foglalás 437">
              <a:extLst>
                <a:ext uri="{FF2B5EF4-FFF2-40B4-BE49-F238E27FC236}">
                  <a16:creationId xmlns:a16="http://schemas.microsoft.com/office/drawing/2014/main" id="{4224C54D-6362-47B8-81DA-B1C918B032A0}"/>
                </a:ext>
              </a:extLst>
            </p:cNvPr>
            <p:cNvGrpSpPr/>
            <p:nvPr/>
          </p:nvGrpSpPr>
          <p:grpSpPr>
            <a:xfrm flipH="1">
              <a:off x="8900120" y="341896"/>
              <a:ext cx="2973026" cy="6374811"/>
              <a:chOff x="4638130" y="915963"/>
              <a:chExt cx="2506939" cy="5531089"/>
            </a:xfrm>
          </p:grpSpPr>
          <p:sp>
            <p:nvSpPr>
              <p:cNvPr id="439" name="Téglalap 14">
                <a:extLst>
                  <a:ext uri="{FF2B5EF4-FFF2-40B4-BE49-F238E27FC236}">
                    <a16:creationId xmlns:a16="http://schemas.microsoft.com/office/drawing/2014/main" id="{F7CBBF28-933C-4108-ADEA-DE5EBB1116B9}"/>
                  </a:ext>
                </a:extLst>
              </p:cNvPr>
              <p:cNvSpPr/>
              <p:nvPr/>
            </p:nvSpPr>
            <p:spPr>
              <a:xfrm>
                <a:off x="5075098" y="4801907"/>
                <a:ext cx="421811" cy="1342990"/>
              </a:xfrm>
              <a:custGeom>
                <a:avLst/>
                <a:gdLst>
                  <a:gd name="connsiteX0" fmla="*/ 0 w 713509"/>
                  <a:gd name="connsiteY0" fmla="*/ 0 h 2096316"/>
                  <a:gd name="connsiteX1" fmla="*/ 713509 w 713509"/>
                  <a:gd name="connsiteY1" fmla="*/ 0 h 2096316"/>
                  <a:gd name="connsiteX2" fmla="*/ 713509 w 713509"/>
                  <a:gd name="connsiteY2" fmla="*/ 2096316 h 2096316"/>
                  <a:gd name="connsiteX3" fmla="*/ 0 w 713509"/>
                  <a:gd name="connsiteY3" fmla="*/ 2096316 h 2096316"/>
                  <a:gd name="connsiteX4" fmla="*/ 0 w 713509"/>
                  <a:gd name="connsiteY4" fmla="*/ 0 h 2096316"/>
                  <a:gd name="connsiteX0" fmla="*/ 0 w 1011382"/>
                  <a:gd name="connsiteY0" fmla="*/ 0 h 2103243"/>
                  <a:gd name="connsiteX1" fmla="*/ 1011382 w 1011382"/>
                  <a:gd name="connsiteY1" fmla="*/ 6927 h 2103243"/>
                  <a:gd name="connsiteX2" fmla="*/ 1011382 w 1011382"/>
                  <a:gd name="connsiteY2" fmla="*/ 2103243 h 2103243"/>
                  <a:gd name="connsiteX3" fmla="*/ 297873 w 1011382"/>
                  <a:gd name="connsiteY3" fmla="*/ 2103243 h 2103243"/>
                  <a:gd name="connsiteX4" fmla="*/ 0 w 1011382"/>
                  <a:gd name="connsiteY4" fmla="*/ 0 h 2103243"/>
                  <a:gd name="connsiteX0" fmla="*/ 49620 w 1061002"/>
                  <a:gd name="connsiteY0" fmla="*/ 0 h 2103243"/>
                  <a:gd name="connsiteX1" fmla="*/ 1061002 w 1061002"/>
                  <a:gd name="connsiteY1" fmla="*/ 6927 h 2103243"/>
                  <a:gd name="connsiteX2" fmla="*/ 1061002 w 1061002"/>
                  <a:gd name="connsiteY2" fmla="*/ 2103243 h 2103243"/>
                  <a:gd name="connsiteX3" fmla="*/ 347493 w 1061002"/>
                  <a:gd name="connsiteY3" fmla="*/ 2103243 h 2103243"/>
                  <a:gd name="connsiteX4" fmla="*/ 49620 w 1061002"/>
                  <a:gd name="connsiteY4" fmla="*/ 0 h 2103243"/>
                  <a:gd name="connsiteX0" fmla="*/ 33817 w 1045199"/>
                  <a:gd name="connsiteY0" fmla="*/ 0 h 2103243"/>
                  <a:gd name="connsiteX1" fmla="*/ 1045199 w 1045199"/>
                  <a:gd name="connsiteY1" fmla="*/ 6927 h 2103243"/>
                  <a:gd name="connsiteX2" fmla="*/ 1045199 w 1045199"/>
                  <a:gd name="connsiteY2" fmla="*/ 2103243 h 2103243"/>
                  <a:gd name="connsiteX3" fmla="*/ 331690 w 1045199"/>
                  <a:gd name="connsiteY3" fmla="*/ 2103243 h 2103243"/>
                  <a:gd name="connsiteX4" fmla="*/ 33817 w 1045199"/>
                  <a:gd name="connsiteY4" fmla="*/ 0 h 2103243"/>
                  <a:gd name="connsiteX0" fmla="*/ 33817 w 1045199"/>
                  <a:gd name="connsiteY0" fmla="*/ 6928 h 2110171"/>
                  <a:gd name="connsiteX1" fmla="*/ 768108 w 1045199"/>
                  <a:gd name="connsiteY1" fmla="*/ 0 h 2110171"/>
                  <a:gd name="connsiteX2" fmla="*/ 1045199 w 1045199"/>
                  <a:gd name="connsiteY2" fmla="*/ 2110171 h 2110171"/>
                  <a:gd name="connsiteX3" fmla="*/ 331690 w 1045199"/>
                  <a:gd name="connsiteY3" fmla="*/ 2110171 h 2110171"/>
                  <a:gd name="connsiteX4" fmla="*/ 33817 w 1045199"/>
                  <a:gd name="connsiteY4" fmla="*/ 6928 h 2110171"/>
                  <a:gd name="connsiteX0" fmla="*/ 33817 w 768108"/>
                  <a:gd name="connsiteY0" fmla="*/ 6928 h 2117099"/>
                  <a:gd name="connsiteX1" fmla="*/ 768108 w 768108"/>
                  <a:gd name="connsiteY1" fmla="*/ 0 h 2117099"/>
                  <a:gd name="connsiteX2" fmla="*/ 768108 w 768108"/>
                  <a:gd name="connsiteY2" fmla="*/ 2117099 h 2117099"/>
                  <a:gd name="connsiteX3" fmla="*/ 331690 w 768108"/>
                  <a:gd name="connsiteY3" fmla="*/ 2110171 h 2117099"/>
                  <a:gd name="connsiteX4" fmla="*/ 33817 w 768108"/>
                  <a:gd name="connsiteY4" fmla="*/ 6928 h 2117099"/>
                  <a:gd name="connsiteX0" fmla="*/ 33817 w 768108"/>
                  <a:gd name="connsiteY0" fmla="*/ 6928 h 2117099"/>
                  <a:gd name="connsiteX1" fmla="*/ 768108 w 768108"/>
                  <a:gd name="connsiteY1" fmla="*/ 0 h 2117099"/>
                  <a:gd name="connsiteX2" fmla="*/ 768108 w 768108"/>
                  <a:gd name="connsiteY2" fmla="*/ 2117099 h 2117099"/>
                  <a:gd name="connsiteX3" fmla="*/ 331690 w 768108"/>
                  <a:gd name="connsiteY3" fmla="*/ 2110171 h 2117099"/>
                  <a:gd name="connsiteX4" fmla="*/ 33817 w 768108"/>
                  <a:gd name="connsiteY4" fmla="*/ 6928 h 2117099"/>
                  <a:gd name="connsiteX0" fmla="*/ 29752 w 764043"/>
                  <a:gd name="connsiteY0" fmla="*/ 6928 h 2117099"/>
                  <a:gd name="connsiteX1" fmla="*/ 764043 w 764043"/>
                  <a:gd name="connsiteY1" fmla="*/ 0 h 2117099"/>
                  <a:gd name="connsiteX2" fmla="*/ 764043 w 764043"/>
                  <a:gd name="connsiteY2" fmla="*/ 2117099 h 2117099"/>
                  <a:gd name="connsiteX3" fmla="*/ 430254 w 764043"/>
                  <a:gd name="connsiteY3" fmla="*/ 2110171 h 2117099"/>
                  <a:gd name="connsiteX4" fmla="*/ 29752 w 764043"/>
                  <a:gd name="connsiteY4" fmla="*/ 6928 h 2117099"/>
                  <a:gd name="connsiteX0" fmla="*/ 34950 w 769241"/>
                  <a:gd name="connsiteY0" fmla="*/ 6928 h 2117099"/>
                  <a:gd name="connsiteX1" fmla="*/ 769241 w 769241"/>
                  <a:gd name="connsiteY1" fmla="*/ 0 h 2117099"/>
                  <a:gd name="connsiteX2" fmla="*/ 769241 w 769241"/>
                  <a:gd name="connsiteY2" fmla="*/ 2117099 h 2117099"/>
                  <a:gd name="connsiteX3" fmla="*/ 435452 w 769241"/>
                  <a:gd name="connsiteY3" fmla="*/ 2110171 h 2117099"/>
                  <a:gd name="connsiteX4" fmla="*/ 34950 w 769241"/>
                  <a:gd name="connsiteY4" fmla="*/ 6928 h 21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241" h="2117099">
                    <a:moveTo>
                      <a:pt x="34950" y="6928"/>
                    </a:moveTo>
                    <a:lnTo>
                      <a:pt x="769241" y="0"/>
                    </a:lnTo>
                    <a:cubicBezTo>
                      <a:pt x="769241" y="705700"/>
                      <a:pt x="665332" y="1598436"/>
                      <a:pt x="769241" y="2117099"/>
                    </a:cubicBezTo>
                    <a:lnTo>
                      <a:pt x="435452" y="2110171"/>
                    </a:lnTo>
                    <a:cubicBezTo>
                      <a:pt x="459054" y="1687597"/>
                      <a:pt x="-149778" y="998954"/>
                      <a:pt x="34950" y="6928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Téglalap 14">
                <a:extLst>
                  <a:ext uri="{FF2B5EF4-FFF2-40B4-BE49-F238E27FC236}">
                    <a16:creationId xmlns:a16="http://schemas.microsoft.com/office/drawing/2014/main" id="{1A745C0E-DE12-4524-916B-90FBAE3579A2}"/>
                  </a:ext>
                </a:extLst>
              </p:cNvPr>
              <p:cNvSpPr/>
              <p:nvPr/>
            </p:nvSpPr>
            <p:spPr>
              <a:xfrm flipH="1">
                <a:off x="5607255" y="4779966"/>
                <a:ext cx="421190" cy="1342990"/>
              </a:xfrm>
              <a:custGeom>
                <a:avLst/>
                <a:gdLst>
                  <a:gd name="connsiteX0" fmla="*/ 0 w 713509"/>
                  <a:gd name="connsiteY0" fmla="*/ 0 h 2096316"/>
                  <a:gd name="connsiteX1" fmla="*/ 713509 w 713509"/>
                  <a:gd name="connsiteY1" fmla="*/ 0 h 2096316"/>
                  <a:gd name="connsiteX2" fmla="*/ 713509 w 713509"/>
                  <a:gd name="connsiteY2" fmla="*/ 2096316 h 2096316"/>
                  <a:gd name="connsiteX3" fmla="*/ 0 w 713509"/>
                  <a:gd name="connsiteY3" fmla="*/ 2096316 h 2096316"/>
                  <a:gd name="connsiteX4" fmla="*/ 0 w 713509"/>
                  <a:gd name="connsiteY4" fmla="*/ 0 h 2096316"/>
                  <a:gd name="connsiteX0" fmla="*/ 0 w 1011382"/>
                  <a:gd name="connsiteY0" fmla="*/ 0 h 2103243"/>
                  <a:gd name="connsiteX1" fmla="*/ 1011382 w 1011382"/>
                  <a:gd name="connsiteY1" fmla="*/ 6927 h 2103243"/>
                  <a:gd name="connsiteX2" fmla="*/ 1011382 w 1011382"/>
                  <a:gd name="connsiteY2" fmla="*/ 2103243 h 2103243"/>
                  <a:gd name="connsiteX3" fmla="*/ 297873 w 1011382"/>
                  <a:gd name="connsiteY3" fmla="*/ 2103243 h 2103243"/>
                  <a:gd name="connsiteX4" fmla="*/ 0 w 1011382"/>
                  <a:gd name="connsiteY4" fmla="*/ 0 h 2103243"/>
                  <a:gd name="connsiteX0" fmla="*/ 49620 w 1061002"/>
                  <a:gd name="connsiteY0" fmla="*/ 0 h 2103243"/>
                  <a:gd name="connsiteX1" fmla="*/ 1061002 w 1061002"/>
                  <a:gd name="connsiteY1" fmla="*/ 6927 h 2103243"/>
                  <a:gd name="connsiteX2" fmla="*/ 1061002 w 1061002"/>
                  <a:gd name="connsiteY2" fmla="*/ 2103243 h 2103243"/>
                  <a:gd name="connsiteX3" fmla="*/ 347493 w 1061002"/>
                  <a:gd name="connsiteY3" fmla="*/ 2103243 h 2103243"/>
                  <a:gd name="connsiteX4" fmla="*/ 49620 w 1061002"/>
                  <a:gd name="connsiteY4" fmla="*/ 0 h 2103243"/>
                  <a:gd name="connsiteX0" fmla="*/ 33817 w 1045199"/>
                  <a:gd name="connsiteY0" fmla="*/ 0 h 2103243"/>
                  <a:gd name="connsiteX1" fmla="*/ 1045199 w 1045199"/>
                  <a:gd name="connsiteY1" fmla="*/ 6927 h 2103243"/>
                  <a:gd name="connsiteX2" fmla="*/ 1045199 w 1045199"/>
                  <a:gd name="connsiteY2" fmla="*/ 2103243 h 2103243"/>
                  <a:gd name="connsiteX3" fmla="*/ 331690 w 1045199"/>
                  <a:gd name="connsiteY3" fmla="*/ 2103243 h 2103243"/>
                  <a:gd name="connsiteX4" fmla="*/ 33817 w 1045199"/>
                  <a:gd name="connsiteY4" fmla="*/ 0 h 2103243"/>
                  <a:gd name="connsiteX0" fmla="*/ 33817 w 1045199"/>
                  <a:gd name="connsiteY0" fmla="*/ 6928 h 2110171"/>
                  <a:gd name="connsiteX1" fmla="*/ 768108 w 1045199"/>
                  <a:gd name="connsiteY1" fmla="*/ 0 h 2110171"/>
                  <a:gd name="connsiteX2" fmla="*/ 1045199 w 1045199"/>
                  <a:gd name="connsiteY2" fmla="*/ 2110171 h 2110171"/>
                  <a:gd name="connsiteX3" fmla="*/ 331690 w 1045199"/>
                  <a:gd name="connsiteY3" fmla="*/ 2110171 h 2110171"/>
                  <a:gd name="connsiteX4" fmla="*/ 33817 w 1045199"/>
                  <a:gd name="connsiteY4" fmla="*/ 6928 h 2110171"/>
                  <a:gd name="connsiteX0" fmla="*/ 33817 w 768108"/>
                  <a:gd name="connsiteY0" fmla="*/ 6928 h 2117099"/>
                  <a:gd name="connsiteX1" fmla="*/ 768108 w 768108"/>
                  <a:gd name="connsiteY1" fmla="*/ 0 h 2117099"/>
                  <a:gd name="connsiteX2" fmla="*/ 768108 w 768108"/>
                  <a:gd name="connsiteY2" fmla="*/ 2117099 h 2117099"/>
                  <a:gd name="connsiteX3" fmla="*/ 331690 w 768108"/>
                  <a:gd name="connsiteY3" fmla="*/ 2110171 h 2117099"/>
                  <a:gd name="connsiteX4" fmla="*/ 33817 w 768108"/>
                  <a:gd name="connsiteY4" fmla="*/ 6928 h 2117099"/>
                  <a:gd name="connsiteX0" fmla="*/ 33817 w 768108"/>
                  <a:gd name="connsiteY0" fmla="*/ 6928 h 2117099"/>
                  <a:gd name="connsiteX1" fmla="*/ 768108 w 768108"/>
                  <a:gd name="connsiteY1" fmla="*/ 0 h 2117099"/>
                  <a:gd name="connsiteX2" fmla="*/ 768108 w 768108"/>
                  <a:gd name="connsiteY2" fmla="*/ 2117099 h 2117099"/>
                  <a:gd name="connsiteX3" fmla="*/ 331690 w 768108"/>
                  <a:gd name="connsiteY3" fmla="*/ 2110171 h 2117099"/>
                  <a:gd name="connsiteX4" fmla="*/ 33817 w 768108"/>
                  <a:gd name="connsiteY4" fmla="*/ 6928 h 21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108" h="2117099">
                    <a:moveTo>
                      <a:pt x="33817" y="6928"/>
                    </a:moveTo>
                    <a:lnTo>
                      <a:pt x="768108" y="0"/>
                    </a:lnTo>
                    <a:cubicBezTo>
                      <a:pt x="768108" y="705700"/>
                      <a:pt x="664199" y="1598436"/>
                      <a:pt x="768108" y="2117099"/>
                    </a:cubicBezTo>
                    <a:lnTo>
                      <a:pt x="331690" y="2110171"/>
                    </a:lnTo>
                    <a:cubicBezTo>
                      <a:pt x="488708" y="1672327"/>
                      <a:pt x="-150911" y="998954"/>
                      <a:pt x="33817" y="6928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1" name="Téglalap 440">
                <a:extLst>
                  <a:ext uri="{FF2B5EF4-FFF2-40B4-BE49-F238E27FC236}">
                    <a16:creationId xmlns:a16="http://schemas.microsoft.com/office/drawing/2014/main" id="{32D3F109-9221-48C9-B222-3DB12BE517E6}"/>
                  </a:ext>
                </a:extLst>
              </p:cNvPr>
              <p:cNvSpPr/>
              <p:nvPr/>
            </p:nvSpPr>
            <p:spPr>
              <a:xfrm>
                <a:off x="4906573" y="4803825"/>
                <a:ext cx="1238489" cy="99575"/>
              </a:xfrm>
              <a:prstGeom prst="rect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Szabadkézi sokszög 134">
                <a:extLst>
                  <a:ext uri="{FF2B5EF4-FFF2-40B4-BE49-F238E27FC236}">
                    <a16:creationId xmlns:a16="http://schemas.microsoft.com/office/drawing/2014/main" id="{A3F44ABF-719F-4A2C-82F4-A79A94237D55}"/>
                  </a:ext>
                </a:extLst>
              </p:cNvPr>
              <p:cNvSpPr/>
              <p:nvPr/>
            </p:nvSpPr>
            <p:spPr>
              <a:xfrm>
                <a:off x="4745939" y="2224937"/>
                <a:ext cx="1363250" cy="2611155"/>
              </a:xfrm>
              <a:custGeom>
                <a:avLst/>
                <a:gdLst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440939 w 1642302"/>
                  <a:gd name="connsiteY3" fmla="*/ 2671280 h 4454436"/>
                  <a:gd name="connsiteX4" fmla="*/ 1642302 w 1642302"/>
                  <a:gd name="connsiteY4" fmla="*/ 4454436 h 4454436"/>
                  <a:gd name="connsiteX5" fmla="*/ 0 w 1642302"/>
                  <a:gd name="connsiteY5" fmla="*/ 4454436 h 4454436"/>
                  <a:gd name="connsiteX6" fmla="*/ 201800 w 1642302"/>
                  <a:gd name="connsiteY6" fmla="*/ 2667414 h 4454436"/>
                  <a:gd name="connsiteX7" fmla="*/ 195722 w 1642302"/>
                  <a:gd name="connsiteY7" fmla="*/ 2525117 h 4454436"/>
                  <a:gd name="connsiteX8" fmla="*/ 415623 w 1642302"/>
                  <a:gd name="connsiteY8" fmla="*/ 213114 h 4454436"/>
                  <a:gd name="connsiteX9" fmla="*/ 826780 w 1642302"/>
                  <a:gd name="connsiteY9" fmla="*/ 72 h 4454436"/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642302 w 1642302"/>
                  <a:gd name="connsiteY3" fmla="*/ 4454436 h 4454436"/>
                  <a:gd name="connsiteX4" fmla="*/ 0 w 1642302"/>
                  <a:gd name="connsiteY4" fmla="*/ 4454436 h 4454436"/>
                  <a:gd name="connsiteX5" fmla="*/ 201800 w 1642302"/>
                  <a:gd name="connsiteY5" fmla="*/ 2667414 h 4454436"/>
                  <a:gd name="connsiteX6" fmla="*/ 195722 w 1642302"/>
                  <a:gd name="connsiteY6" fmla="*/ 2525117 h 4454436"/>
                  <a:gd name="connsiteX7" fmla="*/ 415623 w 1642302"/>
                  <a:gd name="connsiteY7" fmla="*/ 213114 h 4454436"/>
                  <a:gd name="connsiteX8" fmla="*/ 826780 w 1642302"/>
                  <a:gd name="connsiteY8" fmla="*/ 72 h 4454436"/>
                  <a:gd name="connsiteX0" fmla="*/ 826780 w 1642302"/>
                  <a:gd name="connsiteY0" fmla="*/ 72 h 4454436"/>
                  <a:gd name="connsiteX1" fmla="*/ 1221245 w 1642302"/>
                  <a:gd name="connsiteY1" fmla="*/ 182950 h 4454436"/>
                  <a:gd name="connsiteX2" fmla="*/ 1459815 w 1642302"/>
                  <a:gd name="connsiteY2" fmla="*/ 2671275 h 4454436"/>
                  <a:gd name="connsiteX3" fmla="*/ 1642302 w 1642302"/>
                  <a:gd name="connsiteY3" fmla="*/ 4454436 h 4454436"/>
                  <a:gd name="connsiteX4" fmla="*/ 0 w 1642302"/>
                  <a:gd name="connsiteY4" fmla="*/ 4454436 h 4454436"/>
                  <a:gd name="connsiteX5" fmla="*/ 195722 w 1642302"/>
                  <a:gd name="connsiteY5" fmla="*/ 2525117 h 4454436"/>
                  <a:gd name="connsiteX6" fmla="*/ 415623 w 1642302"/>
                  <a:gd name="connsiteY6" fmla="*/ 213114 h 4454436"/>
                  <a:gd name="connsiteX7" fmla="*/ 826780 w 1642302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826780 w 1957967"/>
                  <a:gd name="connsiteY0" fmla="*/ 72 h 4454436"/>
                  <a:gd name="connsiteX1" fmla="*/ 1221245 w 1957967"/>
                  <a:gd name="connsiteY1" fmla="*/ 182950 h 4454436"/>
                  <a:gd name="connsiteX2" fmla="*/ 1459815 w 1957967"/>
                  <a:gd name="connsiteY2" fmla="*/ 2671275 h 4454436"/>
                  <a:gd name="connsiteX3" fmla="*/ 1957967 w 1957967"/>
                  <a:gd name="connsiteY3" fmla="*/ 4413146 h 4454436"/>
                  <a:gd name="connsiteX4" fmla="*/ 0 w 1957967"/>
                  <a:gd name="connsiteY4" fmla="*/ 4454436 h 4454436"/>
                  <a:gd name="connsiteX5" fmla="*/ 195722 w 1957967"/>
                  <a:gd name="connsiteY5" fmla="*/ 2525117 h 4454436"/>
                  <a:gd name="connsiteX6" fmla="*/ 415623 w 1957967"/>
                  <a:gd name="connsiteY6" fmla="*/ 213114 h 4454436"/>
                  <a:gd name="connsiteX7" fmla="*/ 826780 w 1957967"/>
                  <a:gd name="connsiteY7" fmla="*/ 72 h 4454436"/>
                  <a:gd name="connsiteX0" fmla="*/ 993382 w 2124569"/>
                  <a:gd name="connsiteY0" fmla="*/ 72 h 5569281"/>
                  <a:gd name="connsiteX1" fmla="*/ 1387847 w 2124569"/>
                  <a:gd name="connsiteY1" fmla="*/ 182950 h 5569281"/>
                  <a:gd name="connsiteX2" fmla="*/ 1626417 w 2124569"/>
                  <a:gd name="connsiteY2" fmla="*/ 2671275 h 5569281"/>
                  <a:gd name="connsiteX3" fmla="*/ 2124569 w 2124569"/>
                  <a:gd name="connsiteY3" fmla="*/ 4413146 h 5569281"/>
                  <a:gd name="connsiteX4" fmla="*/ 0 w 2124569"/>
                  <a:gd name="connsiteY4" fmla="*/ 5569281 h 5569281"/>
                  <a:gd name="connsiteX5" fmla="*/ 362324 w 2124569"/>
                  <a:gd name="connsiteY5" fmla="*/ 2525117 h 5569281"/>
                  <a:gd name="connsiteX6" fmla="*/ 582225 w 2124569"/>
                  <a:gd name="connsiteY6" fmla="*/ 213114 h 5569281"/>
                  <a:gd name="connsiteX7" fmla="*/ 993382 w 2124569"/>
                  <a:gd name="connsiteY7" fmla="*/ 72 h 5569281"/>
                  <a:gd name="connsiteX0" fmla="*/ 993382 w 2449003"/>
                  <a:gd name="connsiteY0" fmla="*/ 72 h 5569281"/>
                  <a:gd name="connsiteX1" fmla="*/ 1387847 w 2449003"/>
                  <a:gd name="connsiteY1" fmla="*/ 182950 h 5569281"/>
                  <a:gd name="connsiteX2" fmla="*/ 1626417 w 2449003"/>
                  <a:gd name="connsiteY2" fmla="*/ 2671275 h 5569281"/>
                  <a:gd name="connsiteX3" fmla="*/ 2449003 w 2449003"/>
                  <a:gd name="connsiteY3" fmla="*/ 5445410 h 5569281"/>
                  <a:gd name="connsiteX4" fmla="*/ 0 w 2449003"/>
                  <a:gd name="connsiteY4" fmla="*/ 5569281 h 5569281"/>
                  <a:gd name="connsiteX5" fmla="*/ 362324 w 2449003"/>
                  <a:gd name="connsiteY5" fmla="*/ 2525117 h 5569281"/>
                  <a:gd name="connsiteX6" fmla="*/ 582225 w 2449003"/>
                  <a:gd name="connsiteY6" fmla="*/ 213114 h 5569281"/>
                  <a:gd name="connsiteX7" fmla="*/ 993382 w 2449003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212255"/>
                  <a:gd name="connsiteY0" fmla="*/ 72 h 5569281"/>
                  <a:gd name="connsiteX1" fmla="*/ 1387847 w 2212255"/>
                  <a:gd name="connsiteY1" fmla="*/ 182950 h 5569281"/>
                  <a:gd name="connsiteX2" fmla="*/ 1626417 w 2212255"/>
                  <a:gd name="connsiteY2" fmla="*/ 2671275 h 5569281"/>
                  <a:gd name="connsiteX3" fmla="*/ 2212255 w 2212255"/>
                  <a:gd name="connsiteY3" fmla="*/ 5476379 h 5569281"/>
                  <a:gd name="connsiteX4" fmla="*/ 0 w 2212255"/>
                  <a:gd name="connsiteY4" fmla="*/ 5569281 h 5569281"/>
                  <a:gd name="connsiteX5" fmla="*/ 362324 w 2212255"/>
                  <a:gd name="connsiteY5" fmla="*/ 2525117 h 5569281"/>
                  <a:gd name="connsiteX6" fmla="*/ 582225 w 2212255"/>
                  <a:gd name="connsiteY6" fmla="*/ 213114 h 5569281"/>
                  <a:gd name="connsiteX7" fmla="*/ 993382 w 2212255"/>
                  <a:gd name="connsiteY7" fmla="*/ 72 h 5569281"/>
                  <a:gd name="connsiteX0" fmla="*/ 993382 w 2071959"/>
                  <a:gd name="connsiteY0" fmla="*/ 72 h 5569281"/>
                  <a:gd name="connsiteX1" fmla="*/ 1387847 w 2071959"/>
                  <a:gd name="connsiteY1" fmla="*/ 182950 h 5569281"/>
                  <a:gd name="connsiteX2" fmla="*/ 1626417 w 2071959"/>
                  <a:gd name="connsiteY2" fmla="*/ 2671275 h 5569281"/>
                  <a:gd name="connsiteX3" fmla="*/ 2071959 w 2071959"/>
                  <a:gd name="connsiteY3" fmla="*/ 5527991 h 5569281"/>
                  <a:gd name="connsiteX4" fmla="*/ 0 w 2071959"/>
                  <a:gd name="connsiteY4" fmla="*/ 5569281 h 5569281"/>
                  <a:gd name="connsiteX5" fmla="*/ 362324 w 2071959"/>
                  <a:gd name="connsiteY5" fmla="*/ 2525117 h 5569281"/>
                  <a:gd name="connsiteX6" fmla="*/ 582225 w 2071959"/>
                  <a:gd name="connsiteY6" fmla="*/ 213114 h 5569281"/>
                  <a:gd name="connsiteX7" fmla="*/ 993382 w 2071959"/>
                  <a:gd name="connsiteY7" fmla="*/ 72 h 5569281"/>
                  <a:gd name="connsiteX0" fmla="*/ 993382 w 2071959"/>
                  <a:gd name="connsiteY0" fmla="*/ 72 h 5569281"/>
                  <a:gd name="connsiteX1" fmla="*/ 1387847 w 2071959"/>
                  <a:gd name="connsiteY1" fmla="*/ 182950 h 5569281"/>
                  <a:gd name="connsiteX2" fmla="*/ 1626417 w 2071959"/>
                  <a:gd name="connsiteY2" fmla="*/ 2671275 h 5569281"/>
                  <a:gd name="connsiteX3" fmla="*/ 2071959 w 2071959"/>
                  <a:gd name="connsiteY3" fmla="*/ 5527991 h 5569281"/>
                  <a:gd name="connsiteX4" fmla="*/ 0 w 2071959"/>
                  <a:gd name="connsiteY4" fmla="*/ 5569281 h 5569281"/>
                  <a:gd name="connsiteX5" fmla="*/ 362324 w 2071959"/>
                  <a:gd name="connsiteY5" fmla="*/ 2525117 h 5569281"/>
                  <a:gd name="connsiteX6" fmla="*/ 582225 w 2071959"/>
                  <a:gd name="connsiteY6" fmla="*/ 213114 h 5569281"/>
                  <a:gd name="connsiteX7" fmla="*/ 993382 w 2071959"/>
                  <a:gd name="connsiteY7" fmla="*/ 72 h 5569281"/>
                  <a:gd name="connsiteX0" fmla="*/ 993382 w 2068851"/>
                  <a:gd name="connsiteY0" fmla="*/ 72 h 5586530"/>
                  <a:gd name="connsiteX1" fmla="*/ 1387847 w 2068851"/>
                  <a:gd name="connsiteY1" fmla="*/ 182950 h 5586530"/>
                  <a:gd name="connsiteX2" fmla="*/ 1626417 w 2068851"/>
                  <a:gd name="connsiteY2" fmla="*/ 2671275 h 5586530"/>
                  <a:gd name="connsiteX3" fmla="*/ 2068851 w 2068851"/>
                  <a:gd name="connsiteY3" fmla="*/ 5586530 h 5586530"/>
                  <a:gd name="connsiteX4" fmla="*/ 0 w 2068851"/>
                  <a:gd name="connsiteY4" fmla="*/ 5569281 h 5586530"/>
                  <a:gd name="connsiteX5" fmla="*/ 362324 w 2068851"/>
                  <a:gd name="connsiteY5" fmla="*/ 2525117 h 5586530"/>
                  <a:gd name="connsiteX6" fmla="*/ 582225 w 2068851"/>
                  <a:gd name="connsiteY6" fmla="*/ 213114 h 5586530"/>
                  <a:gd name="connsiteX7" fmla="*/ 993382 w 2068851"/>
                  <a:gd name="connsiteY7" fmla="*/ 72 h 5586530"/>
                  <a:gd name="connsiteX0" fmla="*/ 1215567 w 2291036"/>
                  <a:gd name="connsiteY0" fmla="*/ 8830 h 5595288"/>
                  <a:gd name="connsiteX1" fmla="*/ 1610032 w 2291036"/>
                  <a:gd name="connsiteY1" fmla="*/ 191708 h 5595288"/>
                  <a:gd name="connsiteX2" fmla="*/ 1848602 w 2291036"/>
                  <a:gd name="connsiteY2" fmla="*/ 2680033 h 5595288"/>
                  <a:gd name="connsiteX3" fmla="*/ 2291036 w 2291036"/>
                  <a:gd name="connsiteY3" fmla="*/ 5595288 h 5595288"/>
                  <a:gd name="connsiteX4" fmla="*/ 222185 w 2291036"/>
                  <a:gd name="connsiteY4" fmla="*/ 5578039 h 5595288"/>
                  <a:gd name="connsiteX5" fmla="*/ 584509 w 2291036"/>
                  <a:gd name="connsiteY5" fmla="*/ 2533875 h 5595288"/>
                  <a:gd name="connsiteX6" fmla="*/ 272456 w 2291036"/>
                  <a:gd name="connsiteY6" fmla="*/ 430619 h 5595288"/>
                  <a:gd name="connsiteX7" fmla="*/ 1215567 w 2291036"/>
                  <a:gd name="connsiteY7" fmla="*/ 8830 h 5595288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8832 h 5595290"/>
                  <a:gd name="connsiteX1" fmla="*/ 1387847 w 2068851"/>
                  <a:gd name="connsiteY1" fmla="*/ 191710 h 5595290"/>
                  <a:gd name="connsiteX2" fmla="*/ 1626417 w 2068851"/>
                  <a:gd name="connsiteY2" fmla="*/ 2680035 h 5595290"/>
                  <a:gd name="connsiteX3" fmla="*/ 2068851 w 2068851"/>
                  <a:gd name="connsiteY3" fmla="*/ 5595290 h 5595290"/>
                  <a:gd name="connsiteX4" fmla="*/ 0 w 2068851"/>
                  <a:gd name="connsiteY4" fmla="*/ 5578041 h 5595290"/>
                  <a:gd name="connsiteX5" fmla="*/ 362324 w 2068851"/>
                  <a:gd name="connsiteY5" fmla="*/ 2533877 h 5595290"/>
                  <a:gd name="connsiteX6" fmla="*/ 50271 w 2068851"/>
                  <a:gd name="connsiteY6" fmla="*/ 430621 h 5595290"/>
                  <a:gd name="connsiteX7" fmla="*/ 993382 w 2068851"/>
                  <a:gd name="connsiteY7" fmla="*/ 8832 h 559529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68851"/>
                  <a:gd name="connsiteY0" fmla="*/ 2122 h 5588580"/>
                  <a:gd name="connsiteX1" fmla="*/ 1865241 w 2068851"/>
                  <a:gd name="connsiteY1" fmla="*/ 281346 h 5588580"/>
                  <a:gd name="connsiteX2" fmla="*/ 1626417 w 2068851"/>
                  <a:gd name="connsiteY2" fmla="*/ 2673325 h 5588580"/>
                  <a:gd name="connsiteX3" fmla="*/ 2068851 w 2068851"/>
                  <a:gd name="connsiteY3" fmla="*/ 5588580 h 5588580"/>
                  <a:gd name="connsiteX4" fmla="*/ 0 w 2068851"/>
                  <a:gd name="connsiteY4" fmla="*/ 5571331 h 5588580"/>
                  <a:gd name="connsiteX5" fmla="*/ 362324 w 2068851"/>
                  <a:gd name="connsiteY5" fmla="*/ 2527167 h 5588580"/>
                  <a:gd name="connsiteX6" fmla="*/ 50271 w 2068851"/>
                  <a:gd name="connsiteY6" fmla="*/ 423911 h 5588580"/>
                  <a:gd name="connsiteX7" fmla="*/ 993382 w 2068851"/>
                  <a:gd name="connsiteY7" fmla="*/ 2122 h 5588580"/>
                  <a:gd name="connsiteX0" fmla="*/ 993382 w 2096567"/>
                  <a:gd name="connsiteY0" fmla="*/ 3161 h 5589619"/>
                  <a:gd name="connsiteX1" fmla="*/ 2090298 w 2096567"/>
                  <a:gd name="connsiteY1" fmla="*/ 258298 h 5589619"/>
                  <a:gd name="connsiteX2" fmla="*/ 1626417 w 2096567"/>
                  <a:gd name="connsiteY2" fmla="*/ 2674364 h 5589619"/>
                  <a:gd name="connsiteX3" fmla="*/ 2068851 w 2096567"/>
                  <a:gd name="connsiteY3" fmla="*/ 5589619 h 5589619"/>
                  <a:gd name="connsiteX4" fmla="*/ 0 w 2096567"/>
                  <a:gd name="connsiteY4" fmla="*/ 5572370 h 5589619"/>
                  <a:gd name="connsiteX5" fmla="*/ 362324 w 2096567"/>
                  <a:gd name="connsiteY5" fmla="*/ 2528206 h 5589619"/>
                  <a:gd name="connsiteX6" fmla="*/ 50271 w 2096567"/>
                  <a:gd name="connsiteY6" fmla="*/ 424950 h 5589619"/>
                  <a:gd name="connsiteX7" fmla="*/ 993382 w 2096567"/>
                  <a:gd name="connsiteY7" fmla="*/ 3161 h 5589619"/>
                  <a:gd name="connsiteX0" fmla="*/ 993382 w 2218232"/>
                  <a:gd name="connsiteY0" fmla="*/ 1354 h 5587812"/>
                  <a:gd name="connsiteX1" fmla="*/ 2213057 w 2218232"/>
                  <a:gd name="connsiteY1" fmla="*/ 304664 h 5587812"/>
                  <a:gd name="connsiteX2" fmla="*/ 1626417 w 2218232"/>
                  <a:gd name="connsiteY2" fmla="*/ 2672557 h 5587812"/>
                  <a:gd name="connsiteX3" fmla="*/ 2068851 w 2218232"/>
                  <a:gd name="connsiteY3" fmla="*/ 5587812 h 5587812"/>
                  <a:gd name="connsiteX4" fmla="*/ 0 w 2218232"/>
                  <a:gd name="connsiteY4" fmla="*/ 5570563 h 5587812"/>
                  <a:gd name="connsiteX5" fmla="*/ 362324 w 2218232"/>
                  <a:gd name="connsiteY5" fmla="*/ 2526399 h 5587812"/>
                  <a:gd name="connsiteX6" fmla="*/ 50271 w 2218232"/>
                  <a:gd name="connsiteY6" fmla="*/ 423143 h 5587812"/>
                  <a:gd name="connsiteX7" fmla="*/ 993382 w 2218232"/>
                  <a:gd name="connsiteY7" fmla="*/ 1354 h 5587812"/>
                  <a:gd name="connsiteX0" fmla="*/ 993382 w 2218232"/>
                  <a:gd name="connsiteY0" fmla="*/ 24367 h 5610825"/>
                  <a:gd name="connsiteX1" fmla="*/ 2213057 w 2218232"/>
                  <a:gd name="connsiteY1" fmla="*/ 327677 h 5610825"/>
                  <a:gd name="connsiteX2" fmla="*/ 1626417 w 2218232"/>
                  <a:gd name="connsiteY2" fmla="*/ 2695570 h 5610825"/>
                  <a:gd name="connsiteX3" fmla="*/ 2068851 w 2218232"/>
                  <a:gd name="connsiteY3" fmla="*/ 5610825 h 5610825"/>
                  <a:gd name="connsiteX4" fmla="*/ 0 w 2218232"/>
                  <a:gd name="connsiteY4" fmla="*/ 5593576 h 5610825"/>
                  <a:gd name="connsiteX5" fmla="*/ 362324 w 2218232"/>
                  <a:gd name="connsiteY5" fmla="*/ 2549412 h 5610825"/>
                  <a:gd name="connsiteX6" fmla="*/ 50271 w 2218232"/>
                  <a:gd name="connsiteY6" fmla="*/ 446156 h 5610825"/>
                  <a:gd name="connsiteX7" fmla="*/ 993382 w 2218232"/>
                  <a:gd name="connsiteY7" fmla="*/ 24367 h 5610825"/>
                  <a:gd name="connsiteX0" fmla="*/ 993382 w 2218232"/>
                  <a:gd name="connsiteY0" fmla="*/ 381 h 5586839"/>
                  <a:gd name="connsiteX1" fmla="*/ 2213057 w 2218232"/>
                  <a:gd name="connsiteY1" fmla="*/ 496380 h 5586839"/>
                  <a:gd name="connsiteX2" fmla="*/ 1626417 w 2218232"/>
                  <a:gd name="connsiteY2" fmla="*/ 2671584 h 5586839"/>
                  <a:gd name="connsiteX3" fmla="*/ 2068851 w 2218232"/>
                  <a:gd name="connsiteY3" fmla="*/ 5586839 h 5586839"/>
                  <a:gd name="connsiteX4" fmla="*/ 0 w 2218232"/>
                  <a:gd name="connsiteY4" fmla="*/ 5569590 h 5586839"/>
                  <a:gd name="connsiteX5" fmla="*/ 362324 w 2218232"/>
                  <a:gd name="connsiteY5" fmla="*/ 2525426 h 5586839"/>
                  <a:gd name="connsiteX6" fmla="*/ 50271 w 2218232"/>
                  <a:gd name="connsiteY6" fmla="*/ 422170 h 5586839"/>
                  <a:gd name="connsiteX7" fmla="*/ 993382 w 2218232"/>
                  <a:gd name="connsiteY7" fmla="*/ 381 h 5586839"/>
                  <a:gd name="connsiteX0" fmla="*/ 1195135 w 2419985"/>
                  <a:gd name="connsiteY0" fmla="*/ 43 h 5586501"/>
                  <a:gd name="connsiteX1" fmla="*/ 2414810 w 2419985"/>
                  <a:gd name="connsiteY1" fmla="*/ 496042 h 5586501"/>
                  <a:gd name="connsiteX2" fmla="*/ 1828170 w 2419985"/>
                  <a:gd name="connsiteY2" fmla="*/ 2671246 h 5586501"/>
                  <a:gd name="connsiteX3" fmla="*/ 2270604 w 2419985"/>
                  <a:gd name="connsiteY3" fmla="*/ 5586501 h 5586501"/>
                  <a:gd name="connsiteX4" fmla="*/ 201753 w 2419985"/>
                  <a:gd name="connsiteY4" fmla="*/ 5569252 h 5586501"/>
                  <a:gd name="connsiteX5" fmla="*/ 564077 w 2419985"/>
                  <a:gd name="connsiteY5" fmla="*/ 2525088 h 5586501"/>
                  <a:gd name="connsiteX6" fmla="*/ 16737 w 2419985"/>
                  <a:gd name="connsiteY6" fmla="*/ 470004 h 5586501"/>
                  <a:gd name="connsiteX7" fmla="*/ 1195135 w 2419985"/>
                  <a:gd name="connsiteY7" fmla="*/ 43 h 5586501"/>
                  <a:gd name="connsiteX0" fmla="*/ 1195135 w 2419985"/>
                  <a:gd name="connsiteY0" fmla="*/ 2484 h 5588942"/>
                  <a:gd name="connsiteX1" fmla="*/ 2414810 w 2419985"/>
                  <a:gd name="connsiteY1" fmla="*/ 498483 h 5588942"/>
                  <a:gd name="connsiteX2" fmla="*/ 1828170 w 2419985"/>
                  <a:gd name="connsiteY2" fmla="*/ 2673687 h 5588942"/>
                  <a:gd name="connsiteX3" fmla="*/ 2270604 w 2419985"/>
                  <a:gd name="connsiteY3" fmla="*/ 5588942 h 5588942"/>
                  <a:gd name="connsiteX4" fmla="*/ 201753 w 2419985"/>
                  <a:gd name="connsiteY4" fmla="*/ 5571693 h 5588942"/>
                  <a:gd name="connsiteX5" fmla="*/ 564077 w 2419985"/>
                  <a:gd name="connsiteY5" fmla="*/ 2527529 h 5588942"/>
                  <a:gd name="connsiteX6" fmla="*/ 16737 w 2419985"/>
                  <a:gd name="connsiteY6" fmla="*/ 472445 h 5588942"/>
                  <a:gd name="connsiteX7" fmla="*/ 1195135 w 2419985"/>
                  <a:gd name="connsiteY7" fmla="*/ 2484 h 5588942"/>
                  <a:gd name="connsiteX0" fmla="*/ 1195135 w 2270605"/>
                  <a:gd name="connsiteY0" fmla="*/ 44458 h 5630916"/>
                  <a:gd name="connsiteX1" fmla="*/ 2244836 w 2270605"/>
                  <a:gd name="connsiteY1" fmla="*/ 307007 h 5630916"/>
                  <a:gd name="connsiteX2" fmla="*/ 1828170 w 2270605"/>
                  <a:gd name="connsiteY2" fmla="*/ 2715661 h 5630916"/>
                  <a:gd name="connsiteX3" fmla="*/ 2270604 w 2270605"/>
                  <a:gd name="connsiteY3" fmla="*/ 5630916 h 5630916"/>
                  <a:gd name="connsiteX4" fmla="*/ 201753 w 2270605"/>
                  <a:gd name="connsiteY4" fmla="*/ 5613667 h 5630916"/>
                  <a:gd name="connsiteX5" fmla="*/ 564077 w 2270605"/>
                  <a:gd name="connsiteY5" fmla="*/ 2569503 h 5630916"/>
                  <a:gd name="connsiteX6" fmla="*/ 16737 w 2270605"/>
                  <a:gd name="connsiteY6" fmla="*/ 514419 h 5630916"/>
                  <a:gd name="connsiteX7" fmla="*/ 1195135 w 2270605"/>
                  <a:gd name="connsiteY7" fmla="*/ 44458 h 5630916"/>
                  <a:gd name="connsiteX0" fmla="*/ 1195135 w 2270603"/>
                  <a:gd name="connsiteY0" fmla="*/ 8807 h 5595265"/>
                  <a:gd name="connsiteX1" fmla="*/ 2244836 w 2270603"/>
                  <a:gd name="connsiteY1" fmla="*/ 271356 h 5595265"/>
                  <a:gd name="connsiteX2" fmla="*/ 1828170 w 2270603"/>
                  <a:gd name="connsiteY2" fmla="*/ 2680010 h 5595265"/>
                  <a:gd name="connsiteX3" fmla="*/ 2270604 w 2270603"/>
                  <a:gd name="connsiteY3" fmla="*/ 5595265 h 5595265"/>
                  <a:gd name="connsiteX4" fmla="*/ 201753 w 2270603"/>
                  <a:gd name="connsiteY4" fmla="*/ 5578016 h 5595265"/>
                  <a:gd name="connsiteX5" fmla="*/ 564077 w 2270603"/>
                  <a:gd name="connsiteY5" fmla="*/ 2533852 h 5595265"/>
                  <a:gd name="connsiteX6" fmla="*/ 16737 w 2270603"/>
                  <a:gd name="connsiteY6" fmla="*/ 478768 h 5595265"/>
                  <a:gd name="connsiteX7" fmla="*/ 1195135 w 2270603"/>
                  <a:gd name="connsiteY7" fmla="*/ 8807 h 5595265"/>
                  <a:gd name="connsiteX0" fmla="*/ 1048645 w 2124114"/>
                  <a:gd name="connsiteY0" fmla="*/ 70435 h 5656893"/>
                  <a:gd name="connsiteX1" fmla="*/ 2098346 w 2124114"/>
                  <a:gd name="connsiteY1" fmla="*/ 332984 h 5656893"/>
                  <a:gd name="connsiteX2" fmla="*/ 1681680 w 2124114"/>
                  <a:gd name="connsiteY2" fmla="*/ 2741638 h 5656893"/>
                  <a:gd name="connsiteX3" fmla="*/ 2124114 w 2124114"/>
                  <a:gd name="connsiteY3" fmla="*/ 5656893 h 5656893"/>
                  <a:gd name="connsiteX4" fmla="*/ 55263 w 2124114"/>
                  <a:gd name="connsiteY4" fmla="*/ 5639644 h 5656893"/>
                  <a:gd name="connsiteX5" fmla="*/ 417587 w 2124114"/>
                  <a:gd name="connsiteY5" fmla="*/ 2595480 h 5656893"/>
                  <a:gd name="connsiteX6" fmla="*/ 21333 w 2124114"/>
                  <a:gd name="connsiteY6" fmla="*/ 318062 h 5656893"/>
                  <a:gd name="connsiteX7" fmla="*/ 1048645 w 2124114"/>
                  <a:gd name="connsiteY7" fmla="*/ 70435 h 5656893"/>
                  <a:gd name="connsiteX0" fmla="*/ 1048643 w 2124112"/>
                  <a:gd name="connsiteY0" fmla="*/ 109874 h 5696332"/>
                  <a:gd name="connsiteX1" fmla="*/ 2098344 w 2124112"/>
                  <a:gd name="connsiteY1" fmla="*/ 372423 h 5696332"/>
                  <a:gd name="connsiteX2" fmla="*/ 1681678 w 2124112"/>
                  <a:gd name="connsiteY2" fmla="*/ 2781077 h 5696332"/>
                  <a:gd name="connsiteX3" fmla="*/ 2124112 w 2124112"/>
                  <a:gd name="connsiteY3" fmla="*/ 5696332 h 5696332"/>
                  <a:gd name="connsiteX4" fmla="*/ 55261 w 2124112"/>
                  <a:gd name="connsiteY4" fmla="*/ 5679083 h 5696332"/>
                  <a:gd name="connsiteX5" fmla="*/ 417585 w 2124112"/>
                  <a:gd name="connsiteY5" fmla="*/ 2634919 h 5696332"/>
                  <a:gd name="connsiteX6" fmla="*/ 21331 w 2124112"/>
                  <a:gd name="connsiteY6" fmla="*/ 357501 h 5696332"/>
                  <a:gd name="connsiteX7" fmla="*/ 1048643 w 2124112"/>
                  <a:gd name="connsiteY7" fmla="*/ 109874 h 5696332"/>
                  <a:gd name="connsiteX0" fmla="*/ 1171402 w 2124112"/>
                  <a:gd name="connsiteY0" fmla="*/ 28752 h 5793075"/>
                  <a:gd name="connsiteX1" fmla="*/ 2098344 w 2124112"/>
                  <a:gd name="connsiteY1" fmla="*/ 469166 h 5793075"/>
                  <a:gd name="connsiteX2" fmla="*/ 1681678 w 2124112"/>
                  <a:gd name="connsiteY2" fmla="*/ 2877820 h 5793075"/>
                  <a:gd name="connsiteX3" fmla="*/ 2124112 w 2124112"/>
                  <a:gd name="connsiteY3" fmla="*/ 5793075 h 5793075"/>
                  <a:gd name="connsiteX4" fmla="*/ 55261 w 2124112"/>
                  <a:gd name="connsiteY4" fmla="*/ 5775826 h 5793075"/>
                  <a:gd name="connsiteX5" fmla="*/ 417585 w 2124112"/>
                  <a:gd name="connsiteY5" fmla="*/ 2731662 h 5793075"/>
                  <a:gd name="connsiteX6" fmla="*/ 21331 w 2124112"/>
                  <a:gd name="connsiteY6" fmla="*/ 454244 h 5793075"/>
                  <a:gd name="connsiteX7" fmla="*/ 1171402 w 2124112"/>
                  <a:gd name="connsiteY7" fmla="*/ 28752 h 5793075"/>
                  <a:gd name="connsiteX0" fmla="*/ 1058086 w 2124112"/>
                  <a:gd name="connsiteY0" fmla="*/ 80116 h 5722155"/>
                  <a:gd name="connsiteX1" fmla="*/ 2098344 w 2124112"/>
                  <a:gd name="connsiteY1" fmla="*/ 398246 h 5722155"/>
                  <a:gd name="connsiteX2" fmla="*/ 1681678 w 2124112"/>
                  <a:gd name="connsiteY2" fmla="*/ 2806900 h 5722155"/>
                  <a:gd name="connsiteX3" fmla="*/ 2124112 w 2124112"/>
                  <a:gd name="connsiteY3" fmla="*/ 5722155 h 5722155"/>
                  <a:gd name="connsiteX4" fmla="*/ 55261 w 2124112"/>
                  <a:gd name="connsiteY4" fmla="*/ 5704906 h 5722155"/>
                  <a:gd name="connsiteX5" fmla="*/ 417585 w 2124112"/>
                  <a:gd name="connsiteY5" fmla="*/ 2660742 h 5722155"/>
                  <a:gd name="connsiteX6" fmla="*/ 21331 w 2124112"/>
                  <a:gd name="connsiteY6" fmla="*/ 383324 h 5722155"/>
                  <a:gd name="connsiteX7" fmla="*/ 1058086 w 2124112"/>
                  <a:gd name="connsiteY7" fmla="*/ 80116 h 5722155"/>
                  <a:gd name="connsiteX0" fmla="*/ 1058086 w 2124112"/>
                  <a:gd name="connsiteY0" fmla="*/ 52087 h 5694126"/>
                  <a:gd name="connsiteX1" fmla="*/ 2098344 w 2124112"/>
                  <a:gd name="connsiteY1" fmla="*/ 370217 h 5694126"/>
                  <a:gd name="connsiteX2" fmla="*/ 1681678 w 2124112"/>
                  <a:gd name="connsiteY2" fmla="*/ 2778871 h 5694126"/>
                  <a:gd name="connsiteX3" fmla="*/ 2124112 w 2124112"/>
                  <a:gd name="connsiteY3" fmla="*/ 5694126 h 5694126"/>
                  <a:gd name="connsiteX4" fmla="*/ 55261 w 2124112"/>
                  <a:gd name="connsiteY4" fmla="*/ 5676877 h 5694126"/>
                  <a:gd name="connsiteX5" fmla="*/ 417585 w 2124112"/>
                  <a:gd name="connsiteY5" fmla="*/ 2632713 h 5694126"/>
                  <a:gd name="connsiteX6" fmla="*/ 21331 w 2124112"/>
                  <a:gd name="connsiteY6" fmla="*/ 355295 h 5694126"/>
                  <a:gd name="connsiteX7" fmla="*/ 1058086 w 2124112"/>
                  <a:gd name="connsiteY7" fmla="*/ 52087 h 5694126"/>
                  <a:gd name="connsiteX0" fmla="*/ 1067529 w 2124112"/>
                  <a:gd name="connsiteY0" fmla="*/ 127132 h 5646887"/>
                  <a:gd name="connsiteX1" fmla="*/ 2098344 w 2124112"/>
                  <a:gd name="connsiteY1" fmla="*/ 322978 h 5646887"/>
                  <a:gd name="connsiteX2" fmla="*/ 1681678 w 2124112"/>
                  <a:gd name="connsiteY2" fmla="*/ 2731632 h 5646887"/>
                  <a:gd name="connsiteX3" fmla="*/ 2124112 w 2124112"/>
                  <a:gd name="connsiteY3" fmla="*/ 5646887 h 5646887"/>
                  <a:gd name="connsiteX4" fmla="*/ 55261 w 2124112"/>
                  <a:gd name="connsiteY4" fmla="*/ 5629638 h 5646887"/>
                  <a:gd name="connsiteX5" fmla="*/ 417585 w 2124112"/>
                  <a:gd name="connsiteY5" fmla="*/ 2585474 h 5646887"/>
                  <a:gd name="connsiteX6" fmla="*/ 21331 w 2124112"/>
                  <a:gd name="connsiteY6" fmla="*/ 308056 h 5646887"/>
                  <a:gd name="connsiteX7" fmla="*/ 1067529 w 2124112"/>
                  <a:gd name="connsiteY7" fmla="*/ 127132 h 5646887"/>
                  <a:gd name="connsiteX0" fmla="*/ 1067529 w 2124112"/>
                  <a:gd name="connsiteY0" fmla="*/ 35147 h 5554902"/>
                  <a:gd name="connsiteX1" fmla="*/ 2098344 w 2124112"/>
                  <a:gd name="connsiteY1" fmla="*/ 230993 h 5554902"/>
                  <a:gd name="connsiteX2" fmla="*/ 1681678 w 2124112"/>
                  <a:gd name="connsiteY2" fmla="*/ 2639647 h 5554902"/>
                  <a:gd name="connsiteX3" fmla="*/ 2124112 w 2124112"/>
                  <a:gd name="connsiteY3" fmla="*/ 5554902 h 5554902"/>
                  <a:gd name="connsiteX4" fmla="*/ 55261 w 2124112"/>
                  <a:gd name="connsiteY4" fmla="*/ 5537653 h 5554902"/>
                  <a:gd name="connsiteX5" fmla="*/ 417585 w 2124112"/>
                  <a:gd name="connsiteY5" fmla="*/ 2493489 h 5554902"/>
                  <a:gd name="connsiteX6" fmla="*/ 21331 w 2124112"/>
                  <a:gd name="connsiteY6" fmla="*/ 216071 h 5554902"/>
                  <a:gd name="connsiteX7" fmla="*/ 1067529 w 2124112"/>
                  <a:gd name="connsiteY7" fmla="*/ 35147 h 5554902"/>
                  <a:gd name="connsiteX0" fmla="*/ 1067529 w 2124112"/>
                  <a:gd name="connsiteY0" fmla="*/ 22506 h 5542261"/>
                  <a:gd name="connsiteX1" fmla="*/ 2098344 w 2124112"/>
                  <a:gd name="connsiteY1" fmla="*/ 218352 h 5542261"/>
                  <a:gd name="connsiteX2" fmla="*/ 1681678 w 2124112"/>
                  <a:gd name="connsiteY2" fmla="*/ 2627006 h 5542261"/>
                  <a:gd name="connsiteX3" fmla="*/ 2124112 w 2124112"/>
                  <a:gd name="connsiteY3" fmla="*/ 5542261 h 5542261"/>
                  <a:gd name="connsiteX4" fmla="*/ 55261 w 2124112"/>
                  <a:gd name="connsiteY4" fmla="*/ 5525012 h 5542261"/>
                  <a:gd name="connsiteX5" fmla="*/ 417585 w 2124112"/>
                  <a:gd name="connsiteY5" fmla="*/ 2480848 h 5542261"/>
                  <a:gd name="connsiteX6" fmla="*/ 21331 w 2124112"/>
                  <a:gd name="connsiteY6" fmla="*/ 203430 h 5542261"/>
                  <a:gd name="connsiteX7" fmla="*/ 1067529 w 2124112"/>
                  <a:gd name="connsiteY7" fmla="*/ 22506 h 5542261"/>
                  <a:gd name="connsiteX0" fmla="*/ 1067529 w 2124112"/>
                  <a:gd name="connsiteY0" fmla="*/ 44766 h 5564521"/>
                  <a:gd name="connsiteX1" fmla="*/ 2098344 w 2124112"/>
                  <a:gd name="connsiteY1" fmla="*/ 240612 h 5564521"/>
                  <a:gd name="connsiteX2" fmla="*/ 1681678 w 2124112"/>
                  <a:gd name="connsiteY2" fmla="*/ 2649266 h 5564521"/>
                  <a:gd name="connsiteX3" fmla="*/ 2124112 w 2124112"/>
                  <a:gd name="connsiteY3" fmla="*/ 5564521 h 5564521"/>
                  <a:gd name="connsiteX4" fmla="*/ 55261 w 2124112"/>
                  <a:gd name="connsiteY4" fmla="*/ 5547272 h 5564521"/>
                  <a:gd name="connsiteX5" fmla="*/ 417585 w 2124112"/>
                  <a:gd name="connsiteY5" fmla="*/ 2503108 h 5564521"/>
                  <a:gd name="connsiteX6" fmla="*/ 21331 w 2124112"/>
                  <a:gd name="connsiteY6" fmla="*/ 225690 h 5564521"/>
                  <a:gd name="connsiteX7" fmla="*/ 1067529 w 2124112"/>
                  <a:gd name="connsiteY7" fmla="*/ 44766 h 556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4112" h="5564521">
                    <a:moveTo>
                      <a:pt x="1067529" y="44766"/>
                    </a:moveTo>
                    <a:cubicBezTo>
                      <a:pt x="1583672" y="-30565"/>
                      <a:pt x="1739104" y="-37864"/>
                      <a:pt x="2098344" y="240612"/>
                    </a:cubicBezTo>
                    <a:cubicBezTo>
                      <a:pt x="2167988" y="1022092"/>
                      <a:pt x="1681678" y="1869995"/>
                      <a:pt x="1681678" y="2649266"/>
                    </a:cubicBezTo>
                    <a:cubicBezTo>
                      <a:pt x="1847729" y="3229890"/>
                      <a:pt x="1984367" y="5087125"/>
                      <a:pt x="2124112" y="5564521"/>
                    </a:cubicBezTo>
                    <a:lnTo>
                      <a:pt x="55261" y="5547272"/>
                    </a:lnTo>
                    <a:lnTo>
                      <a:pt x="417585" y="2503108"/>
                    </a:lnTo>
                    <a:cubicBezTo>
                      <a:pt x="357390" y="1768896"/>
                      <a:pt x="-103455" y="1105325"/>
                      <a:pt x="21331" y="225690"/>
                    </a:cubicBezTo>
                    <a:cubicBezTo>
                      <a:pt x="800894" y="-122924"/>
                      <a:pt x="551386" y="120097"/>
                      <a:pt x="1067529" y="4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89000"/>
                    </a:srgbClr>
                  </a:gs>
                  <a:gs pos="23000">
                    <a:srgbClr val="5B9BD5">
                      <a:lumMod val="89000"/>
                    </a:srgbClr>
                  </a:gs>
                  <a:gs pos="69000">
                    <a:srgbClr val="5B9BD5">
                      <a:lumMod val="75000"/>
                    </a:srgbClr>
                  </a:gs>
                  <a:gs pos="97000">
                    <a:srgbClr val="5B9BD5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3" name="Csoportba foglalás 442">
                <a:extLst>
                  <a:ext uri="{FF2B5EF4-FFF2-40B4-BE49-F238E27FC236}">
                    <a16:creationId xmlns:a16="http://schemas.microsoft.com/office/drawing/2014/main" id="{53C1CBA3-A37E-4327-9247-0F036CBFC7E0}"/>
                  </a:ext>
                </a:extLst>
              </p:cNvPr>
              <p:cNvGrpSpPr/>
              <p:nvPr/>
            </p:nvGrpSpPr>
            <p:grpSpPr>
              <a:xfrm>
                <a:off x="5463009" y="2799731"/>
                <a:ext cx="105091" cy="2041525"/>
                <a:chOff x="3218688" y="3398884"/>
                <a:chExt cx="173414" cy="2323329"/>
              </a:xfrm>
            </p:grpSpPr>
            <p:sp>
              <p:nvSpPr>
                <p:cNvPr id="544" name="Téglalap 543">
                  <a:extLst>
                    <a:ext uri="{FF2B5EF4-FFF2-40B4-BE49-F238E27FC236}">
                      <a16:creationId xmlns:a16="http://schemas.microsoft.com/office/drawing/2014/main" id="{D7C0AA16-3E09-4AF0-B7A8-7658406365FE}"/>
                    </a:ext>
                  </a:extLst>
                </p:cNvPr>
                <p:cNvSpPr/>
                <p:nvPr/>
              </p:nvSpPr>
              <p:spPr>
                <a:xfrm>
                  <a:off x="3218688" y="3398884"/>
                  <a:ext cx="173414" cy="2323329"/>
                </a:xfrm>
                <a:prstGeom prst="rect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Téglalap 544">
                  <a:extLst>
                    <a:ext uri="{FF2B5EF4-FFF2-40B4-BE49-F238E27FC236}">
                      <a16:creationId xmlns:a16="http://schemas.microsoft.com/office/drawing/2014/main" id="{4134330C-0A54-49A7-A050-B30AC3FDD913}"/>
                    </a:ext>
                  </a:extLst>
                </p:cNvPr>
                <p:cNvSpPr/>
                <p:nvPr/>
              </p:nvSpPr>
              <p:spPr>
                <a:xfrm>
                  <a:off x="3251395" y="3398884"/>
                  <a:ext cx="108000" cy="23233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" lastClr="FFFFFF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4" name="Csoportba foglalás 443">
                <a:extLst>
                  <a:ext uri="{FF2B5EF4-FFF2-40B4-BE49-F238E27FC236}">
                    <a16:creationId xmlns:a16="http://schemas.microsoft.com/office/drawing/2014/main" id="{0D797984-055D-4AF8-9038-07CD7E86FB48}"/>
                  </a:ext>
                </a:extLst>
              </p:cNvPr>
              <p:cNvGrpSpPr/>
              <p:nvPr/>
            </p:nvGrpSpPr>
            <p:grpSpPr>
              <a:xfrm>
                <a:off x="5358272" y="2443401"/>
                <a:ext cx="287151" cy="555256"/>
                <a:chOff x="7792182" y="4236213"/>
                <a:chExt cx="602316" cy="1183283"/>
              </a:xfrm>
            </p:grpSpPr>
            <p:sp>
              <p:nvSpPr>
                <p:cNvPr id="540" name="Trapezoid 2">
                  <a:extLst>
                    <a:ext uri="{FF2B5EF4-FFF2-40B4-BE49-F238E27FC236}">
                      <a16:creationId xmlns:a16="http://schemas.microsoft.com/office/drawing/2014/main" id="{C6A56CBD-DB9D-4919-8161-163C3B829437}"/>
                    </a:ext>
                  </a:extLst>
                </p:cNvPr>
                <p:cNvSpPr/>
                <p:nvPr/>
              </p:nvSpPr>
              <p:spPr>
                <a:xfrm>
                  <a:off x="7826329" y="5012403"/>
                  <a:ext cx="547370" cy="407093"/>
                </a:xfrm>
                <a:custGeom>
                  <a:avLst/>
                  <a:gdLst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0 w 679450"/>
                    <a:gd name="connsiteY4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259080 w 679450"/>
                    <a:gd name="connsiteY4" fmla="*/ 6001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193040 w 679450"/>
                    <a:gd name="connsiteY4" fmla="*/ 5493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13464"/>
                    <a:gd name="connsiteX1" fmla="*/ 151064 w 679450"/>
                    <a:gd name="connsiteY1" fmla="*/ 0 h 613464"/>
                    <a:gd name="connsiteX2" fmla="*/ 528387 w 679450"/>
                    <a:gd name="connsiteY2" fmla="*/ 0 h 613464"/>
                    <a:gd name="connsiteX3" fmla="*/ 679450 w 679450"/>
                    <a:gd name="connsiteY3" fmla="*/ 604254 h 613464"/>
                    <a:gd name="connsiteX4" fmla="*/ 193040 w 679450"/>
                    <a:gd name="connsiteY4" fmla="*/ 549333 h 613464"/>
                    <a:gd name="connsiteX5" fmla="*/ 0 w 679450"/>
                    <a:gd name="connsiteY5" fmla="*/ 604254 h 613464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8120 w 679450"/>
                    <a:gd name="connsiteY5" fmla="*/ 605213 h 655257"/>
                    <a:gd name="connsiteX6" fmla="*/ 0 w 679450"/>
                    <a:gd name="connsiteY6" fmla="*/ 604254 h 65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9450" h="655257">
                      <a:moveTo>
                        <a:pt x="0" y="604254"/>
                      </a:moveTo>
                      <a:lnTo>
                        <a:pt x="151064" y="0"/>
                      </a:lnTo>
                      <a:lnTo>
                        <a:pt x="528387" y="0"/>
                      </a:lnTo>
                      <a:lnTo>
                        <a:pt x="679450" y="604254"/>
                      </a:lnTo>
                      <a:cubicBezTo>
                        <a:pt x="675206" y="706816"/>
                        <a:pt x="583988" y="624527"/>
                        <a:pt x="502920" y="615373"/>
                      </a:cubicBezTo>
                      <a:cubicBezTo>
                        <a:pt x="355812" y="677339"/>
                        <a:pt x="281940" y="607066"/>
                        <a:pt x="198120" y="605213"/>
                      </a:cubicBezTo>
                      <a:cubicBezTo>
                        <a:pt x="169333" y="679400"/>
                        <a:pt x="64347" y="585947"/>
                        <a:pt x="0" y="604254"/>
                      </a:cubicBezTo>
                      <a:close/>
                    </a:path>
                  </a:pathLst>
                </a:custGeom>
                <a:solidFill>
                  <a:srgbClr val="FFF8EC"/>
                </a:solidFill>
                <a:ln w="6350" cap="flat" cmpd="sng" algn="ctr">
                  <a:gradFill flip="none" rotWithShape="1">
                    <a:gsLst>
                      <a:gs pos="0">
                        <a:srgbClr val="ED7D31">
                          <a:lumMod val="0"/>
                          <a:lumOff val="100000"/>
                        </a:srgbClr>
                      </a:gs>
                      <a:gs pos="35000">
                        <a:srgbClr val="ED7D31">
                          <a:lumMod val="0"/>
                          <a:lumOff val="100000"/>
                        </a:srgbClr>
                      </a:gs>
                      <a:gs pos="100000">
                        <a:srgbClr val="ED7D31">
                          <a:lumMod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Trapezoid 2">
                  <a:extLst>
                    <a:ext uri="{FF2B5EF4-FFF2-40B4-BE49-F238E27FC236}">
                      <a16:creationId xmlns:a16="http://schemas.microsoft.com/office/drawing/2014/main" id="{CA71FC5B-0367-4459-8D54-A3D3FD093F29}"/>
                    </a:ext>
                  </a:extLst>
                </p:cNvPr>
                <p:cNvSpPr/>
                <p:nvPr/>
              </p:nvSpPr>
              <p:spPr>
                <a:xfrm>
                  <a:off x="7831888" y="4761242"/>
                  <a:ext cx="547370" cy="407093"/>
                </a:xfrm>
                <a:custGeom>
                  <a:avLst/>
                  <a:gdLst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0 w 679450"/>
                    <a:gd name="connsiteY4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259080 w 679450"/>
                    <a:gd name="connsiteY4" fmla="*/ 6001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193040 w 679450"/>
                    <a:gd name="connsiteY4" fmla="*/ 5493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13464"/>
                    <a:gd name="connsiteX1" fmla="*/ 151064 w 679450"/>
                    <a:gd name="connsiteY1" fmla="*/ 0 h 613464"/>
                    <a:gd name="connsiteX2" fmla="*/ 528387 w 679450"/>
                    <a:gd name="connsiteY2" fmla="*/ 0 h 613464"/>
                    <a:gd name="connsiteX3" fmla="*/ 679450 w 679450"/>
                    <a:gd name="connsiteY3" fmla="*/ 604254 h 613464"/>
                    <a:gd name="connsiteX4" fmla="*/ 193040 w 679450"/>
                    <a:gd name="connsiteY4" fmla="*/ 549333 h 613464"/>
                    <a:gd name="connsiteX5" fmla="*/ 0 w 679450"/>
                    <a:gd name="connsiteY5" fmla="*/ 604254 h 613464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8120 w 679450"/>
                    <a:gd name="connsiteY5" fmla="*/ 605213 h 655257"/>
                    <a:gd name="connsiteX6" fmla="*/ 0 w 679450"/>
                    <a:gd name="connsiteY6" fmla="*/ 604254 h 65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9450" h="655257">
                      <a:moveTo>
                        <a:pt x="0" y="604254"/>
                      </a:moveTo>
                      <a:lnTo>
                        <a:pt x="151064" y="0"/>
                      </a:lnTo>
                      <a:lnTo>
                        <a:pt x="528387" y="0"/>
                      </a:lnTo>
                      <a:lnTo>
                        <a:pt x="679450" y="604254"/>
                      </a:lnTo>
                      <a:cubicBezTo>
                        <a:pt x="675206" y="706816"/>
                        <a:pt x="583988" y="624527"/>
                        <a:pt x="502920" y="615373"/>
                      </a:cubicBezTo>
                      <a:cubicBezTo>
                        <a:pt x="355812" y="677339"/>
                        <a:pt x="281940" y="607066"/>
                        <a:pt x="198120" y="605213"/>
                      </a:cubicBezTo>
                      <a:cubicBezTo>
                        <a:pt x="169333" y="679400"/>
                        <a:pt x="64347" y="585947"/>
                        <a:pt x="0" y="604254"/>
                      </a:cubicBezTo>
                      <a:close/>
                    </a:path>
                  </a:pathLst>
                </a:custGeom>
                <a:solidFill>
                  <a:srgbClr val="FFF8EC"/>
                </a:solidFill>
                <a:ln w="6350" cap="flat" cmpd="sng" algn="ctr">
                  <a:gradFill flip="none" rotWithShape="1">
                    <a:gsLst>
                      <a:gs pos="0">
                        <a:srgbClr val="ED7D31">
                          <a:lumMod val="0"/>
                          <a:lumOff val="100000"/>
                        </a:srgbClr>
                      </a:gs>
                      <a:gs pos="35000">
                        <a:srgbClr val="ED7D31">
                          <a:lumMod val="0"/>
                          <a:lumOff val="100000"/>
                        </a:srgbClr>
                      </a:gs>
                      <a:gs pos="100000">
                        <a:srgbClr val="ED7D31">
                          <a:lumMod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Trapezoid 2">
                  <a:extLst>
                    <a:ext uri="{FF2B5EF4-FFF2-40B4-BE49-F238E27FC236}">
                      <a16:creationId xmlns:a16="http://schemas.microsoft.com/office/drawing/2014/main" id="{7C7E38D2-50B0-41C6-A91E-77F517C0C715}"/>
                    </a:ext>
                  </a:extLst>
                </p:cNvPr>
                <p:cNvSpPr/>
                <p:nvPr/>
              </p:nvSpPr>
              <p:spPr>
                <a:xfrm>
                  <a:off x="7805529" y="4510081"/>
                  <a:ext cx="588969" cy="407093"/>
                </a:xfrm>
                <a:custGeom>
                  <a:avLst/>
                  <a:gdLst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0 w 679450"/>
                    <a:gd name="connsiteY4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259080 w 679450"/>
                    <a:gd name="connsiteY4" fmla="*/ 6001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193040 w 679450"/>
                    <a:gd name="connsiteY4" fmla="*/ 5493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13464"/>
                    <a:gd name="connsiteX1" fmla="*/ 151064 w 679450"/>
                    <a:gd name="connsiteY1" fmla="*/ 0 h 613464"/>
                    <a:gd name="connsiteX2" fmla="*/ 528387 w 679450"/>
                    <a:gd name="connsiteY2" fmla="*/ 0 h 613464"/>
                    <a:gd name="connsiteX3" fmla="*/ 679450 w 679450"/>
                    <a:gd name="connsiteY3" fmla="*/ 604254 h 613464"/>
                    <a:gd name="connsiteX4" fmla="*/ 193040 w 679450"/>
                    <a:gd name="connsiteY4" fmla="*/ 549333 h 613464"/>
                    <a:gd name="connsiteX5" fmla="*/ 0 w 679450"/>
                    <a:gd name="connsiteY5" fmla="*/ 604254 h 613464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8120 w 679450"/>
                    <a:gd name="connsiteY5" fmla="*/ 605213 h 655257"/>
                    <a:gd name="connsiteX6" fmla="*/ 0 w 679450"/>
                    <a:gd name="connsiteY6" fmla="*/ 604254 h 65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9450" h="655257">
                      <a:moveTo>
                        <a:pt x="0" y="604254"/>
                      </a:moveTo>
                      <a:lnTo>
                        <a:pt x="151064" y="0"/>
                      </a:lnTo>
                      <a:lnTo>
                        <a:pt x="528387" y="0"/>
                      </a:lnTo>
                      <a:lnTo>
                        <a:pt x="679450" y="604254"/>
                      </a:lnTo>
                      <a:cubicBezTo>
                        <a:pt x="675206" y="706816"/>
                        <a:pt x="583988" y="624527"/>
                        <a:pt x="502920" y="615373"/>
                      </a:cubicBezTo>
                      <a:cubicBezTo>
                        <a:pt x="355812" y="677339"/>
                        <a:pt x="281940" y="607066"/>
                        <a:pt x="198120" y="605213"/>
                      </a:cubicBezTo>
                      <a:cubicBezTo>
                        <a:pt x="169333" y="679400"/>
                        <a:pt x="64347" y="585947"/>
                        <a:pt x="0" y="604254"/>
                      </a:cubicBezTo>
                      <a:close/>
                    </a:path>
                  </a:pathLst>
                </a:custGeom>
                <a:solidFill>
                  <a:srgbClr val="FFF8EC"/>
                </a:solidFill>
                <a:ln w="6350" cap="flat" cmpd="sng" algn="ctr">
                  <a:gradFill flip="none" rotWithShape="1">
                    <a:gsLst>
                      <a:gs pos="0">
                        <a:srgbClr val="ED7D31">
                          <a:lumMod val="0"/>
                          <a:lumOff val="100000"/>
                        </a:srgbClr>
                      </a:gs>
                      <a:gs pos="35000">
                        <a:srgbClr val="ED7D31">
                          <a:lumMod val="0"/>
                          <a:lumOff val="100000"/>
                        </a:srgbClr>
                      </a:gs>
                      <a:gs pos="100000">
                        <a:srgbClr val="ED7D31">
                          <a:lumMod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Trapezoid 2">
                  <a:extLst>
                    <a:ext uri="{FF2B5EF4-FFF2-40B4-BE49-F238E27FC236}">
                      <a16:creationId xmlns:a16="http://schemas.microsoft.com/office/drawing/2014/main" id="{7999889D-8751-4F6D-9B4F-3E26CF55AC85}"/>
                    </a:ext>
                  </a:extLst>
                </p:cNvPr>
                <p:cNvSpPr/>
                <p:nvPr/>
              </p:nvSpPr>
              <p:spPr>
                <a:xfrm>
                  <a:off x="7792182" y="4236213"/>
                  <a:ext cx="588969" cy="407093"/>
                </a:xfrm>
                <a:custGeom>
                  <a:avLst/>
                  <a:gdLst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0 w 679450"/>
                    <a:gd name="connsiteY4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259080 w 679450"/>
                    <a:gd name="connsiteY4" fmla="*/ 6001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04254"/>
                    <a:gd name="connsiteX1" fmla="*/ 151064 w 679450"/>
                    <a:gd name="connsiteY1" fmla="*/ 0 h 604254"/>
                    <a:gd name="connsiteX2" fmla="*/ 528387 w 679450"/>
                    <a:gd name="connsiteY2" fmla="*/ 0 h 604254"/>
                    <a:gd name="connsiteX3" fmla="*/ 679450 w 679450"/>
                    <a:gd name="connsiteY3" fmla="*/ 604254 h 604254"/>
                    <a:gd name="connsiteX4" fmla="*/ 193040 w 679450"/>
                    <a:gd name="connsiteY4" fmla="*/ 549333 h 604254"/>
                    <a:gd name="connsiteX5" fmla="*/ 0 w 679450"/>
                    <a:gd name="connsiteY5" fmla="*/ 604254 h 604254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37138"/>
                    <a:gd name="connsiteX1" fmla="*/ 151064 w 679450"/>
                    <a:gd name="connsiteY1" fmla="*/ 0 h 637138"/>
                    <a:gd name="connsiteX2" fmla="*/ 528387 w 679450"/>
                    <a:gd name="connsiteY2" fmla="*/ 0 h 637138"/>
                    <a:gd name="connsiteX3" fmla="*/ 679450 w 679450"/>
                    <a:gd name="connsiteY3" fmla="*/ 604254 h 637138"/>
                    <a:gd name="connsiteX4" fmla="*/ 193040 w 679450"/>
                    <a:gd name="connsiteY4" fmla="*/ 549333 h 637138"/>
                    <a:gd name="connsiteX5" fmla="*/ 0 w 679450"/>
                    <a:gd name="connsiteY5" fmla="*/ 604254 h 637138"/>
                    <a:gd name="connsiteX0" fmla="*/ 0 w 679450"/>
                    <a:gd name="connsiteY0" fmla="*/ 604254 h 613464"/>
                    <a:gd name="connsiteX1" fmla="*/ 151064 w 679450"/>
                    <a:gd name="connsiteY1" fmla="*/ 0 h 613464"/>
                    <a:gd name="connsiteX2" fmla="*/ 528387 w 679450"/>
                    <a:gd name="connsiteY2" fmla="*/ 0 h 613464"/>
                    <a:gd name="connsiteX3" fmla="*/ 679450 w 679450"/>
                    <a:gd name="connsiteY3" fmla="*/ 604254 h 613464"/>
                    <a:gd name="connsiteX4" fmla="*/ 193040 w 679450"/>
                    <a:gd name="connsiteY4" fmla="*/ 549333 h 613464"/>
                    <a:gd name="connsiteX5" fmla="*/ 0 w 679450"/>
                    <a:gd name="connsiteY5" fmla="*/ 604254 h 613464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3040 w 679450"/>
                    <a:gd name="connsiteY5" fmla="*/ 549333 h 655257"/>
                    <a:gd name="connsiteX6" fmla="*/ 0 w 679450"/>
                    <a:gd name="connsiteY6" fmla="*/ 604254 h 655257"/>
                    <a:gd name="connsiteX0" fmla="*/ 0 w 679450"/>
                    <a:gd name="connsiteY0" fmla="*/ 604254 h 655257"/>
                    <a:gd name="connsiteX1" fmla="*/ 151064 w 679450"/>
                    <a:gd name="connsiteY1" fmla="*/ 0 h 655257"/>
                    <a:gd name="connsiteX2" fmla="*/ 528387 w 679450"/>
                    <a:gd name="connsiteY2" fmla="*/ 0 h 655257"/>
                    <a:gd name="connsiteX3" fmla="*/ 679450 w 679450"/>
                    <a:gd name="connsiteY3" fmla="*/ 604254 h 655257"/>
                    <a:gd name="connsiteX4" fmla="*/ 502920 w 679450"/>
                    <a:gd name="connsiteY4" fmla="*/ 615373 h 655257"/>
                    <a:gd name="connsiteX5" fmla="*/ 198120 w 679450"/>
                    <a:gd name="connsiteY5" fmla="*/ 605213 h 655257"/>
                    <a:gd name="connsiteX6" fmla="*/ 0 w 679450"/>
                    <a:gd name="connsiteY6" fmla="*/ 604254 h 65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9450" h="655257">
                      <a:moveTo>
                        <a:pt x="0" y="604254"/>
                      </a:moveTo>
                      <a:lnTo>
                        <a:pt x="151064" y="0"/>
                      </a:lnTo>
                      <a:lnTo>
                        <a:pt x="528387" y="0"/>
                      </a:lnTo>
                      <a:lnTo>
                        <a:pt x="679450" y="604254"/>
                      </a:lnTo>
                      <a:cubicBezTo>
                        <a:pt x="675206" y="706816"/>
                        <a:pt x="583988" y="624527"/>
                        <a:pt x="502920" y="615373"/>
                      </a:cubicBezTo>
                      <a:cubicBezTo>
                        <a:pt x="355812" y="677339"/>
                        <a:pt x="281940" y="607066"/>
                        <a:pt x="198120" y="605213"/>
                      </a:cubicBezTo>
                      <a:cubicBezTo>
                        <a:pt x="169333" y="679400"/>
                        <a:pt x="64347" y="585947"/>
                        <a:pt x="0" y="604254"/>
                      </a:cubicBezTo>
                      <a:close/>
                    </a:path>
                  </a:pathLst>
                </a:custGeom>
                <a:solidFill>
                  <a:srgbClr val="FFF8EC"/>
                </a:solidFill>
                <a:ln w="6350" cap="flat" cmpd="sng" algn="ctr">
                  <a:gradFill flip="none" rotWithShape="1">
                    <a:gsLst>
                      <a:gs pos="0">
                        <a:srgbClr val="ED7D31">
                          <a:lumMod val="0"/>
                          <a:lumOff val="100000"/>
                        </a:srgbClr>
                      </a:gs>
                      <a:gs pos="35000">
                        <a:srgbClr val="ED7D31">
                          <a:lumMod val="0"/>
                          <a:lumOff val="100000"/>
                        </a:srgbClr>
                      </a:gs>
                      <a:gs pos="100000">
                        <a:srgbClr val="ED7D31">
                          <a:lumMod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5" name="Szabadkézi sokszög 137">
                <a:extLst>
                  <a:ext uri="{FF2B5EF4-FFF2-40B4-BE49-F238E27FC236}">
                    <a16:creationId xmlns:a16="http://schemas.microsoft.com/office/drawing/2014/main" id="{322A22A1-1CBD-48A2-9F9A-1639ADD32690}"/>
                  </a:ext>
                </a:extLst>
              </p:cNvPr>
              <p:cNvSpPr/>
              <p:nvPr/>
            </p:nvSpPr>
            <p:spPr>
              <a:xfrm>
                <a:off x="4986904" y="2203830"/>
                <a:ext cx="1038762" cy="393169"/>
              </a:xfrm>
              <a:custGeom>
                <a:avLst/>
                <a:gdLst>
                  <a:gd name="connsiteX0" fmla="*/ 952698 w 1905396"/>
                  <a:gd name="connsiteY0" fmla="*/ 0 h 837868"/>
                  <a:gd name="connsiteX1" fmla="*/ 1905396 w 1905396"/>
                  <a:gd name="connsiteY1" fmla="*/ 422462 h 837868"/>
                  <a:gd name="connsiteX2" fmla="*/ 1144700 w 1905396"/>
                  <a:gd name="connsiteY2" fmla="*/ 836341 h 837868"/>
                  <a:gd name="connsiteX3" fmla="*/ 1110551 w 1905396"/>
                  <a:gd name="connsiteY3" fmla="*/ 837868 h 837868"/>
                  <a:gd name="connsiteX4" fmla="*/ 952698 w 1905396"/>
                  <a:gd name="connsiteY4" fmla="*/ 506885 h 837868"/>
                  <a:gd name="connsiteX5" fmla="*/ 794845 w 1905396"/>
                  <a:gd name="connsiteY5" fmla="*/ 837868 h 837868"/>
                  <a:gd name="connsiteX6" fmla="*/ 760696 w 1905396"/>
                  <a:gd name="connsiteY6" fmla="*/ 836341 h 837868"/>
                  <a:gd name="connsiteX7" fmla="*/ 0 w 1905396"/>
                  <a:gd name="connsiteY7" fmla="*/ 422462 h 837868"/>
                  <a:gd name="connsiteX8" fmla="*/ 952698 w 1905396"/>
                  <a:gd name="connsiteY8" fmla="*/ 0 h 83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396" h="837868">
                    <a:moveTo>
                      <a:pt x="952698" y="0"/>
                    </a:moveTo>
                    <a:cubicBezTo>
                      <a:pt x="1478859" y="0"/>
                      <a:pt x="1905396" y="189143"/>
                      <a:pt x="1905396" y="422462"/>
                    </a:cubicBezTo>
                    <a:cubicBezTo>
                      <a:pt x="1905396" y="626616"/>
                      <a:pt x="1578829" y="796948"/>
                      <a:pt x="1144700" y="836341"/>
                    </a:cubicBezTo>
                    <a:lnTo>
                      <a:pt x="1110551" y="837868"/>
                    </a:lnTo>
                    <a:lnTo>
                      <a:pt x="952698" y="506885"/>
                    </a:lnTo>
                    <a:lnTo>
                      <a:pt x="794845" y="837868"/>
                    </a:lnTo>
                    <a:lnTo>
                      <a:pt x="760696" y="836341"/>
                    </a:lnTo>
                    <a:cubicBezTo>
                      <a:pt x="326567" y="796948"/>
                      <a:pt x="0" y="626616"/>
                      <a:pt x="0" y="422462"/>
                    </a:cubicBezTo>
                    <a:cubicBezTo>
                      <a:pt x="0" y="189143"/>
                      <a:pt x="426537" y="0"/>
                      <a:pt x="95269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58000" sy="58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46" name="Kép 445">
                <a:extLst>
                  <a:ext uri="{FF2B5EF4-FFF2-40B4-BE49-F238E27FC236}">
                    <a16:creationId xmlns:a16="http://schemas.microsoft.com/office/drawing/2014/main" id="{C0B86A65-3D93-4EDC-9206-53C21AD4C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5507164" y="2207229"/>
                <a:ext cx="478222" cy="486034"/>
              </a:xfrm>
              <a:prstGeom prst="rect">
                <a:avLst/>
              </a:prstGeom>
            </p:spPr>
          </p:pic>
          <p:grpSp>
            <p:nvGrpSpPr>
              <p:cNvPr id="447" name="Csoportba foglalás 446">
                <a:extLst>
                  <a:ext uri="{FF2B5EF4-FFF2-40B4-BE49-F238E27FC236}">
                    <a16:creationId xmlns:a16="http://schemas.microsoft.com/office/drawing/2014/main" id="{7B8873E7-F36B-408B-8751-DE766C524D95}"/>
                  </a:ext>
                </a:extLst>
              </p:cNvPr>
              <p:cNvGrpSpPr/>
              <p:nvPr/>
            </p:nvGrpSpPr>
            <p:grpSpPr>
              <a:xfrm>
                <a:off x="4756079" y="915963"/>
                <a:ext cx="1357399" cy="1616102"/>
                <a:chOff x="1223140" y="424309"/>
                <a:chExt cx="1991748" cy="2755000"/>
              </a:xfrm>
            </p:grpSpPr>
            <p:sp>
              <p:nvSpPr>
                <p:cNvPr id="502" name="Szabadkézi sokszög 196">
                  <a:extLst>
                    <a:ext uri="{FF2B5EF4-FFF2-40B4-BE49-F238E27FC236}">
                      <a16:creationId xmlns:a16="http://schemas.microsoft.com/office/drawing/2014/main" id="{2D43EE41-8B0A-4740-A098-7FCD26614379}"/>
                    </a:ext>
                  </a:extLst>
                </p:cNvPr>
                <p:cNvSpPr/>
                <p:nvPr/>
              </p:nvSpPr>
              <p:spPr>
                <a:xfrm>
                  <a:off x="1223140" y="424309"/>
                  <a:ext cx="1991748" cy="2319064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  <a:gd name="connsiteX0" fmla="*/ 753437 w 1496790"/>
                    <a:gd name="connsiteY0" fmla="*/ 0 h 1547849"/>
                    <a:gd name="connsiteX1" fmla="*/ 1496143 w 1496790"/>
                    <a:gd name="connsiteY1" fmla="*/ 741396 h 1547849"/>
                    <a:gd name="connsiteX2" fmla="*/ 769058 w 1496790"/>
                    <a:gd name="connsiteY2" fmla="*/ 1547772 h 1547849"/>
                    <a:gd name="connsiteX3" fmla="*/ 50043 w 1496790"/>
                    <a:gd name="connsiteY3" fmla="*/ 968819 h 1547849"/>
                    <a:gd name="connsiteX4" fmla="*/ 753437 w 1496790"/>
                    <a:gd name="connsiteY4" fmla="*/ 0 h 1547849"/>
                    <a:gd name="connsiteX0" fmla="*/ 740650 w 1484004"/>
                    <a:gd name="connsiteY0" fmla="*/ 25111 h 1572960"/>
                    <a:gd name="connsiteX1" fmla="*/ 1483356 w 1484004"/>
                    <a:gd name="connsiteY1" fmla="*/ 766507 h 1572960"/>
                    <a:gd name="connsiteX2" fmla="*/ 756271 w 1484004"/>
                    <a:gd name="connsiteY2" fmla="*/ 1572883 h 1572960"/>
                    <a:gd name="connsiteX3" fmla="*/ 37256 w 1484004"/>
                    <a:gd name="connsiteY3" fmla="*/ 993930 h 1572960"/>
                    <a:gd name="connsiteX4" fmla="*/ 169347 w 1484004"/>
                    <a:gd name="connsiteY4" fmla="*/ 250355 h 1572960"/>
                    <a:gd name="connsiteX5" fmla="*/ 740650 w 1484004"/>
                    <a:gd name="connsiteY5" fmla="*/ 25111 h 1572960"/>
                    <a:gd name="connsiteX0" fmla="*/ 782774 w 1526128"/>
                    <a:gd name="connsiteY0" fmla="*/ 22895 h 1570744"/>
                    <a:gd name="connsiteX1" fmla="*/ 1525480 w 1526128"/>
                    <a:gd name="connsiteY1" fmla="*/ 764291 h 1570744"/>
                    <a:gd name="connsiteX2" fmla="*/ 798395 w 1526128"/>
                    <a:gd name="connsiteY2" fmla="*/ 1570667 h 1570744"/>
                    <a:gd name="connsiteX3" fmla="*/ 79380 w 1526128"/>
                    <a:gd name="connsiteY3" fmla="*/ 991714 h 1570744"/>
                    <a:gd name="connsiteX4" fmla="*/ 82080 w 1526128"/>
                    <a:gd name="connsiteY4" fmla="*/ 270987 h 1570744"/>
                    <a:gd name="connsiteX5" fmla="*/ 782774 w 1526128"/>
                    <a:gd name="connsiteY5" fmla="*/ 22895 h 1570744"/>
                    <a:gd name="connsiteX0" fmla="*/ 821112 w 1526200"/>
                    <a:gd name="connsiteY0" fmla="*/ 20182 h 1602302"/>
                    <a:gd name="connsiteX1" fmla="*/ 1525480 w 1526200"/>
                    <a:gd name="connsiteY1" fmla="*/ 795849 h 1602302"/>
                    <a:gd name="connsiteX2" fmla="*/ 798395 w 1526200"/>
                    <a:gd name="connsiteY2" fmla="*/ 1602225 h 1602302"/>
                    <a:gd name="connsiteX3" fmla="*/ 79380 w 1526200"/>
                    <a:gd name="connsiteY3" fmla="*/ 1023272 h 1602302"/>
                    <a:gd name="connsiteX4" fmla="*/ 82080 w 1526200"/>
                    <a:gd name="connsiteY4" fmla="*/ 302545 h 1602302"/>
                    <a:gd name="connsiteX5" fmla="*/ 821112 w 1526200"/>
                    <a:gd name="connsiteY5" fmla="*/ 20182 h 1602302"/>
                    <a:gd name="connsiteX0" fmla="*/ 821112 w 1526200"/>
                    <a:gd name="connsiteY0" fmla="*/ 209 h 1582329"/>
                    <a:gd name="connsiteX1" fmla="*/ 1525480 w 1526200"/>
                    <a:gd name="connsiteY1" fmla="*/ 775876 h 1582329"/>
                    <a:gd name="connsiteX2" fmla="*/ 798395 w 1526200"/>
                    <a:gd name="connsiteY2" fmla="*/ 1582252 h 1582329"/>
                    <a:gd name="connsiteX3" fmla="*/ 79380 w 1526200"/>
                    <a:gd name="connsiteY3" fmla="*/ 1003299 h 1582329"/>
                    <a:gd name="connsiteX4" fmla="*/ 82080 w 1526200"/>
                    <a:gd name="connsiteY4" fmla="*/ 282572 h 1582329"/>
                    <a:gd name="connsiteX5" fmla="*/ 821112 w 1526200"/>
                    <a:gd name="connsiteY5" fmla="*/ 209 h 1582329"/>
                    <a:gd name="connsiteX0" fmla="*/ 795066 w 1500154"/>
                    <a:gd name="connsiteY0" fmla="*/ 344 h 1582464"/>
                    <a:gd name="connsiteX1" fmla="*/ 1499434 w 1500154"/>
                    <a:gd name="connsiteY1" fmla="*/ 776011 h 1582464"/>
                    <a:gd name="connsiteX2" fmla="*/ 772349 w 1500154"/>
                    <a:gd name="connsiteY2" fmla="*/ 1582387 h 1582464"/>
                    <a:gd name="connsiteX3" fmla="*/ 53334 w 1500154"/>
                    <a:gd name="connsiteY3" fmla="*/ 1003434 h 1582464"/>
                    <a:gd name="connsiteX4" fmla="*/ 118333 w 1500154"/>
                    <a:gd name="connsiteY4" fmla="*/ 229395 h 1582464"/>
                    <a:gd name="connsiteX5" fmla="*/ 795066 w 1500154"/>
                    <a:gd name="connsiteY5" fmla="*/ 344 h 1582464"/>
                    <a:gd name="connsiteX0" fmla="*/ 795066 w 1524087"/>
                    <a:gd name="connsiteY0" fmla="*/ 344 h 1582464"/>
                    <a:gd name="connsiteX1" fmla="*/ 1302016 w 1524087"/>
                    <a:gd name="connsiteY1" fmla="*/ 229396 h 1582464"/>
                    <a:gd name="connsiteX2" fmla="*/ 1499434 w 1524087"/>
                    <a:gd name="connsiteY2" fmla="*/ 776011 h 1582464"/>
                    <a:gd name="connsiteX3" fmla="*/ 772349 w 1524087"/>
                    <a:gd name="connsiteY3" fmla="*/ 1582387 h 1582464"/>
                    <a:gd name="connsiteX4" fmla="*/ 53334 w 1524087"/>
                    <a:gd name="connsiteY4" fmla="*/ 1003434 h 1582464"/>
                    <a:gd name="connsiteX5" fmla="*/ 118333 w 1524087"/>
                    <a:gd name="connsiteY5" fmla="*/ 229395 h 1582464"/>
                    <a:gd name="connsiteX6" fmla="*/ 795066 w 1524087"/>
                    <a:gd name="connsiteY6" fmla="*/ 344 h 1582464"/>
                    <a:gd name="connsiteX0" fmla="*/ 795066 w 1535587"/>
                    <a:gd name="connsiteY0" fmla="*/ 344 h 1582464"/>
                    <a:gd name="connsiteX1" fmla="*/ 1383484 w 1535587"/>
                    <a:gd name="connsiteY1" fmla="*/ 183701 h 1582464"/>
                    <a:gd name="connsiteX2" fmla="*/ 1499434 w 1535587"/>
                    <a:gd name="connsiteY2" fmla="*/ 776011 h 1582464"/>
                    <a:gd name="connsiteX3" fmla="*/ 772349 w 1535587"/>
                    <a:gd name="connsiteY3" fmla="*/ 1582387 h 1582464"/>
                    <a:gd name="connsiteX4" fmla="*/ 53334 w 1535587"/>
                    <a:gd name="connsiteY4" fmla="*/ 1003434 h 1582464"/>
                    <a:gd name="connsiteX5" fmla="*/ 118333 w 1535587"/>
                    <a:gd name="connsiteY5" fmla="*/ 229395 h 1582464"/>
                    <a:gd name="connsiteX6" fmla="*/ 795066 w 1535587"/>
                    <a:gd name="connsiteY6" fmla="*/ 344 h 1582464"/>
                    <a:gd name="connsiteX0" fmla="*/ 795066 w 1524729"/>
                    <a:gd name="connsiteY0" fmla="*/ 344 h 1582464"/>
                    <a:gd name="connsiteX1" fmla="*/ 1383484 w 1524729"/>
                    <a:gd name="connsiteY1" fmla="*/ 183701 h 1582464"/>
                    <a:gd name="connsiteX2" fmla="*/ 1499434 w 1524729"/>
                    <a:gd name="connsiteY2" fmla="*/ 776011 h 1582464"/>
                    <a:gd name="connsiteX3" fmla="*/ 772349 w 1524729"/>
                    <a:gd name="connsiteY3" fmla="*/ 1582387 h 1582464"/>
                    <a:gd name="connsiteX4" fmla="*/ 53334 w 1524729"/>
                    <a:gd name="connsiteY4" fmla="*/ 1003434 h 1582464"/>
                    <a:gd name="connsiteX5" fmla="*/ 118333 w 1524729"/>
                    <a:gd name="connsiteY5" fmla="*/ 229395 h 1582464"/>
                    <a:gd name="connsiteX6" fmla="*/ 795066 w 1524729"/>
                    <a:gd name="connsiteY6" fmla="*/ 344 h 1582464"/>
                    <a:gd name="connsiteX0" fmla="*/ 837347 w 1567010"/>
                    <a:gd name="connsiteY0" fmla="*/ 344 h 1582468"/>
                    <a:gd name="connsiteX1" fmla="*/ 1425765 w 1567010"/>
                    <a:gd name="connsiteY1" fmla="*/ 183701 h 1582468"/>
                    <a:gd name="connsiteX2" fmla="*/ 1541715 w 1567010"/>
                    <a:gd name="connsiteY2" fmla="*/ 776011 h 1582468"/>
                    <a:gd name="connsiteX3" fmla="*/ 814630 w 1567010"/>
                    <a:gd name="connsiteY3" fmla="*/ 1582387 h 1582468"/>
                    <a:gd name="connsiteX4" fmla="*/ 39229 w 1567010"/>
                    <a:gd name="connsiteY4" fmla="*/ 1022473 h 1582468"/>
                    <a:gd name="connsiteX5" fmla="*/ 160614 w 1567010"/>
                    <a:gd name="connsiteY5" fmla="*/ 229395 h 1582468"/>
                    <a:gd name="connsiteX6" fmla="*/ 837347 w 1567010"/>
                    <a:gd name="connsiteY6" fmla="*/ 344 h 1582468"/>
                    <a:gd name="connsiteX0" fmla="*/ 837347 w 1580838"/>
                    <a:gd name="connsiteY0" fmla="*/ 344 h 1582468"/>
                    <a:gd name="connsiteX1" fmla="*/ 1425765 w 1580838"/>
                    <a:gd name="connsiteY1" fmla="*/ 183701 h 1582468"/>
                    <a:gd name="connsiteX2" fmla="*/ 1557094 w 1580838"/>
                    <a:gd name="connsiteY2" fmla="*/ 783627 h 1582468"/>
                    <a:gd name="connsiteX3" fmla="*/ 814630 w 1580838"/>
                    <a:gd name="connsiteY3" fmla="*/ 1582387 h 1582468"/>
                    <a:gd name="connsiteX4" fmla="*/ 39229 w 1580838"/>
                    <a:gd name="connsiteY4" fmla="*/ 1022473 h 1582468"/>
                    <a:gd name="connsiteX5" fmla="*/ 160614 w 1580838"/>
                    <a:gd name="connsiteY5" fmla="*/ 229395 h 1582468"/>
                    <a:gd name="connsiteX6" fmla="*/ 837347 w 1580838"/>
                    <a:gd name="connsiteY6" fmla="*/ 344 h 1582468"/>
                    <a:gd name="connsiteX0" fmla="*/ 837347 w 1562173"/>
                    <a:gd name="connsiteY0" fmla="*/ 344 h 1582468"/>
                    <a:gd name="connsiteX1" fmla="*/ 1425765 w 1562173"/>
                    <a:gd name="connsiteY1" fmla="*/ 183701 h 1582468"/>
                    <a:gd name="connsiteX2" fmla="*/ 1557094 w 1562173"/>
                    <a:gd name="connsiteY2" fmla="*/ 783627 h 1582468"/>
                    <a:gd name="connsiteX3" fmla="*/ 814630 w 1562173"/>
                    <a:gd name="connsiteY3" fmla="*/ 1582387 h 1582468"/>
                    <a:gd name="connsiteX4" fmla="*/ 39229 w 1562173"/>
                    <a:gd name="connsiteY4" fmla="*/ 1022473 h 1582468"/>
                    <a:gd name="connsiteX5" fmla="*/ 160614 w 1562173"/>
                    <a:gd name="connsiteY5" fmla="*/ 229395 h 1582468"/>
                    <a:gd name="connsiteX6" fmla="*/ 837347 w 1562173"/>
                    <a:gd name="connsiteY6" fmla="*/ 344 h 1582468"/>
                    <a:gd name="connsiteX0" fmla="*/ 805867 w 1530693"/>
                    <a:gd name="connsiteY0" fmla="*/ 344 h 1582455"/>
                    <a:gd name="connsiteX1" fmla="*/ 1394285 w 1530693"/>
                    <a:gd name="connsiteY1" fmla="*/ 183701 h 1582455"/>
                    <a:gd name="connsiteX2" fmla="*/ 1525614 w 1530693"/>
                    <a:gd name="connsiteY2" fmla="*/ 783627 h 1582455"/>
                    <a:gd name="connsiteX3" fmla="*/ 783150 w 1530693"/>
                    <a:gd name="connsiteY3" fmla="*/ 1582387 h 1582455"/>
                    <a:gd name="connsiteX4" fmla="*/ 48758 w 1530693"/>
                    <a:gd name="connsiteY4" fmla="*/ 957737 h 1582455"/>
                    <a:gd name="connsiteX5" fmla="*/ 129134 w 1530693"/>
                    <a:gd name="connsiteY5" fmla="*/ 229395 h 1582455"/>
                    <a:gd name="connsiteX6" fmla="*/ 805867 w 1530693"/>
                    <a:gd name="connsiteY6" fmla="*/ 344 h 1582455"/>
                    <a:gd name="connsiteX0" fmla="*/ 808030 w 1532856"/>
                    <a:gd name="connsiteY0" fmla="*/ 146 h 1711679"/>
                    <a:gd name="connsiteX1" fmla="*/ 1396448 w 1532856"/>
                    <a:gd name="connsiteY1" fmla="*/ 312925 h 1711679"/>
                    <a:gd name="connsiteX2" fmla="*/ 1527777 w 1532856"/>
                    <a:gd name="connsiteY2" fmla="*/ 912851 h 1711679"/>
                    <a:gd name="connsiteX3" fmla="*/ 785313 w 1532856"/>
                    <a:gd name="connsiteY3" fmla="*/ 1711611 h 1711679"/>
                    <a:gd name="connsiteX4" fmla="*/ 50921 w 1532856"/>
                    <a:gd name="connsiteY4" fmla="*/ 1086961 h 1711679"/>
                    <a:gd name="connsiteX5" fmla="*/ 131297 w 1532856"/>
                    <a:gd name="connsiteY5" fmla="*/ 358619 h 1711679"/>
                    <a:gd name="connsiteX6" fmla="*/ 808030 w 1532856"/>
                    <a:gd name="connsiteY6" fmla="*/ 146 h 1711679"/>
                    <a:gd name="connsiteX0" fmla="*/ 808030 w 1703199"/>
                    <a:gd name="connsiteY0" fmla="*/ 146 h 1715832"/>
                    <a:gd name="connsiteX1" fmla="*/ 1396448 w 1703199"/>
                    <a:gd name="connsiteY1" fmla="*/ 312925 h 1715832"/>
                    <a:gd name="connsiteX2" fmla="*/ 1700833 w 1703199"/>
                    <a:gd name="connsiteY2" fmla="*/ 774801 h 1715832"/>
                    <a:gd name="connsiteX3" fmla="*/ 785313 w 1703199"/>
                    <a:gd name="connsiteY3" fmla="*/ 1711611 h 1715832"/>
                    <a:gd name="connsiteX4" fmla="*/ 50921 w 1703199"/>
                    <a:gd name="connsiteY4" fmla="*/ 1086961 h 1715832"/>
                    <a:gd name="connsiteX5" fmla="*/ 131297 w 1703199"/>
                    <a:gd name="connsiteY5" fmla="*/ 358619 h 1715832"/>
                    <a:gd name="connsiteX6" fmla="*/ 808030 w 1703199"/>
                    <a:gd name="connsiteY6" fmla="*/ 146 h 1715832"/>
                    <a:gd name="connsiteX0" fmla="*/ 808030 w 1703199"/>
                    <a:gd name="connsiteY0" fmla="*/ 146 h 1895874"/>
                    <a:gd name="connsiteX1" fmla="*/ 1396448 w 1703199"/>
                    <a:gd name="connsiteY1" fmla="*/ 312925 h 1895874"/>
                    <a:gd name="connsiteX2" fmla="*/ 1700833 w 1703199"/>
                    <a:gd name="connsiteY2" fmla="*/ 774801 h 1895874"/>
                    <a:gd name="connsiteX3" fmla="*/ 851239 w 1703199"/>
                    <a:gd name="connsiteY3" fmla="*/ 1892802 h 1895874"/>
                    <a:gd name="connsiteX4" fmla="*/ 50921 w 1703199"/>
                    <a:gd name="connsiteY4" fmla="*/ 1086961 h 1895874"/>
                    <a:gd name="connsiteX5" fmla="*/ 131297 w 1703199"/>
                    <a:gd name="connsiteY5" fmla="*/ 358619 h 1895874"/>
                    <a:gd name="connsiteX6" fmla="*/ 808030 w 1703199"/>
                    <a:gd name="connsiteY6" fmla="*/ 146 h 1895874"/>
                    <a:gd name="connsiteX0" fmla="*/ 808030 w 1898191"/>
                    <a:gd name="connsiteY0" fmla="*/ 146 h 1895159"/>
                    <a:gd name="connsiteX1" fmla="*/ 1396448 w 1898191"/>
                    <a:gd name="connsiteY1" fmla="*/ 312925 h 1895159"/>
                    <a:gd name="connsiteX2" fmla="*/ 1700833 w 1898191"/>
                    <a:gd name="connsiteY2" fmla="*/ 774801 h 1895159"/>
                    <a:gd name="connsiteX3" fmla="*/ 1856042 w 1898191"/>
                    <a:gd name="connsiteY3" fmla="*/ 1314606 h 1895159"/>
                    <a:gd name="connsiteX4" fmla="*/ 851239 w 1898191"/>
                    <a:gd name="connsiteY4" fmla="*/ 1892802 h 1895159"/>
                    <a:gd name="connsiteX5" fmla="*/ 50921 w 1898191"/>
                    <a:gd name="connsiteY5" fmla="*/ 1086961 h 1895159"/>
                    <a:gd name="connsiteX6" fmla="*/ 131297 w 1898191"/>
                    <a:gd name="connsiteY6" fmla="*/ 358619 h 1895159"/>
                    <a:gd name="connsiteX7" fmla="*/ 808030 w 1898191"/>
                    <a:gd name="connsiteY7" fmla="*/ 146 h 1895159"/>
                    <a:gd name="connsiteX0" fmla="*/ 808030 w 1890368"/>
                    <a:gd name="connsiteY0" fmla="*/ 146 h 1895159"/>
                    <a:gd name="connsiteX1" fmla="*/ 1396448 w 1890368"/>
                    <a:gd name="connsiteY1" fmla="*/ 312925 h 1895159"/>
                    <a:gd name="connsiteX2" fmla="*/ 1618425 w 1890368"/>
                    <a:gd name="connsiteY2" fmla="*/ 688519 h 1895159"/>
                    <a:gd name="connsiteX3" fmla="*/ 1856042 w 1890368"/>
                    <a:gd name="connsiteY3" fmla="*/ 1314606 h 1895159"/>
                    <a:gd name="connsiteX4" fmla="*/ 851239 w 1890368"/>
                    <a:gd name="connsiteY4" fmla="*/ 1892802 h 1895159"/>
                    <a:gd name="connsiteX5" fmla="*/ 50921 w 1890368"/>
                    <a:gd name="connsiteY5" fmla="*/ 1086961 h 1895159"/>
                    <a:gd name="connsiteX6" fmla="*/ 131297 w 1890368"/>
                    <a:gd name="connsiteY6" fmla="*/ 358619 h 1895159"/>
                    <a:gd name="connsiteX7" fmla="*/ 808030 w 1890368"/>
                    <a:gd name="connsiteY7" fmla="*/ 146 h 1895159"/>
                    <a:gd name="connsiteX0" fmla="*/ 808030 w 1890368"/>
                    <a:gd name="connsiteY0" fmla="*/ 146 h 1895159"/>
                    <a:gd name="connsiteX1" fmla="*/ 1396448 w 1890368"/>
                    <a:gd name="connsiteY1" fmla="*/ 312925 h 1895159"/>
                    <a:gd name="connsiteX2" fmla="*/ 1618425 w 1890368"/>
                    <a:gd name="connsiteY2" fmla="*/ 688519 h 1895159"/>
                    <a:gd name="connsiteX3" fmla="*/ 1856042 w 1890368"/>
                    <a:gd name="connsiteY3" fmla="*/ 1314606 h 1895159"/>
                    <a:gd name="connsiteX4" fmla="*/ 851239 w 1890368"/>
                    <a:gd name="connsiteY4" fmla="*/ 1892802 h 1895159"/>
                    <a:gd name="connsiteX5" fmla="*/ 50921 w 1890368"/>
                    <a:gd name="connsiteY5" fmla="*/ 1086961 h 1895159"/>
                    <a:gd name="connsiteX6" fmla="*/ 131297 w 1890368"/>
                    <a:gd name="connsiteY6" fmla="*/ 358619 h 1895159"/>
                    <a:gd name="connsiteX7" fmla="*/ 808030 w 1890368"/>
                    <a:gd name="connsiteY7" fmla="*/ 146 h 1895159"/>
                    <a:gd name="connsiteX0" fmla="*/ 808030 w 1890368"/>
                    <a:gd name="connsiteY0" fmla="*/ 146 h 1895159"/>
                    <a:gd name="connsiteX1" fmla="*/ 1421170 w 1890368"/>
                    <a:gd name="connsiteY1" fmla="*/ 148990 h 1895159"/>
                    <a:gd name="connsiteX2" fmla="*/ 1618425 w 1890368"/>
                    <a:gd name="connsiteY2" fmla="*/ 688519 h 1895159"/>
                    <a:gd name="connsiteX3" fmla="*/ 1856042 w 1890368"/>
                    <a:gd name="connsiteY3" fmla="*/ 1314606 h 1895159"/>
                    <a:gd name="connsiteX4" fmla="*/ 851239 w 1890368"/>
                    <a:gd name="connsiteY4" fmla="*/ 1892802 h 1895159"/>
                    <a:gd name="connsiteX5" fmla="*/ 50921 w 1890368"/>
                    <a:gd name="connsiteY5" fmla="*/ 1086961 h 1895159"/>
                    <a:gd name="connsiteX6" fmla="*/ 131297 w 1890368"/>
                    <a:gd name="connsiteY6" fmla="*/ 358619 h 1895159"/>
                    <a:gd name="connsiteX7" fmla="*/ 808030 w 1890368"/>
                    <a:gd name="connsiteY7" fmla="*/ 146 h 1895159"/>
                    <a:gd name="connsiteX0" fmla="*/ 808030 w 1979404"/>
                    <a:gd name="connsiteY0" fmla="*/ 146 h 1895159"/>
                    <a:gd name="connsiteX1" fmla="*/ 1421170 w 1979404"/>
                    <a:gd name="connsiteY1" fmla="*/ 148990 h 1895159"/>
                    <a:gd name="connsiteX2" fmla="*/ 1956296 w 1979404"/>
                    <a:gd name="connsiteY2" fmla="*/ 705775 h 1895159"/>
                    <a:gd name="connsiteX3" fmla="*/ 1856042 w 1979404"/>
                    <a:gd name="connsiteY3" fmla="*/ 1314606 h 1895159"/>
                    <a:gd name="connsiteX4" fmla="*/ 851239 w 1979404"/>
                    <a:gd name="connsiteY4" fmla="*/ 1892802 h 1895159"/>
                    <a:gd name="connsiteX5" fmla="*/ 50921 w 1979404"/>
                    <a:gd name="connsiteY5" fmla="*/ 1086961 h 1895159"/>
                    <a:gd name="connsiteX6" fmla="*/ 131297 w 1979404"/>
                    <a:gd name="connsiteY6" fmla="*/ 358619 h 1895159"/>
                    <a:gd name="connsiteX7" fmla="*/ 808030 w 1979404"/>
                    <a:gd name="connsiteY7" fmla="*/ 146 h 1895159"/>
                    <a:gd name="connsiteX0" fmla="*/ 889396 w 2060770"/>
                    <a:gd name="connsiteY0" fmla="*/ 157 h 1893774"/>
                    <a:gd name="connsiteX1" fmla="*/ 1502536 w 2060770"/>
                    <a:gd name="connsiteY1" fmla="*/ 149001 h 1893774"/>
                    <a:gd name="connsiteX2" fmla="*/ 2037662 w 2060770"/>
                    <a:gd name="connsiteY2" fmla="*/ 705786 h 1893774"/>
                    <a:gd name="connsiteX3" fmla="*/ 1937408 w 2060770"/>
                    <a:gd name="connsiteY3" fmla="*/ 1314617 h 1893774"/>
                    <a:gd name="connsiteX4" fmla="*/ 932605 w 2060770"/>
                    <a:gd name="connsiteY4" fmla="*/ 1892813 h 1893774"/>
                    <a:gd name="connsiteX5" fmla="*/ 33398 w 2060770"/>
                    <a:gd name="connsiteY5" fmla="*/ 1173253 h 1893774"/>
                    <a:gd name="connsiteX6" fmla="*/ 212663 w 2060770"/>
                    <a:gd name="connsiteY6" fmla="*/ 358630 h 1893774"/>
                    <a:gd name="connsiteX7" fmla="*/ 889396 w 2060770"/>
                    <a:gd name="connsiteY7" fmla="*/ 157 h 1893774"/>
                    <a:gd name="connsiteX0" fmla="*/ 889396 w 2120792"/>
                    <a:gd name="connsiteY0" fmla="*/ 157 h 1893774"/>
                    <a:gd name="connsiteX1" fmla="*/ 2037662 w 2120792"/>
                    <a:gd name="connsiteY1" fmla="*/ 705786 h 1893774"/>
                    <a:gd name="connsiteX2" fmla="*/ 1937408 w 2120792"/>
                    <a:gd name="connsiteY2" fmla="*/ 1314617 h 1893774"/>
                    <a:gd name="connsiteX3" fmla="*/ 932605 w 2120792"/>
                    <a:gd name="connsiteY3" fmla="*/ 1892813 h 1893774"/>
                    <a:gd name="connsiteX4" fmla="*/ 33398 w 2120792"/>
                    <a:gd name="connsiteY4" fmla="*/ 1173253 h 1893774"/>
                    <a:gd name="connsiteX5" fmla="*/ 212663 w 2120792"/>
                    <a:gd name="connsiteY5" fmla="*/ 358630 h 1893774"/>
                    <a:gd name="connsiteX6" fmla="*/ 889396 w 2120792"/>
                    <a:gd name="connsiteY6" fmla="*/ 157 h 1893774"/>
                    <a:gd name="connsiteX0" fmla="*/ 889396 w 2120792"/>
                    <a:gd name="connsiteY0" fmla="*/ 16731 h 1910348"/>
                    <a:gd name="connsiteX1" fmla="*/ 2037662 w 2120792"/>
                    <a:gd name="connsiteY1" fmla="*/ 722360 h 1910348"/>
                    <a:gd name="connsiteX2" fmla="*/ 1937408 w 2120792"/>
                    <a:gd name="connsiteY2" fmla="*/ 1331191 h 1910348"/>
                    <a:gd name="connsiteX3" fmla="*/ 932605 w 2120792"/>
                    <a:gd name="connsiteY3" fmla="*/ 1909387 h 1910348"/>
                    <a:gd name="connsiteX4" fmla="*/ 33398 w 2120792"/>
                    <a:gd name="connsiteY4" fmla="*/ 1189827 h 1910348"/>
                    <a:gd name="connsiteX5" fmla="*/ 212663 w 2120792"/>
                    <a:gd name="connsiteY5" fmla="*/ 375204 h 1910348"/>
                    <a:gd name="connsiteX6" fmla="*/ 889396 w 2120792"/>
                    <a:gd name="connsiteY6" fmla="*/ 16731 h 1910348"/>
                    <a:gd name="connsiteX0" fmla="*/ 889396 w 2212956"/>
                    <a:gd name="connsiteY0" fmla="*/ 16124 h 1909741"/>
                    <a:gd name="connsiteX1" fmla="*/ 2153004 w 2212956"/>
                    <a:gd name="connsiteY1" fmla="*/ 748589 h 1909741"/>
                    <a:gd name="connsiteX2" fmla="*/ 1937408 w 2212956"/>
                    <a:gd name="connsiteY2" fmla="*/ 1330584 h 1909741"/>
                    <a:gd name="connsiteX3" fmla="*/ 932605 w 2212956"/>
                    <a:gd name="connsiteY3" fmla="*/ 1908780 h 1909741"/>
                    <a:gd name="connsiteX4" fmla="*/ 33398 w 2212956"/>
                    <a:gd name="connsiteY4" fmla="*/ 1189220 h 1909741"/>
                    <a:gd name="connsiteX5" fmla="*/ 212663 w 2212956"/>
                    <a:gd name="connsiteY5" fmla="*/ 374597 h 1909741"/>
                    <a:gd name="connsiteX6" fmla="*/ 889396 w 2212956"/>
                    <a:gd name="connsiteY6" fmla="*/ 16124 h 1909741"/>
                    <a:gd name="connsiteX0" fmla="*/ 889396 w 2069541"/>
                    <a:gd name="connsiteY0" fmla="*/ 16124 h 1909741"/>
                    <a:gd name="connsiteX1" fmla="*/ 1960769 w 2069541"/>
                    <a:gd name="connsiteY1" fmla="*/ 748589 h 1909741"/>
                    <a:gd name="connsiteX2" fmla="*/ 1937408 w 2069541"/>
                    <a:gd name="connsiteY2" fmla="*/ 1330584 h 1909741"/>
                    <a:gd name="connsiteX3" fmla="*/ 932605 w 2069541"/>
                    <a:gd name="connsiteY3" fmla="*/ 1908780 h 1909741"/>
                    <a:gd name="connsiteX4" fmla="*/ 33398 w 2069541"/>
                    <a:gd name="connsiteY4" fmla="*/ 1189220 h 1909741"/>
                    <a:gd name="connsiteX5" fmla="*/ 212663 w 2069541"/>
                    <a:gd name="connsiteY5" fmla="*/ 374597 h 1909741"/>
                    <a:gd name="connsiteX6" fmla="*/ 889396 w 2069541"/>
                    <a:gd name="connsiteY6" fmla="*/ 16124 h 1909741"/>
                    <a:gd name="connsiteX0" fmla="*/ 889396 w 2064482"/>
                    <a:gd name="connsiteY0" fmla="*/ 16124 h 1914725"/>
                    <a:gd name="connsiteX1" fmla="*/ 1960769 w 2064482"/>
                    <a:gd name="connsiteY1" fmla="*/ 748589 h 1914725"/>
                    <a:gd name="connsiteX2" fmla="*/ 1924592 w 2064482"/>
                    <a:gd name="connsiteY2" fmla="*/ 1491601 h 1914725"/>
                    <a:gd name="connsiteX3" fmla="*/ 932605 w 2064482"/>
                    <a:gd name="connsiteY3" fmla="*/ 1908780 h 1914725"/>
                    <a:gd name="connsiteX4" fmla="*/ 33398 w 2064482"/>
                    <a:gd name="connsiteY4" fmla="*/ 1189220 h 1914725"/>
                    <a:gd name="connsiteX5" fmla="*/ 212663 w 2064482"/>
                    <a:gd name="connsiteY5" fmla="*/ 374597 h 1914725"/>
                    <a:gd name="connsiteX6" fmla="*/ 889396 w 2064482"/>
                    <a:gd name="connsiteY6" fmla="*/ 16124 h 1914725"/>
                    <a:gd name="connsiteX0" fmla="*/ 889396 w 2171510"/>
                    <a:gd name="connsiteY0" fmla="*/ 39395 h 1939851"/>
                    <a:gd name="connsiteX1" fmla="*/ 2094513 w 2171510"/>
                    <a:gd name="connsiteY1" fmla="*/ 327593 h 1939851"/>
                    <a:gd name="connsiteX2" fmla="*/ 1924592 w 2171510"/>
                    <a:gd name="connsiteY2" fmla="*/ 1514872 h 1939851"/>
                    <a:gd name="connsiteX3" fmla="*/ 932605 w 2171510"/>
                    <a:gd name="connsiteY3" fmla="*/ 1932051 h 1939851"/>
                    <a:gd name="connsiteX4" fmla="*/ 33398 w 2171510"/>
                    <a:gd name="connsiteY4" fmla="*/ 1212491 h 1939851"/>
                    <a:gd name="connsiteX5" fmla="*/ 212663 w 2171510"/>
                    <a:gd name="connsiteY5" fmla="*/ 397868 h 1939851"/>
                    <a:gd name="connsiteX6" fmla="*/ 889396 w 2171510"/>
                    <a:gd name="connsiteY6" fmla="*/ 39395 h 1939851"/>
                    <a:gd name="connsiteX0" fmla="*/ 889396 w 2250598"/>
                    <a:gd name="connsiteY0" fmla="*/ 13181 h 1913637"/>
                    <a:gd name="connsiteX1" fmla="*/ 2094513 w 2250598"/>
                    <a:gd name="connsiteY1" fmla="*/ 301379 h 1913637"/>
                    <a:gd name="connsiteX2" fmla="*/ 1924592 w 2250598"/>
                    <a:gd name="connsiteY2" fmla="*/ 1488658 h 1913637"/>
                    <a:gd name="connsiteX3" fmla="*/ 932605 w 2250598"/>
                    <a:gd name="connsiteY3" fmla="*/ 1905837 h 1913637"/>
                    <a:gd name="connsiteX4" fmla="*/ 33398 w 2250598"/>
                    <a:gd name="connsiteY4" fmla="*/ 1186277 h 1913637"/>
                    <a:gd name="connsiteX5" fmla="*/ 212663 w 2250598"/>
                    <a:gd name="connsiteY5" fmla="*/ 371654 h 1913637"/>
                    <a:gd name="connsiteX6" fmla="*/ 889396 w 2250598"/>
                    <a:gd name="connsiteY6" fmla="*/ 13181 h 1913637"/>
                    <a:gd name="connsiteX0" fmla="*/ 889396 w 1963818"/>
                    <a:gd name="connsiteY0" fmla="*/ 13005 h 1913401"/>
                    <a:gd name="connsiteX1" fmla="*/ 1570682 w 1963818"/>
                    <a:gd name="connsiteY1" fmla="*/ 313210 h 1913401"/>
                    <a:gd name="connsiteX2" fmla="*/ 1924592 w 1963818"/>
                    <a:gd name="connsiteY2" fmla="*/ 1488482 h 1913401"/>
                    <a:gd name="connsiteX3" fmla="*/ 932605 w 1963818"/>
                    <a:gd name="connsiteY3" fmla="*/ 1905661 h 1913401"/>
                    <a:gd name="connsiteX4" fmla="*/ 33398 w 1963818"/>
                    <a:gd name="connsiteY4" fmla="*/ 1186101 h 1913401"/>
                    <a:gd name="connsiteX5" fmla="*/ 212663 w 1963818"/>
                    <a:gd name="connsiteY5" fmla="*/ 371478 h 1913401"/>
                    <a:gd name="connsiteX6" fmla="*/ 889396 w 1963818"/>
                    <a:gd name="connsiteY6" fmla="*/ 13005 h 1913401"/>
                    <a:gd name="connsiteX0" fmla="*/ 889396 w 1958390"/>
                    <a:gd name="connsiteY0" fmla="*/ 52507 h 1952904"/>
                    <a:gd name="connsiteX1" fmla="*/ 1570682 w 1958390"/>
                    <a:gd name="connsiteY1" fmla="*/ 352712 h 1952904"/>
                    <a:gd name="connsiteX2" fmla="*/ 1924592 w 1958390"/>
                    <a:gd name="connsiteY2" fmla="*/ 1527984 h 1952904"/>
                    <a:gd name="connsiteX3" fmla="*/ 932605 w 1958390"/>
                    <a:gd name="connsiteY3" fmla="*/ 1945163 h 1952904"/>
                    <a:gd name="connsiteX4" fmla="*/ 33398 w 1958390"/>
                    <a:gd name="connsiteY4" fmla="*/ 1225603 h 1952904"/>
                    <a:gd name="connsiteX5" fmla="*/ 212663 w 1958390"/>
                    <a:gd name="connsiteY5" fmla="*/ 410980 h 1952904"/>
                    <a:gd name="connsiteX6" fmla="*/ 889396 w 1958390"/>
                    <a:gd name="connsiteY6" fmla="*/ 52507 h 1952904"/>
                    <a:gd name="connsiteX0" fmla="*/ 889396 w 2066303"/>
                    <a:gd name="connsiteY0" fmla="*/ 18088 h 1916744"/>
                    <a:gd name="connsiteX1" fmla="*/ 1860461 w 2066303"/>
                    <a:gd name="connsiteY1" fmla="*/ 774566 h 1916744"/>
                    <a:gd name="connsiteX2" fmla="*/ 1924592 w 2066303"/>
                    <a:gd name="connsiteY2" fmla="*/ 1493565 h 1916744"/>
                    <a:gd name="connsiteX3" fmla="*/ 932605 w 2066303"/>
                    <a:gd name="connsiteY3" fmla="*/ 1910744 h 1916744"/>
                    <a:gd name="connsiteX4" fmla="*/ 33398 w 2066303"/>
                    <a:gd name="connsiteY4" fmla="*/ 1191184 h 1916744"/>
                    <a:gd name="connsiteX5" fmla="*/ 212663 w 2066303"/>
                    <a:gd name="connsiteY5" fmla="*/ 376561 h 1916744"/>
                    <a:gd name="connsiteX6" fmla="*/ 889396 w 2066303"/>
                    <a:gd name="connsiteY6" fmla="*/ 18088 h 1916744"/>
                    <a:gd name="connsiteX0" fmla="*/ 889396 w 1966282"/>
                    <a:gd name="connsiteY0" fmla="*/ 19438 h 1918094"/>
                    <a:gd name="connsiteX1" fmla="*/ 1860461 w 1966282"/>
                    <a:gd name="connsiteY1" fmla="*/ 775916 h 1918094"/>
                    <a:gd name="connsiteX2" fmla="*/ 1924592 w 1966282"/>
                    <a:gd name="connsiteY2" fmla="*/ 1494915 h 1918094"/>
                    <a:gd name="connsiteX3" fmla="*/ 932605 w 1966282"/>
                    <a:gd name="connsiteY3" fmla="*/ 1912094 h 1918094"/>
                    <a:gd name="connsiteX4" fmla="*/ 33398 w 1966282"/>
                    <a:gd name="connsiteY4" fmla="*/ 1192534 h 1918094"/>
                    <a:gd name="connsiteX5" fmla="*/ 212663 w 1966282"/>
                    <a:gd name="connsiteY5" fmla="*/ 377911 h 1918094"/>
                    <a:gd name="connsiteX6" fmla="*/ 889396 w 1966282"/>
                    <a:gd name="connsiteY6" fmla="*/ 19438 h 1918094"/>
                    <a:gd name="connsiteX0" fmla="*/ 889396 w 1998233"/>
                    <a:gd name="connsiteY0" fmla="*/ 20580 h 1919236"/>
                    <a:gd name="connsiteX1" fmla="*/ 1860461 w 1998233"/>
                    <a:gd name="connsiteY1" fmla="*/ 777058 h 1919236"/>
                    <a:gd name="connsiteX2" fmla="*/ 1924592 w 1998233"/>
                    <a:gd name="connsiteY2" fmla="*/ 1496057 h 1919236"/>
                    <a:gd name="connsiteX3" fmla="*/ 932605 w 1998233"/>
                    <a:gd name="connsiteY3" fmla="*/ 1913236 h 1919236"/>
                    <a:gd name="connsiteX4" fmla="*/ 33398 w 1998233"/>
                    <a:gd name="connsiteY4" fmla="*/ 1193676 h 1919236"/>
                    <a:gd name="connsiteX5" fmla="*/ 212663 w 1998233"/>
                    <a:gd name="connsiteY5" fmla="*/ 379053 h 1919236"/>
                    <a:gd name="connsiteX6" fmla="*/ 889396 w 1998233"/>
                    <a:gd name="connsiteY6" fmla="*/ 20580 h 1919236"/>
                    <a:gd name="connsiteX0" fmla="*/ 891060 w 1999897"/>
                    <a:gd name="connsiteY0" fmla="*/ 20580 h 1919236"/>
                    <a:gd name="connsiteX1" fmla="*/ 1862125 w 1999897"/>
                    <a:gd name="connsiteY1" fmla="*/ 777058 h 1919236"/>
                    <a:gd name="connsiteX2" fmla="*/ 1926256 w 1999897"/>
                    <a:gd name="connsiteY2" fmla="*/ 1496057 h 1919236"/>
                    <a:gd name="connsiteX3" fmla="*/ 934269 w 1999897"/>
                    <a:gd name="connsiteY3" fmla="*/ 1913236 h 1919236"/>
                    <a:gd name="connsiteX4" fmla="*/ 35062 w 1999897"/>
                    <a:gd name="connsiteY4" fmla="*/ 1193676 h 1919236"/>
                    <a:gd name="connsiteX5" fmla="*/ 203181 w 1999897"/>
                    <a:gd name="connsiteY5" fmla="*/ 679233 h 1919236"/>
                    <a:gd name="connsiteX6" fmla="*/ 891060 w 1999897"/>
                    <a:gd name="connsiteY6" fmla="*/ 20580 h 1919236"/>
                    <a:gd name="connsiteX0" fmla="*/ 788523 w 2023305"/>
                    <a:gd name="connsiteY0" fmla="*/ 22650 h 1669154"/>
                    <a:gd name="connsiteX1" fmla="*/ 1859896 w 2023305"/>
                    <a:gd name="connsiteY1" fmla="*/ 526976 h 1669154"/>
                    <a:gd name="connsiteX2" fmla="*/ 1924027 w 2023305"/>
                    <a:gd name="connsiteY2" fmla="*/ 1245975 h 1669154"/>
                    <a:gd name="connsiteX3" fmla="*/ 932040 w 2023305"/>
                    <a:gd name="connsiteY3" fmla="*/ 1663154 h 1669154"/>
                    <a:gd name="connsiteX4" fmla="*/ 32833 w 2023305"/>
                    <a:gd name="connsiteY4" fmla="*/ 943594 h 1669154"/>
                    <a:gd name="connsiteX5" fmla="*/ 200952 w 2023305"/>
                    <a:gd name="connsiteY5" fmla="*/ 429151 h 1669154"/>
                    <a:gd name="connsiteX6" fmla="*/ 788523 w 2023305"/>
                    <a:gd name="connsiteY6" fmla="*/ 22650 h 1669154"/>
                    <a:gd name="connsiteX0" fmla="*/ 834067 w 2021924"/>
                    <a:gd name="connsiteY0" fmla="*/ 19653 h 1762214"/>
                    <a:gd name="connsiteX1" fmla="*/ 1860858 w 2021924"/>
                    <a:gd name="connsiteY1" fmla="*/ 620036 h 1762214"/>
                    <a:gd name="connsiteX2" fmla="*/ 1924989 w 2021924"/>
                    <a:gd name="connsiteY2" fmla="*/ 1339035 h 1762214"/>
                    <a:gd name="connsiteX3" fmla="*/ 933002 w 2021924"/>
                    <a:gd name="connsiteY3" fmla="*/ 1756214 h 1762214"/>
                    <a:gd name="connsiteX4" fmla="*/ 33795 w 2021924"/>
                    <a:gd name="connsiteY4" fmla="*/ 1036654 h 1762214"/>
                    <a:gd name="connsiteX5" fmla="*/ 201914 w 2021924"/>
                    <a:gd name="connsiteY5" fmla="*/ 522211 h 1762214"/>
                    <a:gd name="connsiteX6" fmla="*/ 834067 w 2021924"/>
                    <a:gd name="connsiteY6" fmla="*/ 19653 h 1762214"/>
                    <a:gd name="connsiteX0" fmla="*/ 687350 w 1875207"/>
                    <a:gd name="connsiteY0" fmla="*/ 19653 h 1760656"/>
                    <a:gd name="connsiteX1" fmla="*/ 1714141 w 1875207"/>
                    <a:gd name="connsiteY1" fmla="*/ 620036 h 1760656"/>
                    <a:gd name="connsiteX2" fmla="*/ 1778272 w 1875207"/>
                    <a:gd name="connsiteY2" fmla="*/ 1339035 h 1760656"/>
                    <a:gd name="connsiteX3" fmla="*/ 786285 w 1875207"/>
                    <a:gd name="connsiteY3" fmla="*/ 1756214 h 1760656"/>
                    <a:gd name="connsiteX4" fmla="*/ 98840 w 1875207"/>
                    <a:gd name="connsiteY4" fmla="*/ 1084683 h 1760656"/>
                    <a:gd name="connsiteX5" fmla="*/ 55197 w 1875207"/>
                    <a:gd name="connsiteY5" fmla="*/ 522211 h 1760656"/>
                    <a:gd name="connsiteX6" fmla="*/ 687350 w 1875207"/>
                    <a:gd name="connsiteY6" fmla="*/ 19653 h 1760656"/>
                    <a:gd name="connsiteX0" fmla="*/ 687350 w 1865424"/>
                    <a:gd name="connsiteY0" fmla="*/ 26034 h 1767417"/>
                    <a:gd name="connsiteX1" fmla="*/ 1691850 w 1865424"/>
                    <a:gd name="connsiteY1" fmla="*/ 476228 h 1767417"/>
                    <a:gd name="connsiteX2" fmla="*/ 1778272 w 1865424"/>
                    <a:gd name="connsiteY2" fmla="*/ 1345416 h 1767417"/>
                    <a:gd name="connsiteX3" fmla="*/ 786285 w 1865424"/>
                    <a:gd name="connsiteY3" fmla="*/ 1762595 h 1767417"/>
                    <a:gd name="connsiteX4" fmla="*/ 98840 w 1865424"/>
                    <a:gd name="connsiteY4" fmla="*/ 1091064 h 1767417"/>
                    <a:gd name="connsiteX5" fmla="*/ 55197 w 1865424"/>
                    <a:gd name="connsiteY5" fmla="*/ 528592 h 1767417"/>
                    <a:gd name="connsiteX6" fmla="*/ 687350 w 1865424"/>
                    <a:gd name="connsiteY6" fmla="*/ 26034 h 1767417"/>
                    <a:gd name="connsiteX0" fmla="*/ 687350 w 1843768"/>
                    <a:gd name="connsiteY0" fmla="*/ 29885 h 1771268"/>
                    <a:gd name="connsiteX1" fmla="*/ 1691850 w 1843768"/>
                    <a:gd name="connsiteY1" fmla="*/ 480079 h 1771268"/>
                    <a:gd name="connsiteX2" fmla="*/ 1778272 w 1843768"/>
                    <a:gd name="connsiteY2" fmla="*/ 1349267 h 1771268"/>
                    <a:gd name="connsiteX3" fmla="*/ 786285 w 1843768"/>
                    <a:gd name="connsiteY3" fmla="*/ 1766446 h 1771268"/>
                    <a:gd name="connsiteX4" fmla="*/ 98840 w 1843768"/>
                    <a:gd name="connsiteY4" fmla="*/ 1094915 h 1771268"/>
                    <a:gd name="connsiteX5" fmla="*/ 55197 w 1843768"/>
                    <a:gd name="connsiteY5" fmla="*/ 532443 h 1771268"/>
                    <a:gd name="connsiteX6" fmla="*/ 687350 w 1843768"/>
                    <a:gd name="connsiteY6" fmla="*/ 29885 h 1771268"/>
                    <a:gd name="connsiteX0" fmla="*/ 687350 w 1883614"/>
                    <a:gd name="connsiteY0" fmla="*/ 24727 h 1765886"/>
                    <a:gd name="connsiteX1" fmla="*/ 1792159 w 1883614"/>
                    <a:gd name="connsiteY1" fmla="*/ 560743 h 1765886"/>
                    <a:gd name="connsiteX2" fmla="*/ 1778272 w 1883614"/>
                    <a:gd name="connsiteY2" fmla="*/ 1344109 h 1765886"/>
                    <a:gd name="connsiteX3" fmla="*/ 786285 w 1883614"/>
                    <a:gd name="connsiteY3" fmla="*/ 1761288 h 1765886"/>
                    <a:gd name="connsiteX4" fmla="*/ 98840 w 1883614"/>
                    <a:gd name="connsiteY4" fmla="*/ 1089757 h 1765886"/>
                    <a:gd name="connsiteX5" fmla="*/ 55197 w 1883614"/>
                    <a:gd name="connsiteY5" fmla="*/ 527285 h 1765886"/>
                    <a:gd name="connsiteX6" fmla="*/ 687350 w 1883614"/>
                    <a:gd name="connsiteY6" fmla="*/ 24727 h 1765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3614" h="1765886">
                      <a:moveTo>
                        <a:pt x="687350" y="24727"/>
                      </a:moveTo>
                      <a:cubicBezTo>
                        <a:pt x="1675127" y="-100511"/>
                        <a:pt x="1699502" y="276479"/>
                        <a:pt x="1792159" y="560743"/>
                      </a:cubicBezTo>
                      <a:cubicBezTo>
                        <a:pt x="1884816" y="845007"/>
                        <a:pt x="1945918" y="1144018"/>
                        <a:pt x="1778272" y="1344109"/>
                      </a:cubicBezTo>
                      <a:cubicBezTo>
                        <a:pt x="1610626" y="1544200"/>
                        <a:pt x="1066190" y="1803680"/>
                        <a:pt x="786285" y="1761288"/>
                      </a:cubicBezTo>
                      <a:cubicBezTo>
                        <a:pt x="506380" y="1718896"/>
                        <a:pt x="100645" y="1324871"/>
                        <a:pt x="98840" y="1089757"/>
                      </a:cubicBezTo>
                      <a:cubicBezTo>
                        <a:pt x="1019" y="869336"/>
                        <a:pt x="-42888" y="704790"/>
                        <a:pt x="55197" y="527285"/>
                      </a:cubicBezTo>
                      <a:cubicBezTo>
                        <a:pt x="153282" y="349780"/>
                        <a:pt x="324581" y="18669"/>
                        <a:pt x="687350" y="2472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Szabadkézi sokszög 195">
                  <a:extLst>
                    <a:ext uri="{FF2B5EF4-FFF2-40B4-BE49-F238E27FC236}">
                      <a16:creationId xmlns:a16="http://schemas.microsoft.com/office/drawing/2014/main" id="{5925EA75-06E6-48E2-8444-141E99A65302}"/>
                    </a:ext>
                  </a:extLst>
                </p:cNvPr>
                <p:cNvSpPr/>
                <p:nvPr/>
              </p:nvSpPr>
              <p:spPr>
                <a:xfrm>
                  <a:off x="2040044" y="2391347"/>
                  <a:ext cx="476440" cy="787962"/>
                </a:xfrm>
                <a:custGeom>
                  <a:avLst/>
                  <a:gdLst>
                    <a:gd name="connsiteX0" fmla="*/ 0 w 1507423"/>
                    <a:gd name="connsiteY0" fmla="*/ 0 h 774397"/>
                    <a:gd name="connsiteX1" fmla="*/ 69055 w 1507423"/>
                    <a:gd name="connsiteY1" fmla="*/ 0 h 774397"/>
                    <a:gd name="connsiteX2" fmla="*/ 171627 w 1507423"/>
                    <a:gd name="connsiteY2" fmla="*/ 58623 h 774397"/>
                    <a:gd name="connsiteX3" fmla="*/ 729377 w 1507423"/>
                    <a:gd name="connsiteY3" fmla="*/ 215417 h 774397"/>
                    <a:gd name="connsiteX4" fmla="*/ 1379478 w 1507423"/>
                    <a:gd name="connsiteY4" fmla="*/ 51864 h 774397"/>
                    <a:gd name="connsiteX5" fmla="*/ 1471182 w 1507423"/>
                    <a:gd name="connsiteY5" fmla="*/ 0 h 774397"/>
                    <a:gd name="connsiteX6" fmla="*/ 1507423 w 1507423"/>
                    <a:gd name="connsiteY6" fmla="*/ 0 h 774397"/>
                    <a:gd name="connsiteX7" fmla="*/ 1507423 w 1507423"/>
                    <a:gd name="connsiteY7" fmla="*/ 774397 h 774397"/>
                    <a:gd name="connsiteX8" fmla="*/ 0 w 1507423"/>
                    <a:gd name="connsiteY8" fmla="*/ 774397 h 774397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86966 w 1514911"/>
                    <a:gd name="connsiteY4" fmla="*/ 92098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90709 w 1514911"/>
                    <a:gd name="connsiteY4" fmla="*/ 70152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478670 w 1514911"/>
                    <a:gd name="connsiteY5" fmla="*/ 51207 h 825604"/>
                    <a:gd name="connsiteX6" fmla="*/ 1514911 w 1514911"/>
                    <a:gd name="connsiteY6" fmla="*/ 0 h 825604"/>
                    <a:gd name="connsiteX7" fmla="*/ 1514911 w 1514911"/>
                    <a:gd name="connsiteY7" fmla="*/ 825604 h 825604"/>
                    <a:gd name="connsiteX8" fmla="*/ 7488 w 1514911"/>
                    <a:gd name="connsiteY8" fmla="*/ 825604 h 825604"/>
                    <a:gd name="connsiteX9" fmla="*/ 0 w 1514911"/>
                    <a:gd name="connsiteY9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40610 w 1514911"/>
                    <a:gd name="connsiteY3" fmla="*/ 259309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179115 w 1514911"/>
                    <a:gd name="connsiteY1" fmla="*/ 109830 h 825604"/>
                    <a:gd name="connsiteX2" fmla="*/ 740610 w 1514911"/>
                    <a:gd name="connsiteY2" fmla="*/ 259309 h 825604"/>
                    <a:gd name="connsiteX3" fmla="*/ 1390709 w 1514911"/>
                    <a:gd name="connsiteY3" fmla="*/ 81125 h 825604"/>
                    <a:gd name="connsiteX4" fmla="*/ 1514911 w 1514911"/>
                    <a:gd name="connsiteY4" fmla="*/ 0 h 825604"/>
                    <a:gd name="connsiteX5" fmla="*/ 1514911 w 1514911"/>
                    <a:gd name="connsiteY5" fmla="*/ 825604 h 825604"/>
                    <a:gd name="connsiteX6" fmla="*/ 7488 w 1514911"/>
                    <a:gd name="connsiteY6" fmla="*/ 825604 h 825604"/>
                    <a:gd name="connsiteX7" fmla="*/ 0 w 1514911"/>
                    <a:gd name="connsiteY7" fmla="*/ 10973 h 825604"/>
                    <a:gd name="connsiteX0" fmla="*/ 0 w 1514911"/>
                    <a:gd name="connsiteY0" fmla="*/ 10973 h 874826"/>
                    <a:gd name="connsiteX1" fmla="*/ 179115 w 1514911"/>
                    <a:gd name="connsiteY1" fmla="*/ 109830 h 874826"/>
                    <a:gd name="connsiteX2" fmla="*/ 740610 w 1514911"/>
                    <a:gd name="connsiteY2" fmla="*/ 259309 h 874826"/>
                    <a:gd name="connsiteX3" fmla="*/ 1390709 w 1514911"/>
                    <a:gd name="connsiteY3" fmla="*/ 81125 h 874826"/>
                    <a:gd name="connsiteX4" fmla="*/ 1514911 w 1514911"/>
                    <a:gd name="connsiteY4" fmla="*/ 0 h 874826"/>
                    <a:gd name="connsiteX5" fmla="*/ 1514911 w 1514911"/>
                    <a:gd name="connsiteY5" fmla="*/ 825604 h 874826"/>
                    <a:gd name="connsiteX6" fmla="*/ 759805 w 1514911"/>
                    <a:gd name="connsiteY6" fmla="*/ 874820 h 874826"/>
                    <a:gd name="connsiteX7" fmla="*/ 7488 w 1514911"/>
                    <a:gd name="connsiteY7" fmla="*/ 825604 h 874826"/>
                    <a:gd name="connsiteX8" fmla="*/ 0 w 1514911"/>
                    <a:gd name="connsiteY8" fmla="*/ 10973 h 874826"/>
                    <a:gd name="connsiteX0" fmla="*/ 0 w 1514911"/>
                    <a:gd name="connsiteY0" fmla="*/ 10973 h 876121"/>
                    <a:gd name="connsiteX1" fmla="*/ 179115 w 1514911"/>
                    <a:gd name="connsiteY1" fmla="*/ 109830 h 876121"/>
                    <a:gd name="connsiteX2" fmla="*/ 740610 w 1514911"/>
                    <a:gd name="connsiteY2" fmla="*/ 259309 h 876121"/>
                    <a:gd name="connsiteX3" fmla="*/ 1390709 w 1514911"/>
                    <a:gd name="connsiteY3" fmla="*/ 81125 h 876121"/>
                    <a:gd name="connsiteX4" fmla="*/ 1514911 w 1514911"/>
                    <a:gd name="connsiteY4" fmla="*/ 0 h 876121"/>
                    <a:gd name="connsiteX5" fmla="*/ 1514911 w 1514911"/>
                    <a:gd name="connsiteY5" fmla="*/ 825604 h 876121"/>
                    <a:gd name="connsiteX6" fmla="*/ 759805 w 1514911"/>
                    <a:gd name="connsiteY6" fmla="*/ 874820 h 876121"/>
                    <a:gd name="connsiteX7" fmla="*/ 7488 w 1514911"/>
                    <a:gd name="connsiteY7" fmla="*/ 825604 h 876121"/>
                    <a:gd name="connsiteX8" fmla="*/ 0 w 1514911"/>
                    <a:gd name="connsiteY8" fmla="*/ 10973 h 876121"/>
                    <a:gd name="connsiteX0" fmla="*/ 0 w 1514911"/>
                    <a:gd name="connsiteY0" fmla="*/ 10973 h 884082"/>
                    <a:gd name="connsiteX1" fmla="*/ 179115 w 1514911"/>
                    <a:gd name="connsiteY1" fmla="*/ 109830 h 884082"/>
                    <a:gd name="connsiteX2" fmla="*/ 740610 w 1514911"/>
                    <a:gd name="connsiteY2" fmla="*/ 259309 h 884082"/>
                    <a:gd name="connsiteX3" fmla="*/ 1390709 w 1514911"/>
                    <a:gd name="connsiteY3" fmla="*/ 81125 h 884082"/>
                    <a:gd name="connsiteX4" fmla="*/ 1514911 w 1514911"/>
                    <a:gd name="connsiteY4" fmla="*/ 0 h 884082"/>
                    <a:gd name="connsiteX5" fmla="*/ 1514911 w 1514911"/>
                    <a:gd name="connsiteY5" fmla="*/ 825604 h 884082"/>
                    <a:gd name="connsiteX6" fmla="*/ 759805 w 1514911"/>
                    <a:gd name="connsiteY6" fmla="*/ 874820 h 884082"/>
                    <a:gd name="connsiteX7" fmla="*/ 7488 w 1514911"/>
                    <a:gd name="connsiteY7" fmla="*/ 825604 h 884082"/>
                    <a:gd name="connsiteX8" fmla="*/ 0 w 1514911"/>
                    <a:gd name="connsiteY8" fmla="*/ 10973 h 884082"/>
                    <a:gd name="connsiteX0" fmla="*/ 0 w 1514911"/>
                    <a:gd name="connsiteY0" fmla="*/ 10973 h 901076"/>
                    <a:gd name="connsiteX1" fmla="*/ 179115 w 1514911"/>
                    <a:gd name="connsiteY1" fmla="*/ 109830 h 901076"/>
                    <a:gd name="connsiteX2" fmla="*/ 740610 w 1514911"/>
                    <a:gd name="connsiteY2" fmla="*/ 259309 h 901076"/>
                    <a:gd name="connsiteX3" fmla="*/ 1390709 w 1514911"/>
                    <a:gd name="connsiteY3" fmla="*/ 81125 h 901076"/>
                    <a:gd name="connsiteX4" fmla="*/ 1514911 w 1514911"/>
                    <a:gd name="connsiteY4" fmla="*/ 0 h 901076"/>
                    <a:gd name="connsiteX5" fmla="*/ 1514911 w 1514911"/>
                    <a:gd name="connsiteY5" fmla="*/ 825604 h 901076"/>
                    <a:gd name="connsiteX6" fmla="*/ 699902 w 1514911"/>
                    <a:gd name="connsiteY6" fmla="*/ 893108 h 901076"/>
                    <a:gd name="connsiteX7" fmla="*/ 7488 w 1514911"/>
                    <a:gd name="connsiteY7" fmla="*/ 825604 h 901076"/>
                    <a:gd name="connsiteX8" fmla="*/ 0 w 1514911"/>
                    <a:gd name="connsiteY8" fmla="*/ 10973 h 901076"/>
                    <a:gd name="connsiteX0" fmla="*/ 0 w 1514911"/>
                    <a:gd name="connsiteY0" fmla="*/ 10973 h 894057"/>
                    <a:gd name="connsiteX1" fmla="*/ 179115 w 1514911"/>
                    <a:gd name="connsiteY1" fmla="*/ 109830 h 894057"/>
                    <a:gd name="connsiteX2" fmla="*/ 740610 w 1514911"/>
                    <a:gd name="connsiteY2" fmla="*/ 259309 h 894057"/>
                    <a:gd name="connsiteX3" fmla="*/ 1390709 w 1514911"/>
                    <a:gd name="connsiteY3" fmla="*/ 81125 h 894057"/>
                    <a:gd name="connsiteX4" fmla="*/ 1514911 w 1514911"/>
                    <a:gd name="connsiteY4" fmla="*/ 0 h 894057"/>
                    <a:gd name="connsiteX5" fmla="*/ 1514911 w 1514911"/>
                    <a:gd name="connsiteY5" fmla="*/ 825604 h 894057"/>
                    <a:gd name="connsiteX6" fmla="*/ 699902 w 1514911"/>
                    <a:gd name="connsiteY6" fmla="*/ 893108 h 894057"/>
                    <a:gd name="connsiteX7" fmla="*/ 7488 w 1514911"/>
                    <a:gd name="connsiteY7" fmla="*/ 825604 h 894057"/>
                    <a:gd name="connsiteX8" fmla="*/ 0 w 1514911"/>
                    <a:gd name="connsiteY8" fmla="*/ 10973 h 894057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75"/>
                    <a:gd name="connsiteX1" fmla="*/ 179115 w 1514911"/>
                    <a:gd name="connsiteY1" fmla="*/ 109830 h 893175"/>
                    <a:gd name="connsiteX2" fmla="*/ 740610 w 1514911"/>
                    <a:gd name="connsiteY2" fmla="*/ 259309 h 893175"/>
                    <a:gd name="connsiteX3" fmla="*/ 1390709 w 1514911"/>
                    <a:gd name="connsiteY3" fmla="*/ 81125 h 893175"/>
                    <a:gd name="connsiteX4" fmla="*/ 1514911 w 1514911"/>
                    <a:gd name="connsiteY4" fmla="*/ 0 h 893175"/>
                    <a:gd name="connsiteX5" fmla="*/ 1514911 w 1514911"/>
                    <a:gd name="connsiteY5" fmla="*/ 825604 h 893175"/>
                    <a:gd name="connsiteX6" fmla="*/ 699902 w 1514911"/>
                    <a:gd name="connsiteY6" fmla="*/ 893108 h 893175"/>
                    <a:gd name="connsiteX7" fmla="*/ 7488 w 1514911"/>
                    <a:gd name="connsiteY7" fmla="*/ 825604 h 893175"/>
                    <a:gd name="connsiteX8" fmla="*/ 0 w 1514911"/>
                    <a:gd name="connsiteY8" fmla="*/ 10973 h 893175"/>
                    <a:gd name="connsiteX0" fmla="*/ 0 w 1514911"/>
                    <a:gd name="connsiteY0" fmla="*/ 10973 h 918722"/>
                    <a:gd name="connsiteX1" fmla="*/ 179115 w 1514911"/>
                    <a:gd name="connsiteY1" fmla="*/ 109830 h 918722"/>
                    <a:gd name="connsiteX2" fmla="*/ 740610 w 1514911"/>
                    <a:gd name="connsiteY2" fmla="*/ 259309 h 918722"/>
                    <a:gd name="connsiteX3" fmla="*/ 1390709 w 1514911"/>
                    <a:gd name="connsiteY3" fmla="*/ 81125 h 918722"/>
                    <a:gd name="connsiteX4" fmla="*/ 1514911 w 1514911"/>
                    <a:gd name="connsiteY4" fmla="*/ 0 h 918722"/>
                    <a:gd name="connsiteX5" fmla="*/ 1514911 w 1514911"/>
                    <a:gd name="connsiteY5" fmla="*/ 825604 h 918722"/>
                    <a:gd name="connsiteX6" fmla="*/ 681183 w 1514911"/>
                    <a:gd name="connsiteY6" fmla="*/ 918711 h 918722"/>
                    <a:gd name="connsiteX7" fmla="*/ 7488 w 1514911"/>
                    <a:gd name="connsiteY7" fmla="*/ 825604 h 918722"/>
                    <a:gd name="connsiteX8" fmla="*/ 0 w 1514911"/>
                    <a:gd name="connsiteY8" fmla="*/ 10973 h 918722"/>
                    <a:gd name="connsiteX0" fmla="*/ 0 w 1514911"/>
                    <a:gd name="connsiteY0" fmla="*/ 10973 h 1076594"/>
                    <a:gd name="connsiteX1" fmla="*/ 179115 w 1514911"/>
                    <a:gd name="connsiteY1" fmla="*/ 109830 h 1076594"/>
                    <a:gd name="connsiteX2" fmla="*/ 740610 w 1514911"/>
                    <a:gd name="connsiteY2" fmla="*/ 259309 h 1076594"/>
                    <a:gd name="connsiteX3" fmla="*/ 1390709 w 1514911"/>
                    <a:gd name="connsiteY3" fmla="*/ 81125 h 1076594"/>
                    <a:gd name="connsiteX4" fmla="*/ 1514911 w 1514911"/>
                    <a:gd name="connsiteY4" fmla="*/ 0 h 1076594"/>
                    <a:gd name="connsiteX5" fmla="*/ 1514911 w 1514911"/>
                    <a:gd name="connsiteY5" fmla="*/ 825604 h 1076594"/>
                    <a:gd name="connsiteX6" fmla="*/ 702392 w 1514911"/>
                    <a:gd name="connsiteY6" fmla="*/ 1076592 h 1076594"/>
                    <a:gd name="connsiteX7" fmla="*/ 7488 w 1514911"/>
                    <a:gd name="connsiteY7" fmla="*/ 825604 h 1076594"/>
                    <a:gd name="connsiteX8" fmla="*/ 0 w 1514911"/>
                    <a:gd name="connsiteY8" fmla="*/ 10973 h 1076594"/>
                    <a:gd name="connsiteX0" fmla="*/ 0 w 1514911"/>
                    <a:gd name="connsiteY0" fmla="*/ 10973 h 1076596"/>
                    <a:gd name="connsiteX1" fmla="*/ 179115 w 1514911"/>
                    <a:gd name="connsiteY1" fmla="*/ 109830 h 1076596"/>
                    <a:gd name="connsiteX2" fmla="*/ 740610 w 1514911"/>
                    <a:gd name="connsiteY2" fmla="*/ 259309 h 1076596"/>
                    <a:gd name="connsiteX3" fmla="*/ 1390709 w 1514911"/>
                    <a:gd name="connsiteY3" fmla="*/ 81125 h 1076596"/>
                    <a:gd name="connsiteX4" fmla="*/ 1514911 w 1514911"/>
                    <a:gd name="connsiteY4" fmla="*/ 0 h 1076596"/>
                    <a:gd name="connsiteX5" fmla="*/ 1514911 w 1514911"/>
                    <a:gd name="connsiteY5" fmla="*/ 825604 h 1076596"/>
                    <a:gd name="connsiteX6" fmla="*/ 702392 w 1514911"/>
                    <a:gd name="connsiteY6" fmla="*/ 1076592 h 1076596"/>
                    <a:gd name="connsiteX7" fmla="*/ 7488 w 1514911"/>
                    <a:gd name="connsiteY7" fmla="*/ 825604 h 1076596"/>
                    <a:gd name="connsiteX8" fmla="*/ 0 w 1514911"/>
                    <a:gd name="connsiteY8" fmla="*/ 10973 h 1076596"/>
                    <a:gd name="connsiteX0" fmla="*/ 0 w 1514911"/>
                    <a:gd name="connsiteY0" fmla="*/ 10973 h 1076596"/>
                    <a:gd name="connsiteX1" fmla="*/ 179115 w 1514911"/>
                    <a:gd name="connsiteY1" fmla="*/ 109830 h 1076596"/>
                    <a:gd name="connsiteX2" fmla="*/ 740610 w 1514911"/>
                    <a:gd name="connsiteY2" fmla="*/ 259309 h 1076596"/>
                    <a:gd name="connsiteX3" fmla="*/ 1390709 w 1514911"/>
                    <a:gd name="connsiteY3" fmla="*/ 81125 h 1076596"/>
                    <a:gd name="connsiteX4" fmla="*/ 1514911 w 1514911"/>
                    <a:gd name="connsiteY4" fmla="*/ 0 h 1076596"/>
                    <a:gd name="connsiteX5" fmla="*/ 1514911 w 1514911"/>
                    <a:gd name="connsiteY5" fmla="*/ 825604 h 1076596"/>
                    <a:gd name="connsiteX6" fmla="*/ 702392 w 1514911"/>
                    <a:gd name="connsiteY6" fmla="*/ 1076592 h 1076596"/>
                    <a:gd name="connsiteX7" fmla="*/ 7488 w 1514911"/>
                    <a:gd name="connsiteY7" fmla="*/ 825604 h 1076596"/>
                    <a:gd name="connsiteX8" fmla="*/ 0 w 1514911"/>
                    <a:gd name="connsiteY8" fmla="*/ 10973 h 107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11" h="1076596">
                      <a:moveTo>
                        <a:pt x="0" y="10973"/>
                      </a:moveTo>
                      <a:lnTo>
                        <a:pt x="179115" y="109830"/>
                      </a:lnTo>
                      <a:cubicBezTo>
                        <a:pt x="367277" y="208963"/>
                        <a:pt x="538678" y="264093"/>
                        <a:pt x="740610" y="259309"/>
                      </a:cubicBezTo>
                      <a:cubicBezTo>
                        <a:pt x="942542" y="254525"/>
                        <a:pt x="1160625" y="197395"/>
                        <a:pt x="1390709" y="81125"/>
                      </a:cubicBezTo>
                      <a:lnTo>
                        <a:pt x="1514911" y="0"/>
                      </a:lnTo>
                      <a:lnTo>
                        <a:pt x="1514911" y="825604"/>
                      </a:lnTo>
                      <a:cubicBezTo>
                        <a:pt x="1307485" y="996031"/>
                        <a:pt x="1077643" y="1077255"/>
                        <a:pt x="702392" y="1076592"/>
                      </a:cubicBezTo>
                      <a:cubicBezTo>
                        <a:pt x="417925" y="1063846"/>
                        <a:pt x="237678" y="959130"/>
                        <a:pt x="7488" y="825604"/>
                      </a:cubicBezTo>
                      <a:cubicBezTo>
                        <a:pt x="7488" y="567472"/>
                        <a:pt x="0" y="269105"/>
                        <a:pt x="0" y="10973"/>
                      </a:cubicBez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4" name="Csoportba foglalás 503">
                  <a:extLst>
                    <a:ext uri="{FF2B5EF4-FFF2-40B4-BE49-F238E27FC236}">
                      <a16:creationId xmlns:a16="http://schemas.microsoft.com/office/drawing/2014/main" id="{41056559-A642-466C-B287-A5B5F299CAD6}"/>
                    </a:ext>
                  </a:extLst>
                </p:cNvPr>
                <p:cNvGrpSpPr/>
                <p:nvPr/>
              </p:nvGrpSpPr>
              <p:grpSpPr>
                <a:xfrm rot="20648833" flipH="1">
                  <a:off x="1568818" y="1797330"/>
                  <a:ext cx="269855" cy="308548"/>
                  <a:chOff x="2247645" y="3557649"/>
                  <a:chExt cx="411520" cy="391770"/>
                </a:xfrm>
              </p:grpSpPr>
              <p:sp>
                <p:nvSpPr>
                  <p:cNvPr id="538" name="Ellipszis 537">
                    <a:extLst>
                      <a:ext uri="{FF2B5EF4-FFF2-40B4-BE49-F238E27FC236}">
                        <a16:creationId xmlns:a16="http://schemas.microsoft.com/office/drawing/2014/main" id="{6D991C0A-4711-4F12-A29F-E6D99990E247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247645" y="3557649"/>
                    <a:ext cx="411520" cy="391770"/>
                  </a:xfrm>
                  <a:prstGeom prst="ellipse">
                    <a:avLst/>
                  </a:pr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9" name="Ellipszis 538">
                    <a:extLst>
                      <a:ext uri="{FF2B5EF4-FFF2-40B4-BE49-F238E27FC236}">
                        <a16:creationId xmlns:a16="http://schemas.microsoft.com/office/drawing/2014/main" id="{EF3D8D6C-B1F2-4698-817B-8C1B5C09CBCF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432904" y="3662250"/>
                    <a:ext cx="146568" cy="169480"/>
                  </a:xfrm>
                  <a:prstGeom prst="ellipse">
                    <a:avLst/>
                  </a:prstGeom>
                  <a:solidFill>
                    <a:srgbClr val="F6BB7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5" name="Csoportba foglalás 504">
                  <a:extLst>
                    <a:ext uri="{FF2B5EF4-FFF2-40B4-BE49-F238E27FC236}">
                      <a16:creationId xmlns:a16="http://schemas.microsoft.com/office/drawing/2014/main" id="{6C23432B-FF0D-4284-84AF-DCF0091CAAF7}"/>
                    </a:ext>
                  </a:extLst>
                </p:cNvPr>
                <p:cNvGrpSpPr/>
                <p:nvPr/>
              </p:nvGrpSpPr>
              <p:grpSpPr>
                <a:xfrm rot="951167">
                  <a:off x="2716899" y="1793887"/>
                  <a:ext cx="269855" cy="308548"/>
                  <a:chOff x="2259397" y="3570900"/>
                  <a:chExt cx="411520" cy="391770"/>
                </a:xfrm>
              </p:grpSpPr>
              <p:sp>
                <p:nvSpPr>
                  <p:cNvPr id="536" name="Ellipszis 535">
                    <a:extLst>
                      <a:ext uri="{FF2B5EF4-FFF2-40B4-BE49-F238E27FC236}">
                        <a16:creationId xmlns:a16="http://schemas.microsoft.com/office/drawing/2014/main" id="{05F3B511-4F22-403A-84B8-E74EB9422394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259397" y="3570900"/>
                    <a:ext cx="411520" cy="391770"/>
                  </a:xfrm>
                  <a:prstGeom prst="ellipse">
                    <a:avLst/>
                  </a:pr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Ellipszis 536">
                    <a:extLst>
                      <a:ext uri="{FF2B5EF4-FFF2-40B4-BE49-F238E27FC236}">
                        <a16:creationId xmlns:a16="http://schemas.microsoft.com/office/drawing/2014/main" id="{2FF7F990-F626-4E51-A1A7-0C4207542AFA}"/>
                      </a:ext>
                    </a:extLst>
                  </p:cNvPr>
                  <p:cNvSpPr/>
                  <p:nvPr/>
                </p:nvSpPr>
                <p:spPr>
                  <a:xfrm rot="10111047">
                    <a:off x="2450550" y="3682357"/>
                    <a:ext cx="146568" cy="169480"/>
                  </a:xfrm>
                  <a:prstGeom prst="ellipse">
                    <a:avLst/>
                  </a:prstGeom>
                  <a:solidFill>
                    <a:srgbClr val="F6BB7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6" name="Lekerekített téglalap 197">
                  <a:extLst>
                    <a:ext uri="{FF2B5EF4-FFF2-40B4-BE49-F238E27FC236}">
                      <a16:creationId xmlns:a16="http://schemas.microsoft.com/office/drawing/2014/main" id="{AC1D0192-D7CE-47F3-8E57-3C14E1EF7E2A}"/>
                    </a:ext>
                  </a:extLst>
                </p:cNvPr>
                <p:cNvSpPr/>
                <p:nvPr/>
              </p:nvSpPr>
              <p:spPr>
                <a:xfrm>
                  <a:off x="1610372" y="1091429"/>
                  <a:ext cx="1324515" cy="1496513"/>
                </a:xfrm>
                <a:custGeom>
                  <a:avLst/>
                  <a:gdLst>
                    <a:gd name="connsiteX0" fmla="*/ 0 w 1480797"/>
                    <a:gd name="connsiteY0" fmla="*/ 740399 h 1498979"/>
                    <a:gd name="connsiteX1" fmla="*/ 740399 w 1480797"/>
                    <a:gd name="connsiteY1" fmla="*/ 0 h 1498979"/>
                    <a:gd name="connsiteX2" fmla="*/ 740399 w 1480797"/>
                    <a:gd name="connsiteY2" fmla="*/ 0 h 1498979"/>
                    <a:gd name="connsiteX3" fmla="*/ 1480798 w 1480797"/>
                    <a:gd name="connsiteY3" fmla="*/ 740399 h 1498979"/>
                    <a:gd name="connsiteX4" fmla="*/ 1480797 w 1480797"/>
                    <a:gd name="connsiteY4" fmla="*/ 758581 h 1498979"/>
                    <a:gd name="connsiteX5" fmla="*/ 740398 w 1480797"/>
                    <a:gd name="connsiteY5" fmla="*/ 1498980 h 1498979"/>
                    <a:gd name="connsiteX6" fmla="*/ 740399 w 1480797"/>
                    <a:gd name="connsiteY6" fmla="*/ 1498979 h 1498979"/>
                    <a:gd name="connsiteX7" fmla="*/ 0 w 1480797"/>
                    <a:gd name="connsiteY7" fmla="*/ 758580 h 1498979"/>
                    <a:gd name="connsiteX8" fmla="*/ 0 w 1480797"/>
                    <a:gd name="connsiteY8" fmla="*/ 740399 h 1498979"/>
                    <a:gd name="connsiteX0" fmla="*/ 0 w 1480798"/>
                    <a:gd name="connsiteY0" fmla="*/ 777111 h 1535692"/>
                    <a:gd name="connsiteX1" fmla="*/ 740399 w 1480798"/>
                    <a:gd name="connsiteY1" fmla="*/ 36712 h 1535692"/>
                    <a:gd name="connsiteX2" fmla="*/ 740399 w 1480798"/>
                    <a:gd name="connsiteY2" fmla="*/ 36712 h 1535692"/>
                    <a:gd name="connsiteX3" fmla="*/ 923008 w 1480798"/>
                    <a:gd name="connsiteY3" fmla="*/ 60788 h 1535692"/>
                    <a:gd name="connsiteX4" fmla="*/ 1480798 w 1480798"/>
                    <a:gd name="connsiteY4" fmla="*/ 777111 h 1535692"/>
                    <a:gd name="connsiteX5" fmla="*/ 1480797 w 1480798"/>
                    <a:gd name="connsiteY5" fmla="*/ 795293 h 1535692"/>
                    <a:gd name="connsiteX6" fmla="*/ 740398 w 1480798"/>
                    <a:gd name="connsiteY6" fmla="*/ 1535692 h 1535692"/>
                    <a:gd name="connsiteX7" fmla="*/ 740399 w 1480798"/>
                    <a:gd name="connsiteY7" fmla="*/ 1535691 h 1535692"/>
                    <a:gd name="connsiteX8" fmla="*/ 0 w 1480798"/>
                    <a:gd name="connsiteY8" fmla="*/ 795292 h 1535692"/>
                    <a:gd name="connsiteX9" fmla="*/ 0 w 1480798"/>
                    <a:gd name="connsiteY9" fmla="*/ 777111 h 1535692"/>
                    <a:gd name="connsiteX0" fmla="*/ 0 w 1480798"/>
                    <a:gd name="connsiteY0" fmla="*/ 777111 h 1535692"/>
                    <a:gd name="connsiteX1" fmla="*/ 740399 w 1480798"/>
                    <a:gd name="connsiteY1" fmla="*/ 36712 h 1535692"/>
                    <a:gd name="connsiteX2" fmla="*/ 740399 w 1480798"/>
                    <a:gd name="connsiteY2" fmla="*/ 36712 h 1535692"/>
                    <a:gd name="connsiteX3" fmla="*/ 923008 w 1480798"/>
                    <a:gd name="connsiteY3" fmla="*/ 60788 h 1535692"/>
                    <a:gd name="connsiteX4" fmla="*/ 1480798 w 1480798"/>
                    <a:gd name="connsiteY4" fmla="*/ 777111 h 1535692"/>
                    <a:gd name="connsiteX5" fmla="*/ 1480797 w 1480798"/>
                    <a:gd name="connsiteY5" fmla="*/ 795293 h 1535692"/>
                    <a:gd name="connsiteX6" fmla="*/ 740398 w 1480798"/>
                    <a:gd name="connsiteY6" fmla="*/ 1535692 h 1535692"/>
                    <a:gd name="connsiteX7" fmla="*/ 740399 w 1480798"/>
                    <a:gd name="connsiteY7" fmla="*/ 1535691 h 1535692"/>
                    <a:gd name="connsiteX8" fmla="*/ 0 w 1480798"/>
                    <a:gd name="connsiteY8" fmla="*/ 795292 h 1535692"/>
                    <a:gd name="connsiteX9" fmla="*/ 0 w 1480798"/>
                    <a:gd name="connsiteY9" fmla="*/ 777111 h 1535692"/>
                    <a:gd name="connsiteX0" fmla="*/ 0 w 1480798"/>
                    <a:gd name="connsiteY0" fmla="*/ 749505 h 1508086"/>
                    <a:gd name="connsiteX1" fmla="*/ 740399 w 1480798"/>
                    <a:gd name="connsiteY1" fmla="*/ 9106 h 1508086"/>
                    <a:gd name="connsiteX2" fmla="*/ 471159 w 1480798"/>
                    <a:gd name="connsiteY2" fmla="*/ 166586 h 1508086"/>
                    <a:gd name="connsiteX3" fmla="*/ 923008 w 1480798"/>
                    <a:gd name="connsiteY3" fmla="*/ 33182 h 1508086"/>
                    <a:gd name="connsiteX4" fmla="*/ 1480798 w 1480798"/>
                    <a:gd name="connsiteY4" fmla="*/ 749505 h 1508086"/>
                    <a:gd name="connsiteX5" fmla="*/ 1480797 w 1480798"/>
                    <a:gd name="connsiteY5" fmla="*/ 767687 h 1508086"/>
                    <a:gd name="connsiteX6" fmla="*/ 740398 w 1480798"/>
                    <a:gd name="connsiteY6" fmla="*/ 1508086 h 1508086"/>
                    <a:gd name="connsiteX7" fmla="*/ 740399 w 1480798"/>
                    <a:gd name="connsiteY7" fmla="*/ 1508085 h 1508086"/>
                    <a:gd name="connsiteX8" fmla="*/ 0 w 1480798"/>
                    <a:gd name="connsiteY8" fmla="*/ 767686 h 1508086"/>
                    <a:gd name="connsiteX9" fmla="*/ 0 w 1480798"/>
                    <a:gd name="connsiteY9" fmla="*/ 749505 h 1508086"/>
                    <a:gd name="connsiteX0" fmla="*/ 0 w 1480798"/>
                    <a:gd name="connsiteY0" fmla="*/ 749505 h 1508086"/>
                    <a:gd name="connsiteX1" fmla="*/ 481319 w 1480798"/>
                    <a:gd name="connsiteY1" fmla="*/ 166586 h 1508086"/>
                    <a:gd name="connsiteX2" fmla="*/ 471159 w 1480798"/>
                    <a:gd name="connsiteY2" fmla="*/ 166586 h 1508086"/>
                    <a:gd name="connsiteX3" fmla="*/ 923008 w 1480798"/>
                    <a:gd name="connsiteY3" fmla="*/ 33182 h 1508086"/>
                    <a:gd name="connsiteX4" fmla="*/ 1480798 w 1480798"/>
                    <a:gd name="connsiteY4" fmla="*/ 749505 h 1508086"/>
                    <a:gd name="connsiteX5" fmla="*/ 1480797 w 1480798"/>
                    <a:gd name="connsiteY5" fmla="*/ 767687 h 1508086"/>
                    <a:gd name="connsiteX6" fmla="*/ 740398 w 1480798"/>
                    <a:gd name="connsiteY6" fmla="*/ 1508086 h 1508086"/>
                    <a:gd name="connsiteX7" fmla="*/ 740399 w 1480798"/>
                    <a:gd name="connsiteY7" fmla="*/ 1508085 h 1508086"/>
                    <a:gd name="connsiteX8" fmla="*/ 0 w 1480798"/>
                    <a:gd name="connsiteY8" fmla="*/ 767686 h 1508086"/>
                    <a:gd name="connsiteX9" fmla="*/ 0 w 1480798"/>
                    <a:gd name="connsiteY9" fmla="*/ 749505 h 1508086"/>
                    <a:gd name="connsiteX0" fmla="*/ 0 w 1508568"/>
                    <a:gd name="connsiteY0" fmla="*/ 722234 h 1480815"/>
                    <a:gd name="connsiteX1" fmla="*/ 481319 w 1508568"/>
                    <a:gd name="connsiteY1" fmla="*/ 139315 h 1480815"/>
                    <a:gd name="connsiteX2" fmla="*/ 471159 w 1508568"/>
                    <a:gd name="connsiteY2" fmla="*/ 139315 h 1480815"/>
                    <a:gd name="connsiteX3" fmla="*/ 1105888 w 1508568"/>
                    <a:gd name="connsiteY3" fmla="*/ 36391 h 1480815"/>
                    <a:gd name="connsiteX4" fmla="*/ 1480798 w 1508568"/>
                    <a:gd name="connsiteY4" fmla="*/ 722234 h 1480815"/>
                    <a:gd name="connsiteX5" fmla="*/ 1480797 w 1508568"/>
                    <a:gd name="connsiteY5" fmla="*/ 740416 h 1480815"/>
                    <a:gd name="connsiteX6" fmla="*/ 740398 w 1508568"/>
                    <a:gd name="connsiteY6" fmla="*/ 1480815 h 1480815"/>
                    <a:gd name="connsiteX7" fmla="*/ 740399 w 1508568"/>
                    <a:gd name="connsiteY7" fmla="*/ 1480814 h 1480815"/>
                    <a:gd name="connsiteX8" fmla="*/ 0 w 1508568"/>
                    <a:gd name="connsiteY8" fmla="*/ 740415 h 1480815"/>
                    <a:gd name="connsiteX9" fmla="*/ 0 w 1508568"/>
                    <a:gd name="connsiteY9" fmla="*/ 722234 h 1480815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471159 w 1508568"/>
                    <a:gd name="connsiteY2" fmla="*/ 10292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471159 w 1508568"/>
                    <a:gd name="connsiteY2" fmla="*/ 10292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685843 h 1444424"/>
                    <a:gd name="connsiteX1" fmla="*/ 481319 w 1508568"/>
                    <a:gd name="connsiteY1" fmla="*/ 102924 h 1444424"/>
                    <a:gd name="connsiteX2" fmla="*/ 562599 w 1508568"/>
                    <a:gd name="connsiteY2" fmla="*/ 6736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138 w 1508706"/>
                    <a:gd name="connsiteY0" fmla="*/ 685843 h 1444424"/>
                    <a:gd name="connsiteX1" fmla="*/ 390017 w 1508706"/>
                    <a:gd name="connsiteY1" fmla="*/ 57204 h 1444424"/>
                    <a:gd name="connsiteX2" fmla="*/ 562737 w 1508706"/>
                    <a:gd name="connsiteY2" fmla="*/ 67364 h 1444424"/>
                    <a:gd name="connsiteX3" fmla="*/ 1106026 w 1508706"/>
                    <a:gd name="connsiteY3" fmla="*/ 0 h 1444424"/>
                    <a:gd name="connsiteX4" fmla="*/ 1480936 w 1508706"/>
                    <a:gd name="connsiteY4" fmla="*/ 685843 h 1444424"/>
                    <a:gd name="connsiteX5" fmla="*/ 1480935 w 1508706"/>
                    <a:gd name="connsiteY5" fmla="*/ 704025 h 1444424"/>
                    <a:gd name="connsiteX6" fmla="*/ 740536 w 1508706"/>
                    <a:gd name="connsiteY6" fmla="*/ 1444424 h 1444424"/>
                    <a:gd name="connsiteX7" fmla="*/ 740537 w 1508706"/>
                    <a:gd name="connsiteY7" fmla="*/ 1444423 h 1444424"/>
                    <a:gd name="connsiteX8" fmla="*/ 138 w 1508706"/>
                    <a:gd name="connsiteY8" fmla="*/ 704024 h 1444424"/>
                    <a:gd name="connsiteX9" fmla="*/ 138 w 1508706"/>
                    <a:gd name="connsiteY9" fmla="*/ 685843 h 1444424"/>
                    <a:gd name="connsiteX0" fmla="*/ 0 w 1508568"/>
                    <a:gd name="connsiteY0" fmla="*/ 685843 h 1444424"/>
                    <a:gd name="connsiteX1" fmla="*/ 389879 w 1508568"/>
                    <a:gd name="connsiteY1" fmla="*/ 57204 h 1444424"/>
                    <a:gd name="connsiteX2" fmla="*/ 562599 w 1508568"/>
                    <a:gd name="connsiteY2" fmla="*/ 67364 h 1444424"/>
                    <a:gd name="connsiteX3" fmla="*/ 1105888 w 1508568"/>
                    <a:gd name="connsiteY3" fmla="*/ 0 h 1444424"/>
                    <a:gd name="connsiteX4" fmla="*/ 1480798 w 1508568"/>
                    <a:gd name="connsiteY4" fmla="*/ 685843 h 1444424"/>
                    <a:gd name="connsiteX5" fmla="*/ 1480797 w 1508568"/>
                    <a:gd name="connsiteY5" fmla="*/ 704025 h 1444424"/>
                    <a:gd name="connsiteX6" fmla="*/ 740398 w 1508568"/>
                    <a:gd name="connsiteY6" fmla="*/ 1444424 h 1444424"/>
                    <a:gd name="connsiteX7" fmla="*/ 740399 w 1508568"/>
                    <a:gd name="connsiteY7" fmla="*/ 1444423 h 1444424"/>
                    <a:gd name="connsiteX8" fmla="*/ 0 w 1508568"/>
                    <a:gd name="connsiteY8" fmla="*/ 704024 h 1444424"/>
                    <a:gd name="connsiteX9" fmla="*/ 0 w 1508568"/>
                    <a:gd name="connsiteY9" fmla="*/ 685843 h 1444424"/>
                    <a:gd name="connsiteX0" fmla="*/ 0 w 1508568"/>
                    <a:gd name="connsiteY0" fmla="*/ 714999 h 1473580"/>
                    <a:gd name="connsiteX1" fmla="*/ 389879 w 1508568"/>
                    <a:gd name="connsiteY1" fmla="*/ 86360 h 1473580"/>
                    <a:gd name="connsiteX2" fmla="*/ 887720 w 1508568"/>
                    <a:gd name="connsiteY2" fmla="*/ 0 h 1473580"/>
                    <a:gd name="connsiteX3" fmla="*/ 1105888 w 1508568"/>
                    <a:gd name="connsiteY3" fmla="*/ 29156 h 1473580"/>
                    <a:gd name="connsiteX4" fmla="*/ 1480798 w 1508568"/>
                    <a:gd name="connsiteY4" fmla="*/ 714999 h 1473580"/>
                    <a:gd name="connsiteX5" fmla="*/ 1480797 w 1508568"/>
                    <a:gd name="connsiteY5" fmla="*/ 733181 h 1473580"/>
                    <a:gd name="connsiteX6" fmla="*/ 740398 w 1508568"/>
                    <a:gd name="connsiteY6" fmla="*/ 1473580 h 1473580"/>
                    <a:gd name="connsiteX7" fmla="*/ 740399 w 1508568"/>
                    <a:gd name="connsiteY7" fmla="*/ 1473579 h 1473580"/>
                    <a:gd name="connsiteX8" fmla="*/ 0 w 1508568"/>
                    <a:gd name="connsiteY8" fmla="*/ 733180 h 1473580"/>
                    <a:gd name="connsiteX9" fmla="*/ 0 w 1508568"/>
                    <a:gd name="connsiteY9" fmla="*/ 714999 h 1473580"/>
                    <a:gd name="connsiteX0" fmla="*/ 0 w 1508568"/>
                    <a:gd name="connsiteY0" fmla="*/ 714999 h 1473580"/>
                    <a:gd name="connsiteX1" fmla="*/ 593079 w 1508568"/>
                    <a:gd name="connsiteY1" fmla="*/ 152400 h 1473580"/>
                    <a:gd name="connsiteX2" fmla="*/ 887720 w 1508568"/>
                    <a:gd name="connsiteY2" fmla="*/ 0 h 1473580"/>
                    <a:gd name="connsiteX3" fmla="*/ 1105888 w 1508568"/>
                    <a:gd name="connsiteY3" fmla="*/ 29156 h 1473580"/>
                    <a:gd name="connsiteX4" fmla="*/ 1480798 w 1508568"/>
                    <a:gd name="connsiteY4" fmla="*/ 714999 h 1473580"/>
                    <a:gd name="connsiteX5" fmla="*/ 1480797 w 1508568"/>
                    <a:gd name="connsiteY5" fmla="*/ 733181 h 1473580"/>
                    <a:gd name="connsiteX6" fmla="*/ 740398 w 1508568"/>
                    <a:gd name="connsiteY6" fmla="*/ 1473580 h 1473580"/>
                    <a:gd name="connsiteX7" fmla="*/ 740399 w 1508568"/>
                    <a:gd name="connsiteY7" fmla="*/ 1473579 h 1473580"/>
                    <a:gd name="connsiteX8" fmla="*/ 0 w 1508568"/>
                    <a:gd name="connsiteY8" fmla="*/ 733180 h 1473580"/>
                    <a:gd name="connsiteX9" fmla="*/ 0 w 1508568"/>
                    <a:gd name="connsiteY9" fmla="*/ 714999 h 1473580"/>
                    <a:gd name="connsiteX0" fmla="*/ 0 w 1508568"/>
                    <a:gd name="connsiteY0" fmla="*/ 714999 h 1473580"/>
                    <a:gd name="connsiteX1" fmla="*/ 196567 w 1508568"/>
                    <a:gd name="connsiteY1" fmla="*/ 29154 h 1473580"/>
                    <a:gd name="connsiteX2" fmla="*/ 593079 w 1508568"/>
                    <a:gd name="connsiteY2" fmla="*/ 152400 h 1473580"/>
                    <a:gd name="connsiteX3" fmla="*/ 887720 w 1508568"/>
                    <a:gd name="connsiteY3" fmla="*/ 0 h 1473580"/>
                    <a:gd name="connsiteX4" fmla="*/ 1105888 w 1508568"/>
                    <a:gd name="connsiteY4" fmla="*/ 29156 h 1473580"/>
                    <a:gd name="connsiteX5" fmla="*/ 1480798 w 1508568"/>
                    <a:gd name="connsiteY5" fmla="*/ 714999 h 1473580"/>
                    <a:gd name="connsiteX6" fmla="*/ 1480797 w 1508568"/>
                    <a:gd name="connsiteY6" fmla="*/ 733181 h 1473580"/>
                    <a:gd name="connsiteX7" fmla="*/ 740398 w 1508568"/>
                    <a:gd name="connsiteY7" fmla="*/ 1473580 h 1473580"/>
                    <a:gd name="connsiteX8" fmla="*/ 740399 w 1508568"/>
                    <a:gd name="connsiteY8" fmla="*/ 1473579 h 1473580"/>
                    <a:gd name="connsiteX9" fmla="*/ 0 w 1508568"/>
                    <a:gd name="connsiteY9" fmla="*/ 733180 h 1473580"/>
                    <a:gd name="connsiteX10" fmla="*/ 0 w 1508568"/>
                    <a:gd name="connsiteY10" fmla="*/ 714999 h 1473580"/>
                    <a:gd name="connsiteX0" fmla="*/ 40132 w 1548700"/>
                    <a:gd name="connsiteY0" fmla="*/ 714999 h 1473580"/>
                    <a:gd name="connsiteX1" fmla="*/ 8099 w 1548700"/>
                    <a:gd name="connsiteY1" fmla="*/ 405074 h 1473580"/>
                    <a:gd name="connsiteX2" fmla="*/ 236699 w 1548700"/>
                    <a:gd name="connsiteY2" fmla="*/ 29154 h 1473580"/>
                    <a:gd name="connsiteX3" fmla="*/ 633211 w 1548700"/>
                    <a:gd name="connsiteY3" fmla="*/ 152400 h 1473580"/>
                    <a:gd name="connsiteX4" fmla="*/ 927852 w 1548700"/>
                    <a:gd name="connsiteY4" fmla="*/ 0 h 1473580"/>
                    <a:gd name="connsiteX5" fmla="*/ 1146020 w 1548700"/>
                    <a:gd name="connsiteY5" fmla="*/ 29156 h 1473580"/>
                    <a:gd name="connsiteX6" fmla="*/ 1520930 w 1548700"/>
                    <a:gd name="connsiteY6" fmla="*/ 714999 h 1473580"/>
                    <a:gd name="connsiteX7" fmla="*/ 1520929 w 1548700"/>
                    <a:gd name="connsiteY7" fmla="*/ 733181 h 1473580"/>
                    <a:gd name="connsiteX8" fmla="*/ 780530 w 1548700"/>
                    <a:gd name="connsiteY8" fmla="*/ 1473580 h 1473580"/>
                    <a:gd name="connsiteX9" fmla="*/ 780531 w 1548700"/>
                    <a:gd name="connsiteY9" fmla="*/ 1473579 h 1473580"/>
                    <a:gd name="connsiteX10" fmla="*/ 40132 w 1548700"/>
                    <a:gd name="connsiteY10" fmla="*/ 733180 h 1473580"/>
                    <a:gd name="connsiteX11" fmla="*/ 40132 w 1548700"/>
                    <a:gd name="connsiteY11" fmla="*/ 714999 h 1473580"/>
                    <a:gd name="connsiteX0" fmla="*/ 40132 w 1548700"/>
                    <a:gd name="connsiteY0" fmla="*/ 749280 h 1507861"/>
                    <a:gd name="connsiteX1" fmla="*/ 8099 w 1548700"/>
                    <a:gd name="connsiteY1" fmla="*/ 439355 h 1507861"/>
                    <a:gd name="connsiteX2" fmla="*/ 236699 w 1548700"/>
                    <a:gd name="connsiteY2" fmla="*/ 63435 h 1507861"/>
                    <a:gd name="connsiteX3" fmla="*/ 658339 w 1548700"/>
                    <a:gd name="connsiteY3" fmla="*/ 7555 h 1507861"/>
                    <a:gd name="connsiteX4" fmla="*/ 633211 w 1548700"/>
                    <a:gd name="connsiteY4" fmla="*/ 186681 h 1507861"/>
                    <a:gd name="connsiteX5" fmla="*/ 927852 w 1548700"/>
                    <a:gd name="connsiteY5" fmla="*/ 34281 h 1507861"/>
                    <a:gd name="connsiteX6" fmla="*/ 1146020 w 1548700"/>
                    <a:gd name="connsiteY6" fmla="*/ 63437 h 1507861"/>
                    <a:gd name="connsiteX7" fmla="*/ 1520930 w 1548700"/>
                    <a:gd name="connsiteY7" fmla="*/ 749280 h 1507861"/>
                    <a:gd name="connsiteX8" fmla="*/ 1520929 w 1548700"/>
                    <a:gd name="connsiteY8" fmla="*/ 767462 h 1507861"/>
                    <a:gd name="connsiteX9" fmla="*/ 780530 w 1548700"/>
                    <a:gd name="connsiteY9" fmla="*/ 1507861 h 1507861"/>
                    <a:gd name="connsiteX10" fmla="*/ 780531 w 1548700"/>
                    <a:gd name="connsiteY10" fmla="*/ 1507860 h 1507861"/>
                    <a:gd name="connsiteX11" fmla="*/ 40132 w 1548700"/>
                    <a:gd name="connsiteY11" fmla="*/ 767461 h 1507861"/>
                    <a:gd name="connsiteX12" fmla="*/ 40132 w 1548700"/>
                    <a:gd name="connsiteY12" fmla="*/ 749280 h 1507861"/>
                    <a:gd name="connsiteX0" fmla="*/ 40132 w 1548700"/>
                    <a:gd name="connsiteY0" fmla="*/ 743311 h 1501892"/>
                    <a:gd name="connsiteX1" fmla="*/ 8099 w 1548700"/>
                    <a:gd name="connsiteY1" fmla="*/ 433386 h 1501892"/>
                    <a:gd name="connsiteX2" fmla="*/ 470379 w 1548700"/>
                    <a:gd name="connsiteY2" fmla="*/ 220026 h 1501892"/>
                    <a:gd name="connsiteX3" fmla="*/ 658339 w 1548700"/>
                    <a:gd name="connsiteY3" fmla="*/ 1586 h 1501892"/>
                    <a:gd name="connsiteX4" fmla="*/ 633211 w 1548700"/>
                    <a:gd name="connsiteY4" fmla="*/ 180712 h 1501892"/>
                    <a:gd name="connsiteX5" fmla="*/ 927852 w 1548700"/>
                    <a:gd name="connsiteY5" fmla="*/ 28312 h 1501892"/>
                    <a:gd name="connsiteX6" fmla="*/ 1146020 w 1548700"/>
                    <a:gd name="connsiteY6" fmla="*/ 57468 h 1501892"/>
                    <a:gd name="connsiteX7" fmla="*/ 1520930 w 1548700"/>
                    <a:gd name="connsiteY7" fmla="*/ 743311 h 1501892"/>
                    <a:gd name="connsiteX8" fmla="*/ 1520929 w 1548700"/>
                    <a:gd name="connsiteY8" fmla="*/ 761493 h 1501892"/>
                    <a:gd name="connsiteX9" fmla="*/ 780530 w 1548700"/>
                    <a:gd name="connsiteY9" fmla="*/ 1501892 h 1501892"/>
                    <a:gd name="connsiteX10" fmla="*/ 780531 w 1548700"/>
                    <a:gd name="connsiteY10" fmla="*/ 1501891 h 1501892"/>
                    <a:gd name="connsiteX11" fmla="*/ 40132 w 1548700"/>
                    <a:gd name="connsiteY11" fmla="*/ 761492 h 1501892"/>
                    <a:gd name="connsiteX12" fmla="*/ 40132 w 1548700"/>
                    <a:gd name="connsiteY12" fmla="*/ 743311 h 1501892"/>
                    <a:gd name="connsiteX0" fmla="*/ 50822 w 1559390"/>
                    <a:gd name="connsiteY0" fmla="*/ 743311 h 1501892"/>
                    <a:gd name="connsiteX1" fmla="*/ 120389 w 1559390"/>
                    <a:gd name="connsiteY1" fmla="*/ 631506 h 1501892"/>
                    <a:gd name="connsiteX2" fmla="*/ 18789 w 1559390"/>
                    <a:gd name="connsiteY2" fmla="*/ 433386 h 1501892"/>
                    <a:gd name="connsiteX3" fmla="*/ 481069 w 1559390"/>
                    <a:gd name="connsiteY3" fmla="*/ 220026 h 1501892"/>
                    <a:gd name="connsiteX4" fmla="*/ 669029 w 1559390"/>
                    <a:gd name="connsiteY4" fmla="*/ 1586 h 1501892"/>
                    <a:gd name="connsiteX5" fmla="*/ 643901 w 1559390"/>
                    <a:gd name="connsiteY5" fmla="*/ 180712 h 1501892"/>
                    <a:gd name="connsiteX6" fmla="*/ 938542 w 1559390"/>
                    <a:gd name="connsiteY6" fmla="*/ 28312 h 1501892"/>
                    <a:gd name="connsiteX7" fmla="*/ 1156710 w 1559390"/>
                    <a:gd name="connsiteY7" fmla="*/ 57468 h 1501892"/>
                    <a:gd name="connsiteX8" fmla="*/ 1531620 w 1559390"/>
                    <a:gd name="connsiteY8" fmla="*/ 743311 h 1501892"/>
                    <a:gd name="connsiteX9" fmla="*/ 1531619 w 1559390"/>
                    <a:gd name="connsiteY9" fmla="*/ 761493 h 1501892"/>
                    <a:gd name="connsiteX10" fmla="*/ 791220 w 1559390"/>
                    <a:gd name="connsiteY10" fmla="*/ 1501892 h 1501892"/>
                    <a:gd name="connsiteX11" fmla="*/ 791221 w 1559390"/>
                    <a:gd name="connsiteY11" fmla="*/ 1501891 h 1501892"/>
                    <a:gd name="connsiteX12" fmla="*/ 50822 w 1559390"/>
                    <a:gd name="connsiteY12" fmla="*/ 761492 h 1501892"/>
                    <a:gd name="connsiteX13" fmla="*/ 50822 w 1559390"/>
                    <a:gd name="connsiteY13" fmla="*/ 743311 h 1501892"/>
                    <a:gd name="connsiteX0" fmla="*/ 74 w 1508642"/>
                    <a:gd name="connsiteY0" fmla="*/ 743311 h 1501892"/>
                    <a:gd name="connsiteX1" fmla="*/ 69641 w 1508642"/>
                    <a:gd name="connsiteY1" fmla="*/ 631506 h 1501892"/>
                    <a:gd name="connsiteX2" fmla="*/ 64561 w 1508642"/>
                    <a:gd name="connsiteY2" fmla="*/ 352106 h 1501892"/>
                    <a:gd name="connsiteX3" fmla="*/ 430321 w 1508642"/>
                    <a:gd name="connsiteY3" fmla="*/ 220026 h 1501892"/>
                    <a:gd name="connsiteX4" fmla="*/ 618281 w 1508642"/>
                    <a:gd name="connsiteY4" fmla="*/ 1586 h 1501892"/>
                    <a:gd name="connsiteX5" fmla="*/ 593153 w 1508642"/>
                    <a:gd name="connsiteY5" fmla="*/ 180712 h 1501892"/>
                    <a:gd name="connsiteX6" fmla="*/ 887794 w 1508642"/>
                    <a:gd name="connsiteY6" fmla="*/ 28312 h 1501892"/>
                    <a:gd name="connsiteX7" fmla="*/ 1105962 w 1508642"/>
                    <a:gd name="connsiteY7" fmla="*/ 57468 h 1501892"/>
                    <a:gd name="connsiteX8" fmla="*/ 1480872 w 1508642"/>
                    <a:gd name="connsiteY8" fmla="*/ 743311 h 1501892"/>
                    <a:gd name="connsiteX9" fmla="*/ 1480871 w 1508642"/>
                    <a:gd name="connsiteY9" fmla="*/ 761493 h 1501892"/>
                    <a:gd name="connsiteX10" fmla="*/ 740472 w 1508642"/>
                    <a:gd name="connsiteY10" fmla="*/ 1501892 h 1501892"/>
                    <a:gd name="connsiteX11" fmla="*/ 740473 w 1508642"/>
                    <a:gd name="connsiteY11" fmla="*/ 1501891 h 1501892"/>
                    <a:gd name="connsiteX12" fmla="*/ 74 w 1508642"/>
                    <a:gd name="connsiteY12" fmla="*/ 761492 h 1501892"/>
                    <a:gd name="connsiteX13" fmla="*/ 74 w 1508642"/>
                    <a:gd name="connsiteY13" fmla="*/ 743311 h 1501892"/>
                    <a:gd name="connsiteX0" fmla="*/ 74 w 1508642"/>
                    <a:gd name="connsiteY0" fmla="*/ 743311 h 1501892"/>
                    <a:gd name="connsiteX1" fmla="*/ 69641 w 1508642"/>
                    <a:gd name="connsiteY1" fmla="*/ 631506 h 1501892"/>
                    <a:gd name="connsiteX2" fmla="*/ 64561 w 1508642"/>
                    <a:gd name="connsiteY2" fmla="*/ 352106 h 1501892"/>
                    <a:gd name="connsiteX3" fmla="*/ 430321 w 1508642"/>
                    <a:gd name="connsiteY3" fmla="*/ 220026 h 1501892"/>
                    <a:gd name="connsiteX4" fmla="*/ 618281 w 1508642"/>
                    <a:gd name="connsiteY4" fmla="*/ 1586 h 1501892"/>
                    <a:gd name="connsiteX5" fmla="*/ 593153 w 1508642"/>
                    <a:gd name="connsiteY5" fmla="*/ 180712 h 1501892"/>
                    <a:gd name="connsiteX6" fmla="*/ 887794 w 1508642"/>
                    <a:gd name="connsiteY6" fmla="*/ 28312 h 1501892"/>
                    <a:gd name="connsiteX7" fmla="*/ 1105962 w 1508642"/>
                    <a:gd name="connsiteY7" fmla="*/ 57468 h 1501892"/>
                    <a:gd name="connsiteX8" fmla="*/ 1480872 w 1508642"/>
                    <a:gd name="connsiteY8" fmla="*/ 743311 h 1501892"/>
                    <a:gd name="connsiteX9" fmla="*/ 1480871 w 1508642"/>
                    <a:gd name="connsiteY9" fmla="*/ 761493 h 1501892"/>
                    <a:gd name="connsiteX10" fmla="*/ 740472 w 1508642"/>
                    <a:gd name="connsiteY10" fmla="*/ 1501892 h 1501892"/>
                    <a:gd name="connsiteX11" fmla="*/ 740473 w 1508642"/>
                    <a:gd name="connsiteY11" fmla="*/ 1501891 h 1501892"/>
                    <a:gd name="connsiteX12" fmla="*/ 74 w 1508642"/>
                    <a:gd name="connsiteY12" fmla="*/ 761492 h 1501892"/>
                    <a:gd name="connsiteX13" fmla="*/ 74 w 1508642"/>
                    <a:gd name="connsiteY13" fmla="*/ 743311 h 1501892"/>
                    <a:gd name="connsiteX0" fmla="*/ 51 w 1544179"/>
                    <a:gd name="connsiteY0" fmla="*/ 646791 h 1501892"/>
                    <a:gd name="connsiteX1" fmla="*/ 105178 w 1544179"/>
                    <a:gd name="connsiteY1" fmla="*/ 631506 h 1501892"/>
                    <a:gd name="connsiteX2" fmla="*/ 100098 w 1544179"/>
                    <a:gd name="connsiteY2" fmla="*/ 352106 h 1501892"/>
                    <a:gd name="connsiteX3" fmla="*/ 465858 w 1544179"/>
                    <a:gd name="connsiteY3" fmla="*/ 220026 h 1501892"/>
                    <a:gd name="connsiteX4" fmla="*/ 653818 w 1544179"/>
                    <a:gd name="connsiteY4" fmla="*/ 1586 h 1501892"/>
                    <a:gd name="connsiteX5" fmla="*/ 628690 w 1544179"/>
                    <a:gd name="connsiteY5" fmla="*/ 180712 h 1501892"/>
                    <a:gd name="connsiteX6" fmla="*/ 923331 w 1544179"/>
                    <a:gd name="connsiteY6" fmla="*/ 28312 h 1501892"/>
                    <a:gd name="connsiteX7" fmla="*/ 1141499 w 1544179"/>
                    <a:gd name="connsiteY7" fmla="*/ 57468 h 1501892"/>
                    <a:gd name="connsiteX8" fmla="*/ 1516409 w 1544179"/>
                    <a:gd name="connsiteY8" fmla="*/ 743311 h 1501892"/>
                    <a:gd name="connsiteX9" fmla="*/ 1516408 w 1544179"/>
                    <a:gd name="connsiteY9" fmla="*/ 761493 h 1501892"/>
                    <a:gd name="connsiteX10" fmla="*/ 776009 w 1544179"/>
                    <a:gd name="connsiteY10" fmla="*/ 1501892 h 1501892"/>
                    <a:gd name="connsiteX11" fmla="*/ 776010 w 1544179"/>
                    <a:gd name="connsiteY11" fmla="*/ 1501891 h 1501892"/>
                    <a:gd name="connsiteX12" fmla="*/ 35611 w 1544179"/>
                    <a:gd name="connsiteY12" fmla="*/ 761492 h 1501892"/>
                    <a:gd name="connsiteX13" fmla="*/ 51 w 1544179"/>
                    <a:gd name="connsiteY13" fmla="*/ 646791 h 1501892"/>
                    <a:gd name="connsiteX0" fmla="*/ 204 w 1544332"/>
                    <a:gd name="connsiteY0" fmla="*/ 646791 h 1501892"/>
                    <a:gd name="connsiteX1" fmla="*/ 18971 w 1544332"/>
                    <a:gd name="connsiteY1" fmla="*/ 484186 h 1501892"/>
                    <a:gd name="connsiteX2" fmla="*/ 100251 w 1544332"/>
                    <a:gd name="connsiteY2" fmla="*/ 352106 h 1501892"/>
                    <a:gd name="connsiteX3" fmla="*/ 466011 w 1544332"/>
                    <a:gd name="connsiteY3" fmla="*/ 220026 h 1501892"/>
                    <a:gd name="connsiteX4" fmla="*/ 653971 w 1544332"/>
                    <a:gd name="connsiteY4" fmla="*/ 1586 h 1501892"/>
                    <a:gd name="connsiteX5" fmla="*/ 628843 w 1544332"/>
                    <a:gd name="connsiteY5" fmla="*/ 180712 h 1501892"/>
                    <a:gd name="connsiteX6" fmla="*/ 923484 w 1544332"/>
                    <a:gd name="connsiteY6" fmla="*/ 28312 h 1501892"/>
                    <a:gd name="connsiteX7" fmla="*/ 1141652 w 1544332"/>
                    <a:gd name="connsiteY7" fmla="*/ 57468 h 1501892"/>
                    <a:gd name="connsiteX8" fmla="*/ 1516562 w 1544332"/>
                    <a:gd name="connsiteY8" fmla="*/ 743311 h 1501892"/>
                    <a:gd name="connsiteX9" fmla="*/ 1516561 w 1544332"/>
                    <a:gd name="connsiteY9" fmla="*/ 761493 h 1501892"/>
                    <a:gd name="connsiteX10" fmla="*/ 776162 w 1544332"/>
                    <a:gd name="connsiteY10" fmla="*/ 1501892 h 1501892"/>
                    <a:gd name="connsiteX11" fmla="*/ 776163 w 1544332"/>
                    <a:gd name="connsiteY11" fmla="*/ 1501891 h 1501892"/>
                    <a:gd name="connsiteX12" fmla="*/ 35764 w 1544332"/>
                    <a:gd name="connsiteY12" fmla="*/ 761492 h 1501892"/>
                    <a:gd name="connsiteX13" fmla="*/ 204 w 1544332"/>
                    <a:gd name="connsiteY13" fmla="*/ 646791 h 1501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4332" h="1501892">
                      <a:moveTo>
                        <a:pt x="204" y="646791"/>
                      </a:moveTo>
                      <a:cubicBezTo>
                        <a:pt x="-2595" y="620893"/>
                        <a:pt x="24310" y="535840"/>
                        <a:pt x="18971" y="484186"/>
                      </a:cubicBezTo>
                      <a:cubicBezTo>
                        <a:pt x="13632" y="432532"/>
                        <a:pt x="25744" y="416453"/>
                        <a:pt x="100251" y="352106"/>
                      </a:cubicBezTo>
                      <a:cubicBezTo>
                        <a:pt x="215398" y="115039"/>
                        <a:pt x="395738" y="274213"/>
                        <a:pt x="466011" y="220026"/>
                      </a:cubicBezTo>
                      <a:cubicBezTo>
                        <a:pt x="536284" y="165839"/>
                        <a:pt x="587886" y="-18955"/>
                        <a:pt x="653971" y="1586"/>
                      </a:cubicBezTo>
                      <a:cubicBezTo>
                        <a:pt x="720056" y="22127"/>
                        <a:pt x="545824" y="194038"/>
                        <a:pt x="628843" y="180712"/>
                      </a:cubicBezTo>
                      <a:lnTo>
                        <a:pt x="923484" y="28312"/>
                      </a:lnTo>
                      <a:cubicBezTo>
                        <a:pt x="953919" y="32325"/>
                        <a:pt x="616931" y="370948"/>
                        <a:pt x="1141652" y="57468"/>
                      </a:cubicBezTo>
                      <a:cubicBezTo>
                        <a:pt x="1610492" y="94508"/>
                        <a:pt x="1454077" y="625974"/>
                        <a:pt x="1516562" y="743311"/>
                      </a:cubicBezTo>
                      <a:cubicBezTo>
                        <a:pt x="1579047" y="860648"/>
                        <a:pt x="1516561" y="755432"/>
                        <a:pt x="1516561" y="761493"/>
                      </a:cubicBezTo>
                      <a:cubicBezTo>
                        <a:pt x="1516561" y="1170404"/>
                        <a:pt x="1185073" y="1501892"/>
                        <a:pt x="776162" y="1501892"/>
                      </a:cubicBezTo>
                      <a:lnTo>
                        <a:pt x="776163" y="1501891"/>
                      </a:lnTo>
                      <a:cubicBezTo>
                        <a:pt x="367252" y="1501891"/>
                        <a:pt x="35764" y="1170403"/>
                        <a:pt x="35764" y="761492"/>
                      </a:cubicBezTo>
                      <a:lnTo>
                        <a:pt x="204" y="6467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Szabadkézi sokszög 198">
                  <a:extLst>
                    <a:ext uri="{FF2B5EF4-FFF2-40B4-BE49-F238E27FC236}">
                      <a16:creationId xmlns:a16="http://schemas.microsoft.com/office/drawing/2014/main" id="{7F7EB99F-1307-4335-8050-71EF88617F50}"/>
                    </a:ext>
                  </a:extLst>
                </p:cNvPr>
                <p:cNvSpPr/>
                <p:nvPr/>
              </p:nvSpPr>
              <p:spPr>
                <a:xfrm>
                  <a:off x="2149802" y="2218671"/>
                  <a:ext cx="339202" cy="123967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6 h 503032"/>
                    <a:gd name="connsiteX8" fmla="*/ 634232 w 1295725"/>
                    <a:gd name="connsiteY8" fmla="*/ 569 h 503032"/>
                    <a:gd name="connsiteX0" fmla="*/ 623532 w 1295725"/>
                    <a:gd name="connsiteY0" fmla="*/ 140915 h 417477"/>
                    <a:gd name="connsiteX1" fmla="*/ 1292734 w 1295725"/>
                    <a:gd name="connsiteY1" fmla="*/ 50031 h 417477"/>
                    <a:gd name="connsiteX2" fmla="*/ 1295725 w 1295725"/>
                    <a:gd name="connsiteY2" fmla="*/ 54080 h 417477"/>
                    <a:gd name="connsiteX3" fmla="*/ 1292734 w 1295725"/>
                    <a:gd name="connsiteY3" fmla="*/ 59827 h 417477"/>
                    <a:gd name="connsiteX4" fmla="*/ 647862 w 1295725"/>
                    <a:gd name="connsiteY4" fmla="*/ 417477 h 417477"/>
                    <a:gd name="connsiteX5" fmla="*/ 2990 w 1295725"/>
                    <a:gd name="connsiteY5" fmla="*/ 59827 h 417477"/>
                    <a:gd name="connsiteX6" fmla="*/ 0 w 1295725"/>
                    <a:gd name="connsiteY6" fmla="*/ 54080 h 417477"/>
                    <a:gd name="connsiteX7" fmla="*/ 2990 w 1295725"/>
                    <a:gd name="connsiteY7" fmla="*/ 50031 h 417477"/>
                    <a:gd name="connsiteX8" fmla="*/ 623532 w 1295725"/>
                    <a:gd name="connsiteY8" fmla="*/ 140915 h 417477"/>
                    <a:gd name="connsiteX0" fmla="*/ 623532 w 1295725"/>
                    <a:gd name="connsiteY0" fmla="*/ 176203 h 453863"/>
                    <a:gd name="connsiteX1" fmla="*/ 1292734 w 1295725"/>
                    <a:gd name="connsiteY1" fmla="*/ 85319 h 453863"/>
                    <a:gd name="connsiteX2" fmla="*/ 1295725 w 1295725"/>
                    <a:gd name="connsiteY2" fmla="*/ 89368 h 453863"/>
                    <a:gd name="connsiteX3" fmla="*/ 1292731 w 1295725"/>
                    <a:gd name="connsiteY3" fmla="*/ 0 h 453863"/>
                    <a:gd name="connsiteX4" fmla="*/ 647862 w 1295725"/>
                    <a:gd name="connsiteY4" fmla="*/ 452765 h 453863"/>
                    <a:gd name="connsiteX5" fmla="*/ 2990 w 1295725"/>
                    <a:gd name="connsiteY5" fmla="*/ 95115 h 453863"/>
                    <a:gd name="connsiteX6" fmla="*/ 0 w 1295725"/>
                    <a:gd name="connsiteY6" fmla="*/ 89368 h 453863"/>
                    <a:gd name="connsiteX7" fmla="*/ 2990 w 1295725"/>
                    <a:gd name="connsiteY7" fmla="*/ 85319 h 453863"/>
                    <a:gd name="connsiteX8" fmla="*/ 623532 w 1295725"/>
                    <a:gd name="connsiteY8" fmla="*/ 176203 h 453863"/>
                    <a:gd name="connsiteX0" fmla="*/ 623532 w 1298331"/>
                    <a:gd name="connsiteY0" fmla="*/ 176203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623532 w 1298331"/>
                    <a:gd name="connsiteY8" fmla="*/ 176203 h 453863"/>
                    <a:gd name="connsiteX0" fmla="*/ 655630 w 1298331"/>
                    <a:gd name="connsiteY0" fmla="*/ 28320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655630 w 1298331"/>
                    <a:gd name="connsiteY8" fmla="*/ 283209 h 453863"/>
                    <a:gd name="connsiteX0" fmla="*/ 709126 w 1298331"/>
                    <a:gd name="connsiteY0" fmla="*/ 140534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709126 w 1298331"/>
                    <a:gd name="connsiteY8" fmla="*/ 140534 h 453863"/>
                    <a:gd name="connsiteX0" fmla="*/ 884230 w 1298331"/>
                    <a:gd name="connsiteY0" fmla="*/ 5713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884230 w 1298331"/>
                    <a:gd name="connsiteY8" fmla="*/ 57139 h 453863"/>
                    <a:gd name="connsiteX0" fmla="*/ 884230 w 1298331"/>
                    <a:gd name="connsiteY0" fmla="*/ 5713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463977 w 1298331"/>
                    <a:gd name="connsiteY8" fmla="*/ 132887 h 453863"/>
                    <a:gd name="connsiteX9" fmla="*/ 884230 w 1298331"/>
                    <a:gd name="connsiteY9" fmla="*/ 57139 h 453863"/>
                    <a:gd name="connsiteX0" fmla="*/ 884230 w 1298331"/>
                    <a:gd name="connsiteY0" fmla="*/ 103469 h 453863"/>
                    <a:gd name="connsiteX1" fmla="*/ 1292734 w 1298331"/>
                    <a:gd name="connsiteY1" fmla="*/ 85319 h 453863"/>
                    <a:gd name="connsiteX2" fmla="*/ 1295725 w 1298331"/>
                    <a:gd name="connsiteY2" fmla="*/ 89368 h 453863"/>
                    <a:gd name="connsiteX3" fmla="*/ 1292731 w 1298331"/>
                    <a:gd name="connsiteY3" fmla="*/ 0 h 453863"/>
                    <a:gd name="connsiteX4" fmla="*/ 647862 w 1298331"/>
                    <a:gd name="connsiteY4" fmla="*/ 452765 h 453863"/>
                    <a:gd name="connsiteX5" fmla="*/ 2990 w 1298331"/>
                    <a:gd name="connsiteY5" fmla="*/ 95115 h 453863"/>
                    <a:gd name="connsiteX6" fmla="*/ 0 w 1298331"/>
                    <a:gd name="connsiteY6" fmla="*/ 89368 h 453863"/>
                    <a:gd name="connsiteX7" fmla="*/ 2990 w 1298331"/>
                    <a:gd name="connsiteY7" fmla="*/ 85319 h 453863"/>
                    <a:gd name="connsiteX8" fmla="*/ 463977 w 1298331"/>
                    <a:gd name="connsiteY8" fmla="*/ 132887 h 453863"/>
                    <a:gd name="connsiteX9" fmla="*/ 884230 w 1298331"/>
                    <a:gd name="connsiteY9" fmla="*/ 103469 h 4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8331" h="453863">
                      <a:moveTo>
                        <a:pt x="884230" y="103469"/>
                      </a:moveTo>
                      <a:cubicBezTo>
                        <a:pt x="1022356" y="95541"/>
                        <a:pt x="1152978" y="-66701"/>
                        <a:pt x="1292734" y="85319"/>
                      </a:cubicBezTo>
                      <a:lnTo>
                        <a:pt x="1295725" y="89368"/>
                      </a:lnTo>
                      <a:lnTo>
                        <a:pt x="1292731" y="0"/>
                      </a:lnTo>
                      <a:cubicBezTo>
                        <a:pt x="1356258" y="203889"/>
                        <a:pt x="862819" y="436913"/>
                        <a:pt x="647862" y="452765"/>
                      </a:cubicBezTo>
                      <a:cubicBezTo>
                        <a:pt x="432905" y="468617"/>
                        <a:pt x="142746" y="310895"/>
                        <a:pt x="2990" y="95115"/>
                      </a:cubicBezTo>
                      <a:lnTo>
                        <a:pt x="0" y="89368"/>
                      </a:lnTo>
                      <a:lnTo>
                        <a:pt x="2990" y="85319"/>
                      </a:lnTo>
                      <a:cubicBezTo>
                        <a:pt x="80319" y="72496"/>
                        <a:pt x="317104" y="137584"/>
                        <a:pt x="463977" y="132887"/>
                      </a:cubicBezTo>
                      <a:cubicBezTo>
                        <a:pt x="610850" y="128190"/>
                        <a:pt x="746104" y="111397"/>
                        <a:pt x="884230" y="103469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8" name="Csoportba foglalás 507">
                  <a:extLst>
                    <a:ext uri="{FF2B5EF4-FFF2-40B4-BE49-F238E27FC236}">
                      <a16:creationId xmlns:a16="http://schemas.microsoft.com/office/drawing/2014/main" id="{0061EB83-D03F-4AD5-A0B1-95A444B7905F}"/>
                    </a:ext>
                  </a:extLst>
                </p:cNvPr>
                <p:cNvGrpSpPr/>
                <p:nvPr/>
              </p:nvGrpSpPr>
              <p:grpSpPr>
                <a:xfrm>
                  <a:off x="2522802" y="1575204"/>
                  <a:ext cx="290060" cy="299584"/>
                  <a:chOff x="4301092" y="3099339"/>
                  <a:chExt cx="406416" cy="520697"/>
                </a:xfrm>
              </p:grpSpPr>
              <p:sp>
                <p:nvSpPr>
                  <p:cNvPr id="522" name="Szabadkézi sokszög 220">
                    <a:extLst>
                      <a:ext uri="{FF2B5EF4-FFF2-40B4-BE49-F238E27FC236}">
                        <a16:creationId xmlns:a16="http://schemas.microsoft.com/office/drawing/2014/main" id="{0C7F22AE-8C7F-42D4-8B10-82234E8DACFE}"/>
                      </a:ext>
                    </a:extLst>
                  </p:cNvPr>
                  <p:cNvSpPr/>
                  <p:nvPr/>
                </p:nvSpPr>
                <p:spPr>
                  <a:xfrm>
                    <a:off x="4654779" y="3557771"/>
                    <a:ext cx="52729" cy="407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Szabadkézi sokszög 221">
                    <a:extLst>
                      <a:ext uri="{FF2B5EF4-FFF2-40B4-BE49-F238E27FC236}">
                        <a16:creationId xmlns:a16="http://schemas.microsoft.com/office/drawing/2014/main" id="{683A3C14-6C36-4617-8173-1BB90DEE6E44}"/>
                      </a:ext>
                    </a:extLst>
                  </p:cNvPr>
                  <p:cNvSpPr/>
                  <p:nvPr/>
                </p:nvSpPr>
                <p:spPr>
                  <a:xfrm>
                    <a:off x="4639276" y="3561844"/>
                    <a:ext cx="15504" cy="2951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Szabadkézi sokszög 222">
                    <a:extLst>
                      <a:ext uri="{FF2B5EF4-FFF2-40B4-BE49-F238E27FC236}">
                        <a16:creationId xmlns:a16="http://schemas.microsoft.com/office/drawing/2014/main" id="{0AC9623A-9E4F-4388-9EBD-9C539E7FFB59}"/>
                      </a:ext>
                    </a:extLst>
                  </p:cNvPr>
                  <p:cNvSpPr/>
                  <p:nvPr/>
                </p:nvSpPr>
                <p:spPr>
                  <a:xfrm>
                    <a:off x="4605970" y="3564794"/>
                    <a:ext cx="33306" cy="8035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Szabadkézi sokszög 223">
                    <a:extLst>
                      <a:ext uri="{FF2B5EF4-FFF2-40B4-BE49-F238E27FC236}">
                        <a16:creationId xmlns:a16="http://schemas.microsoft.com/office/drawing/2014/main" id="{1C61891B-305D-4662-8290-9DA74CC27A55}"/>
                      </a:ext>
                    </a:extLst>
                  </p:cNvPr>
                  <p:cNvSpPr/>
                  <p:nvPr/>
                </p:nvSpPr>
                <p:spPr>
                  <a:xfrm>
                    <a:off x="4590411" y="3572829"/>
                    <a:ext cx="15558" cy="5178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Szabadkézi sokszög 224">
                    <a:extLst>
                      <a:ext uri="{FF2B5EF4-FFF2-40B4-BE49-F238E27FC236}">
                        <a16:creationId xmlns:a16="http://schemas.microsoft.com/office/drawing/2014/main" id="{FF109BC8-5C37-41DB-9C9F-61DBBA957D6B}"/>
                      </a:ext>
                    </a:extLst>
                  </p:cNvPr>
                  <p:cNvSpPr/>
                  <p:nvPr/>
                </p:nvSpPr>
                <p:spPr>
                  <a:xfrm>
                    <a:off x="4561630" y="3578007"/>
                    <a:ext cx="28782" cy="12541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7" name="Szabadkézi sokszög 225">
                    <a:extLst>
                      <a:ext uri="{FF2B5EF4-FFF2-40B4-BE49-F238E27FC236}">
                        <a16:creationId xmlns:a16="http://schemas.microsoft.com/office/drawing/2014/main" id="{CF826597-D9D4-4136-861E-5B0EED619DE4}"/>
                      </a:ext>
                    </a:extLst>
                  </p:cNvPr>
                  <p:cNvSpPr/>
                  <p:nvPr/>
                </p:nvSpPr>
                <p:spPr>
                  <a:xfrm>
                    <a:off x="4549538" y="3590546"/>
                    <a:ext cx="12092" cy="6118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Szabadkézi sokszög 226">
                    <a:extLst>
                      <a:ext uri="{FF2B5EF4-FFF2-40B4-BE49-F238E27FC236}">
                        <a16:creationId xmlns:a16="http://schemas.microsoft.com/office/drawing/2014/main" id="{1BA6C17D-6C09-4F28-943F-AC63B07D66E0}"/>
                      </a:ext>
                    </a:extLst>
                  </p:cNvPr>
                  <p:cNvSpPr/>
                  <p:nvPr/>
                </p:nvSpPr>
                <p:spPr>
                  <a:xfrm>
                    <a:off x="4516526" y="3596664"/>
                    <a:ext cx="33012" cy="23372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Ellipszis 528">
                    <a:extLst>
                      <a:ext uri="{FF2B5EF4-FFF2-40B4-BE49-F238E27FC236}">
                        <a16:creationId xmlns:a16="http://schemas.microsoft.com/office/drawing/2014/main" id="{26AC7005-DE20-45EB-80ED-DC7122D1C343}"/>
                      </a:ext>
                    </a:extLst>
                  </p:cNvPr>
                  <p:cNvSpPr/>
                  <p:nvPr/>
                </p:nvSpPr>
                <p:spPr>
                  <a:xfrm flipH="1">
                    <a:off x="4301092" y="3224713"/>
                    <a:ext cx="397107" cy="269322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Ellipszis 529">
                    <a:extLst>
                      <a:ext uri="{FF2B5EF4-FFF2-40B4-BE49-F238E27FC236}">
                        <a16:creationId xmlns:a16="http://schemas.microsoft.com/office/drawing/2014/main" id="{DE523897-AC75-4452-913D-511129BB74DE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385756" y="3147252"/>
                    <a:ext cx="234585" cy="397107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Ellipszis 530">
                    <a:extLst>
                      <a:ext uri="{FF2B5EF4-FFF2-40B4-BE49-F238E27FC236}">
                        <a16:creationId xmlns:a16="http://schemas.microsoft.com/office/drawing/2014/main" id="{12E58402-D717-469D-BC3F-F5021ADF696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4334381" y="3185753"/>
                    <a:ext cx="330317" cy="259022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Szabadkézi sokszög 232">
                    <a:extLst>
                      <a:ext uri="{FF2B5EF4-FFF2-40B4-BE49-F238E27FC236}">
                        <a16:creationId xmlns:a16="http://schemas.microsoft.com/office/drawing/2014/main" id="{6EEA899C-5750-47A5-9DBC-455F125545AD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351881" y="3051952"/>
                    <a:ext cx="302333" cy="397107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3" name="Ellipszis 532">
                    <a:extLst>
                      <a:ext uri="{FF2B5EF4-FFF2-40B4-BE49-F238E27FC236}">
                        <a16:creationId xmlns:a16="http://schemas.microsoft.com/office/drawing/2014/main" id="{BE7DEE9C-988D-434C-8657-B5DD22E405EF}"/>
                      </a:ext>
                    </a:extLst>
                  </p:cNvPr>
                  <p:cNvSpPr/>
                  <p:nvPr/>
                </p:nvSpPr>
                <p:spPr>
                  <a:xfrm flipH="1">
                    <a:off x="4499455" y="3233281"/>
                    <a:ext cx="54941" cy="7917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9" name="Szabadkézi sokszög 201">
                  <a:extLst>
                    <a:ext uri="{FF2B5EF4-FFF2-40B4-BE49-F238E27FC236}">
                      <a16:creationId xmlns:a16="http://schemas.microsoft.com/office/drawing/2014/main" id="{EA991BDE-29B7-4BF8-8A47-76758EC1645C}"/>
                    </a:ext>
                  </a:extLst>
                </p:cNvPr>
                <p:cNvSpPr/>
                <p:nvPr/>
              </p:nvSpPr>
              <p:spPr>
                <a:xfrm>
                  <a:off x="2046282" y="1828031"/>
                  <a:ext cx="37633" cy="2343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Szabadkézi sokszög 202">
                  <a:extLst>
                    <a:ext uri="{FF2B5EF4-FFF2-40B4-BE49-F238E27FC236}">
                      <a16:creationId xmlns:a16="http://schemas.microsoft.com/office/drawing/2014/main" id="{397B05A4-955F-41C2-B5AA-D79354CED4A2}"/>
                    </a:ext>
                  </a:extLst>
                </p:cNvPr>
                <p:cNvSpPr/>
                <p:nvPr/>
              </p:nvSpPr>
              <p:spPr>
                <a:xfrm>
                  <a:off x="2035218" y="1830375"/>
                  <a:ext cx="11066" cy="1698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Szabadkézi sokszög 203">
                  <a:extLst>
                    <a:ext uri="{FF2B5EF4-FFF2-40B4-BE49-F238E27FC236}">
                      <a16:creationId xmlns:a16="http://schemas.microsoft.com/office/drawing/2014/main" id="{76CCB98A-38AF-4140-97CA-0AC77E29050E}"/>
                    </a:ext>
                  </a:extLst>
                </p:cNvPr>
                <p:cNvSpPr/>
                <p:nvPr/>
              </p:nvSpPr>
              <p:spPr>
                <a:xfrm>
                  <a:off x="2011447" y="1832072"/>
                  <a:ext cx="23770" cy="462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Szabadkézi sokszög 204">
                  <a:extLst>
                    <a:ext uri="{FF2B5EF4-FFF2-40B4-BE49-F238E27FC236}">
                      <a16:creationId xmlns:a16="http://schemas.microsoft.com/office/drawing/2014/main" id="{13630621-DCD6-4B9A-BAA8-E404423835A7}"/>
                    </a:ext>
                  </a:extLst>
                </p:cNvPr>
                <p:cNvSpPr/>
                <p:nvPr/>
              </p:nvSpPr>
              <p:spPr>
                <a:xfrm>
                  <a:off x="2000343" y="1836695"/>
                  <a:ext cx="11103" cy="2980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Szabadkézi sokszög 205">
                  <a:extLst>
                    <a:ext uri="{FF2B5EF4-FFF2-40B4-BE49-F238E27FC236}">
                      <a16:creationId xmlns:a16="http://schemas.microsoft.com/office/drawing/2014/main" id="{C18A36EE-A36E-4852-ACEA-11B5CE428877}"/>
                    </a:ext>
                  </a:extLst>
                </p:cNvPr>
                <p:cNvSpPr/>
                <p:nvPr/>
              </p:nvSpPr>
              <p:spPr>
                <a:xfrm>
                  <a:off x="1979802" y="1839674"/>
                  <a:ext cx="20542" cy="721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Szabadkézi sokszög 206">
                  <a:extLst>
                    <a:ext uri="{FF2B5EF4-FFF2-40B4-BE49-F238E27FC236}">
                      <a16:creationId xmlns:a16="http://schemas.microsoft.com/office/drawing/2014/main" id="{EBD48B15-E18D-4346-B810-D4F9465034C7}"/>
                    </a:ext>
                  </a:extLst>
                </p:cNvPr>
                <p:cNvSpPr/>
                <p:nvPr/>
              </p:nvSpPr>
              <p:spPr>
                <a:xfrm>
                  <a:off x="1971172" y="1846888"/>
                  <a:ext cx="8630" cy="3520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Szabadkézi sokszög 207">
                  <a:extLst>
                    <a:ext uri="{FF2B5EF4-FFF2-40B4-BE49-F238E27FC236}">
                      <a16:creationId xmlns:a16="http://schemas.microsoft.com/office/drawing/2014/main" id="{7732AC37-EE43-489A-97C9-BD27CB8D38BF}"/>
                    </a:ext>
                  </a:extLst>
                </p:cNvPr>
                <p:cNvSpPr/>
                <p:nvPr/>
              </p:nvSpPr>
              <p:spPr>
                <a:xfrm>
                  <a:off x="1947611" y="1850409"/>
                  <a:ext cx="23561" cy="13447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Ellipszis 515">
                  <a:extLst>
                    <a:ext uri="{FF2B5EF4-FFF2-40B4-BE49-F238E27FC236}">
                      <a16:creationId xmlns:a16="http://schemas.microsoft.com/office/drawing/2014/main" id="{4AB5F84F-645C-4018-82F5-945CFE4C0FA3}"/>
                    </a:ext>
                  </a:extLst>
                </p:cNvPr>
                <p:cNvSpPr/>
                <p:nvPr/>
              </p:nvSpPr>
              <p:spPr>
                <a:xfrm flipH="1">
                  <a:off x="1793856" y="1636406"/>
                  <a:ext cx="283416" cy="154955"/>
                </a:xfrm>
                <a:prstGeom prst="ellipse">
                  <a:avLst/>
                </a:prstGeom>
                <a:solidFill>
                  <a:srgbClr val="F4914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Ellipszis 516">
                  <a:extLst>
                    <a:ext uri="{FF2B5EF4-FFF2-40B4-BE49-F238E27FC236}">
                      <a16:creationId xmlns:a16="http://schemas.microsoft.com/office/drawing/2014/main" id="{D4102131-9036-4C1C-824B-C1C14D1C21BD}"/>
                    </a:ext>
                  </a:extLst>
                </p:cNvPr>
                <p:cNvSpPr/>
                <p:nvPr/>
              </p:nvSpPr>
              <p:spPr>
                <a:xfrm rot="16200000" flipH="1">
                  <a:off x="1853415" y="1547277"/>
                  <a:ext cx="169151" cy="283416"/>
                </a:xfrm>
                <a:prstGeom prst="ellipse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Ellipszis 517">
                  <a:extLst>
                    <a:ext uri="{FF2B5EF4-FFF2-40B4-BE49-F238E27FC236}">
                      <a16:creationId xmlns:a16="http://schemas.microsoft.com/office/drawing/2014/main" id="{E9ADE2BE-AB34-4431-8727-7FB8E2C70739}"/>
                    </a:ext>
                  </a:extLst>
                </p:cNvPr>
                <p:cNvSpPr/>
                <p:nvPr/>
              </p:nvSpPr>
              <p:spPr>
                <a:xfrm rot="5400000" flipH="1">
                  <a:off x="1845927" y="1601537"/>
                  <a:ext cx="179118" cy="18486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ED7D31">
                        <a:lumMod val="50000"/>
                      </a:srgbClr>
                    </a:gs>
                    <a:gs pos="31000">
                      <a:srgbClr val="ED7D31">
                        <a:lumMod val="75000"/>
                      </a:srgbClr>
                    </a:gs>
                    <a:gs pos="0">
                      <a:sysClr val="windowText" lastClr="000000"/>
                    </a:gs>
                    <a:gs pos="16000">
                      <a:sysClr val="windowText" lastClr="000000"/>
                    </a:gs>
                    <a:gs pos="88000">
                      <a:srgbClr val="00B050"/>
                    </a:gs>
                    <a:gs pos="78000">
                      <a:srgbClr val="ED7D31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Szabadkézi sokszög 213">
                  <a:extLst>
                    <a:ext uri="{FF2B5EF4-FFF2-40B4-BE49-F238E27FC236}">
                      <a16:creationId xmlns:a16="http://schemas.microsoft.com/office/drawing/2014/main" id="{AB2223E7-4738-41B0-99EA-0A46DC0EECD1}"/>
                    </a:ext>
                  </a:extLst>
                </p:cNvPr>
                <p:cNvSpPr/>
                <p:nvPr/>
              </p:nvSpPr>
              <p:spPr>
                <a:xfrm rot="16200000" flipH="1">
                  <a:off x="1856485" y="1515003"/>
                  <a:ext cx="163017" cy="283416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Szabadkézi sokszög 216">
                  <a:extLst>
                    <a:ext uri="{FF2B5EF4-FFF2-40B4-BE49-F238E27FC236}">
                      <a16:creationId xmlns:a16="http://schemas.microsoft.com/office/drawing/2014/main" id="{92945FB3-7BD2-427F-A217-683D7EFAEF5B}"/>
                    </a:ext>
                  </a:extLst>
                </p:cNvPr>
                <p:cNvSpPr/>
                <p:nvPr/>
              </p:nvSpPr>
              <p:spPr>
                <a:xfrm rot="20591341">
                  <a:off x="1729541" y="1434729"/>
                  <a:ext cx="367049" cy="147242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Szabadkézi sokszög 217">
                  <a:extLst>
                    <a:ext uri="{FF2B5EF4-FFF2-40B4-BE49-F238E27FC236}">
                      <a16:creationId xmlns:a16="http://schemas.microsoft.com/office/drawing/2014/main" id="{43CFBEC5-8E02-410C-84CE-29564C5490C2}"/>
                    </a:ext>
                  </a:extLst>
                </p:cNvPr>
                <p:cNvSpPr/>
                <p:nvPr/>
              </p:nvSpPr>
              <p:spPr>
                <a:xfrm rot="322131" flipH="1">
                  <a:off x="2422076" y="1424746"/>
                  <a:ext cx="409781" cy="157741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rgbClr val="C87D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48" name="Kép 447">
                <a:extLst>
                  <a:ext uri="{FF2B5EF4-FFF2-40B4-BE49-F238E27FC236}">
                    <a16:creationId xmlns:a16="http://schemas.microsoft.com/office/drawing/2014/main" id="{B7D15FD8-41E4-47C4-902F-BF378213D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63961" y="2191655"/>
                <a:ext cx="478222" cy="486034"/>
              </a:xfrm>
              <a:prstGeom prst="rect">
                <a:avLst/>
              </a:prstGeom>
            </p:spPr>
          </p:pic>
          <p:sp>
            <p:nvSpPr>
              <p:cNvPr id="449" name="Lekerekített téglalap 141">
                <a:extLst>
                  <a:ext uri="{FF2B5EF4-FFF2-40B4-BE49-F238E27FC236}">
                    <a16:creationId xmlns:a16="http://schemas.microsoft.com/office/drawing/2014/main" id="{47F0533D-326B-4AEE-AAA7-B1CB461772BC}"/>
                  </a:ext>
                </a:extLst>
              </p:cNvPr>
              <p:cNvSpPr/>
              <p:nvPr/>
            </p:nvSpPr>
            <p:spPr>
              <a:xfrm>
                <a:off x="5436981" y="3005943"/>
                <a:ext cx="196459" cy="99322"/>
              </a:xfrm>
              <a:prstGeom prst="roundRect">
                <a:avLst/>
              </a:prstGeom>
              <a:gradFill flip="none" rotWithShape="1">
                <a:gsLst>
                  <a:gs pos="0">
                    <a:srgbClr val="5B9BD5">
                      <a:lumMod val="89000"/>
                    </a:srgbClr>
                  </a:gs>
                  <a:gs pos="23000">
                    <a:srgbClr val="5B9BD5">
                      <a:lumMod val="89000"/>
                    </a:srgbClr>
                  </a:gs>
                  <a:gs pos="69000">
                    <a:srgbClr val="5B9BD5">
                      <a:lumMod val="75000"/>
                    </a:srgbClr>
                  </a:gs>
                  <a:gs pos="97000">
                    <a:srgbClr val="5B9BD5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0" name="Ellipszis 449">
                <a:extLst>
                  <a:ext uri="{FF2B5EF4-FFF2-40B4-BE49-F238E27FC236}">
                    <a16:creationId xmlns:a16="http://schemas.microsoft.com/office/drawing/2014/main" id="{3D779123-D6B4-493F-B845-666C548DED48}"/>
                  </a:ext>
                </a:extLst>
              </p:cNvPr>
              <p:cNvSpPr/>
              <p:nvPr/>
            </p:nvSpPr>
            <p:spPr>
              <a:xfrm>
                <a:off x="5464274" y="3023660"/>
                <a:ext cx="62505" cy="55103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Lekerekített téglalap 143">
                <a:extLst>
                  <a:ext uri="{FF2B5EF4-FFF2-40B4-BE49-F238E27FC236}">
                    <a16:creationId xmlns:a16="http://schemas.microsoft.com/office/drawing/2014/main" id="{A11352BE-4DB7-408B-A192-A62404A95709}"/>
                  </a:ext>
                </a:extLst>
              </p:cNvPr>
              <p:cNvSpPr/>
              <p:nvPr/>
            </p:nvSpPr>
            <p:spPr>
              <a:xfrm>
                <a:off x="5436981" y="3242479"/>
                <a:ext cx="196459" cy="99322"/>
              </a:xfrm>
              <a:prstGeom prst="roundRect">
                <a:avLst/>
              </a:prstGeom>
              <a:gradFill flip="none" rotWithShape="1">
                <a:gsLst>
                  <a:gs pos="0">
                    <a:srgbClr val="5B9BD5">
                      <a:lumMod val="89000"/>
                    </a:srgbClr>
                  </a:gs>
                  <a:gs pos="23000">
                    <a:srgbClr val="5B9BD5">
                      <a:lumMod val="89000"/>
                    </a:srgbClr>
                  </a:gs>
                  <a:gs pos="69000">
                    <a:srgbClr val="5B9BD5">
                      <a:lumMod val="75000"/>
                    </a:srgbClr>
                  </a:gs>
                  <a:gs pos="97000">
                    <a:srgbClr val="5B9BD5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Ellipszis 451">
                <a:extLst>
                  <a:ext uri="{FF2B5EF4-FFF2-40B4-BE49-F238E27FC236}">
                    <a16:creationId xmlns:a16="http://schemas.microsoft.com/office/drawing/2014/main" id="{88A148C1-B8CB-4B01-882A-7FE91E3AFE51}"/>
                  </a:ext>
                </a:extLst>
              </p:cNvPr>
              <p:cNvSpPr/>
              <p:nvPr/>
            </p:nvSpPr>
            <p:spPr>
              <a:xfrm>
                <a:off x="5461072" y="3264588"/>
                <a:ext cx="62505" cy="55103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53" name="Csoportba foglalás 452">
                <a:extLst>
                  <a:ext uri="{FF2B5EF4-FFF2-40B4-BE49-F238E27FC236}">
                    <a16:creationId xmlns:a16="http://schemas.microsoft.com/office/drawing/2014/main" id="{7A8A6C9C-D58E-4834-8C84-42D1382DA5C7}"/>
                  </a:ext>
                </a:extLst>
              </p:cNvPr>
              <p:cNvGrpSpPr/>
              <p:nvPr/>
            </p:nvGrpSpPr>
            <p:grpSpPr>
              <a:xfrm>
                <a:off x="5436988" y="3566755"/>
                <a:ext cx="196459" cy="99322"/>
                <a:chOff x="4812615" y="2746065"/>
                <a:chExt cx="190010" cy="111603"/>
              </a:xfrm>
            </p:grpSpPr>
            <p:sp>
              <p:nvSpPr>
                <p:cNvPr id="500" name="Lekerekített téglalap 191">
                  <a:extLst>
                    <a:ext uri="{FF2B5EF4-FFF2-40B4-BE49-F238E27FC236}">
                      <a16:creationId xmlns:a16="http://schemas.microsoft.com/office/drawing/2014/main" id="{A5E0E7BA-E5B3-45D5-979F-F58069E63B09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Ellipszis 500">
                  <a:extLst>
                    <a:ext uri="{FF2B5EF4-FFF2-40B4-BE49-F238E27FC236}">
                      <a16:creationId xmlns:a16="http://schemas.microsoft.com/office/drawing/2014/main" id="{6DA0661E-F026-4860-9C13-4E2F38ED9339}"/>
                    </a:ext>
                  </a:extLst>
                </p:cNvPr>
                <p:cNvSpPr/>
                <p:nvPr/>
              </p:nvSpPr>
              <p:spPr>
                <a:xfrm>
                  <a:off x="4827242" y="2775006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4" name="Csoportba foglalás 453">
                <a:extLst>
                  <a:ext uri="{FF2B5EF4-FFF2-40B4-BE49-F238E27FC236}">
                    <a16:creationId xmlns:a16="http://schemas.microsoft.com/office/drawing/2014/main" id="{940DC6B6-5299-4615-B077-6302699C0946}"/>
                  </a:ext>
                </a:extLst>
              </p:cNvPr>
              <p:cNvGrpSpPr/>
              <p:nvPr/>
            </p:nvGrpSpPr>
            <p:grpSpPr>
              <a:xfrm>
                <a:off x="5609507" y="3829538"/>
                <a:ext cx="368108" cy="294851"/>
                <a:chOff x="4979478" y="3157159"/>
                <a:chExt cx="356024" cy="331309"/>
              </a:xfrm>
            </p:grpSpPr>
            <p:pic>
              <p:nvPicPr>
                <p:cNvPr id="495" name="Kép 494">
                  <a:extLst>
                    <a:ext uri="{FF2B5EF4-FFF2-40B4-BE49-F238E27FC236}">
                      <a16:creationId xmlns:a16="http://schemas.microsoft.com/office/drawing/2014/main" id="{A7FCA3E0-7AC6-45E8-ABE4-66FB10D6A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966227">
                  <a:off x="4979478" y="3157159"/>
                  <a:ext cx="339674" cy="331309"/>
                </a:xfrm>
                <a:prstGeom prst="rect">
                  <a:avLst/>
                </a:prstGeom>
              </p:spPr>
            </p:pic>
            <p:grpSp>
              <p:nvGrpSpPr>
                <p:cNvPr id="496" name="Csoportba foglalás 495">
                  <a:extLst>
                    <a:ext uri="{FF2B5EF4-FFF2-40B4-BE49-F238E27FC236}">
                      <a16:creationId xmlns:a16="http://schemas.microsoft.com/office/drawing/2014/main" id="{B771C3F3-BA43-405C-8F66-FAF077DE28F3}"/>
                    </a:ext>
                  </a:extLst>
                </p:cNvPr>
                <p:cNvGrpSpPr/>
                <p:nvPr/>
              </p:nvGrpSpPr>
              <p:grpSpPr>
                <a:xfrm rot="2097147">
                  <a:off x="5042854" y="3206646"/>
                  <a:ext cx="292648" cy="115802"/>
                  <a:chOff x="7562396" y="1052273"/>
                  <a:chExt cx="821781" cy="317074"/>
                </a:xfrm>
              </p:grpSpPr>
              <p:sp>
                <p:nvSpPr>
                  <p:cNvPr id="497" name="Trapezoid 496">
                    <a:extLst>
                      <a:ext uri="{FF2B5EF4-FFF2-40B4-BE49-F238E27FC236}">
                        <a16:creationId xmlns:a16="http://schemas.microsoft.com/office/drawing/2014/main" id="{B0D4A437-26D7-4EB4-B900-0D151219F145}"/>
                      </a:ext>
                    </a:extLst>
                  </p:cNvPr>
                  <p:cNvSpPr/>
                  <p:nvPr/>
                </p:nvSpPr>
                <p:spPr>
                  <a:xfrm>
                    <a:off x="7562396" y="1052273"/>
                    <a:ext cx="821781" cy="317074"/>
                  </a:xfrm>
                  <a:prstGeom prst="trapezoid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8" name="Ellipszis 497">
                    <a:extLst>
                      <a:ext uri="{FF2B5EF4-FFF2-40B4-BE49-F238E27FC236}">
                        <a16:creationId xmlns:a16="http://schemas.microsoft.com/office/drawing/2014/main" id="{04BF7469-AB08-47A2-B4C2-CB26A62CBD2C}"/>
                      </a:ext>
                    </a:extLst>
                  </p:cNvPr>
                  <p:cNvSpPr/>
                  <p:nvPr/>
                </p:nvSpPr>
                <p:spPr>
                  <a:xfrm>
                    <a:off x="7719525" y="1166860"/>
                    <a:ext cx="114652" cy="117429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Ellipszis 498">
                    <a:extLst>
                      <a:ext uri="{FF2B5EF4-FFF2-40B4-BE49-F238E27FC236}">
                        <a16:creationId xmlns:a16="http://schemas.microsoft.com/office/drawing/2014/main" id="{98F31327-13CD-4F18-B746-9C84962CA4AF}"/>
                      </a:ext>
                    </a:extLst>
                  </p:cNvPr>
                  <p:cNvSpPr/>
                  <p:nvPr/>
                </p:nvSpPr>
                <p:spPr>
                  <a:xfrm>
                    <a:off x="8108145" y="1166860"/>
                    <a:ext cx="114652" cy="117429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455" name="Kép 454">
                <a:extLst>
                  <a:ext uri="{FF2B5EF4-FFF2-40B4-BE49-F238E27FC236}">
                    <a16:creationId xmlns:a16="http://schemas.microsoft.com/office/drawing/2014/main" id="{EA2DAF0B-DFDA-4D60-B7E9-851E42B45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605990" flipH="1">
                <a:off x="5122663" y="5529793"/>
                <a:ext cx="407864" cy="342420"/>
              </a:xfrm>
              <a:prstGeom prst="rect">
                <a:avLst/>
              </a:prstGeom>
            </p:spPr>
          </p:pic>
          <p:sp>
            <p:nvSpPr>
              <p:cNvPr id="456" name="Szabadkézi sokszög 148">
                <a:extLst>
                  <a:ext uri="{FF2B5EF4-FFF2-40B4-BE49-F238E27FC236}">
                    <a16:creationId xmlns:a16="http://schemas.microsoft.com/office/drawing/2014/main" id="{DF6922C1-C13B-4468-AF0F-F8F3598B5C6D}"/>
                  </a:ext>
                </a:extLst>
              </p:cNvPr>
              <p:cNvSpPr/>
              <p:nvPr/>
            </p:nvSpPr>
            <p:spPr>
              <a:xfrm>
                <a:off x="4903057" y="5763758"/>
                <a:ext cx="614180" cy="652894"/>
              </a:xfrm>
              <a:custGeom>
                <a:avLst/>
                <a:gdLst>
                  <a:gd name="connsiteX0" fmla="*/ 677701 w 1085064"/>
                  <a:gd name="connsiteY0" fmla="*/ 0 h 1035014"/>
                  <a:gd name="connsiteX1" fmla="*/ 909154 w 1085064"/>
                  <a:gd name="connsiteY1" fmla="*/ 2304 h 1035014"/>
                  <a:gd name="connsiteX2" fmla="*/ 1080586 w 1085064"/>
                  <a:gd name="connsiteY2" fmla="*/ 641305 h 1035014"/>
                  <a:gd name="connsiteX3" fmla="*/ 1075623 w 1085064"/>
                  <a:gd name="connsiteY3" fmla="*/ 663670 h 1035014"/>
                  <a:gd name="connsiteX4" fmla="*/ 1075623 w 1085064"/>
                  <a:gd name="connsiteY4" fmla="*/ 1035014 h 1035014"/>
                  <a:gd name="connsiteX5" fmla="*/ 654846 w 1085064"/>
                  <a:gd name="connsiteY5" fmla="*/ 1035014 h 1035014"/>
                  <a:gd name="connsiteX6" fmla="*/ 654846 w 1085064"/>
                  <a:gd name="connsiteY6" fmla="*/ 726975 h 1035014"/>
                  <a:gd name="connsiteX7" fmla="*/ 88662 w 1085064"/>
                  <a:gd name="connsiteY7" fmla="*/ 896207 h 1035014"/>
                  <a:gd name="connsiteX8" fmla="*/ 0 w 1085064"/>
                  <a:gd name="connsiteY8" fmla="*/ 599579 h 1035014"/>
                  <a:gd name="connsiteX9" fmla="*/ 386980 w 1085064"/>
                  <a:gd name="connsiteY9" fmla="*/ 483910 h 1035014"/>
                  <a:gd name="connsiteX10" fmla="*/ 327283 w 1085064"/>
                  <a:gd name="connsiteY10" fmla="*/ 483910 h 1035014"/>
                  <a:gd name="connsiteX11" fmla="*/ 327283 w 1085064"/>
                  <a:gd name="connsiteY11" fmla="*/ 14337 h 1035014"/>
                  <a:gd name="connsiteX12" fmla="*/ 680934 w 1085064"/>
                  <a:gd name="connsiteY12" fmla="*/ 14337 h 1035014"/>
                  <a:gd name="connsiteX0" fmla="*/ 677701 w 1085064"/>
                  <a:gd name="connsiteY0" fmla="*/ 0 h 1035014"/>
                  <a:gd name="connsiteX1" fmla="*/ 909154 w 1085064"/>
                  <a:gd name="connsiteY1" fmla="*/ 2304 h 1035014"/>
                  <a:gd name="connsiteX2" fmla="*/ 1080586 w 1085064"/>
                  <a:gd name="connsiteY2" fmla="*/ 641305 h 1035014"/>
                  <a:gd name="connsiteX3" fmla="*/ 1075623 w 1085064"/>
                  <a:gd name="connsiteY3" fmla="*/ 663670 h 1035014"/>
                  <a:gd name="connsiteX4" fmla="*/ 1075623 w 1085064"/>
                  <a:gd name="connsiteY4" fmla="*/ 1035014 h 1035014"/>
                  <a:gd name="connsiteX5" fmla="*/ 654846 w 1085064"/>
                  <a:gd name="connsiteY5" fmla="*/ 1035014 h 1035014"/>
                  <a:gd name="connsiteX6" fmla="*/ 654846 w 1085064"/>
                  <a:gd name="connsiteY6" fmla="*/ 726975 h 1035014"/>
                  <a:gd name="connsiteX7" fmla="*/ 88662 w 1085064"/>
                  <a:gd name="connsiteY7" fmla="*/ 896207 h 1035014"/>
                  <a:gd name="connsiteX8" fmla="*/ 0 w 1085064"/>
                  <a:gd name="connsiteY8" fmla="*/ 599579 h 1035014"/>
                  <a:gd name="connsiteX9" fmla="*/ 327283 w 1085064"/>
                  <a:gd name="connsiteY9" fmla="*/ 483910 h 1035014"/>
                  <a:gd name="connsiteX10" fmla="*/ 327283 w 1085064"/>
                  <a:gd name="connsiteY10" fmla="*/ 14337 h 1035014"/>
                  <a:gd name="connsiteX11" fmla="*/ 680934 w 1085064"/>
                  <a:gd name="connsiteY11" fmla="*/ 14337 h 1035014"/>
                  <a:gd name="connsiteX12" fmla="*/ 677701 w 1085064"/>
                  <a:gd name="connsiteY12" fmla="*/ 0 h 1035014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4861 w 1482224"/>
                  <a:gd name="connsiteY0" fmla="*/ 0 h 1116340"/>
                  <a:gd name="connsiteX1" fmla="*/ 1306314 w 1482224"/>
                  <a:gd name="connsiteY1" fmla="*/ 2304 h 1116340"/>
                  <a:gd name="connsiteX2" fmla="*/ 1477746 w 1482224"/>
                  <a:gd name="connsiteY2" fmla="*/ 641305 h 1116340"/>
                  <a:gd name="connsiteX3" fmla="*/ 1472783 w 1482224"/>
                  <a:gd name="connsiteY3" fmla="*/ 663670 h 1116340"/>
                  <a:gd name="connsiteX4" fmla="*/ 1472783 w 1482224"/>
                  <a:gd name="connsiteY4" fmla="*/ 1035014 h 1116340"/>
                  <a:gd name="connsiteX5" fmla="*/ 1052006 w 1482224"/>
                  <a:gd name="connsiteY5" fmla="*/ 1035014 h 1116340"/>
                  <a:gd name="connsiteX6" fmla="*/ 1052006 w 1482224"/>
                  <a:gd name="connsiteY6" fmla="*/ 726975 h 1116340"/>
                  <a:gd name="connsiteX7" fmla="*/ 3222 w 1482224"/>
                  <a:gd name="connsiteY7" fmla="*/ 1116340 h 1116340"/>
                  <a:gd name="connsiteX8" fmla="*/ 724443 w 1482224"/>
                  <a:gd name="connsiteY8" fmla="*/ 483910 h 1116340"/>
                  <a:gd name="connsiteX9" fmla="*/ 724443 w 1482224"/>
                  <a:gd name="connsiteY9" fmla="*/ 14337 h 1116340"/>
                  <a:gd name="connsiteX10" fmla="*/ 1078094 w 1482224"/>
                  <a:gd name="connsiteY10" fmla="*/ 14337 h 1116340"/>
                  <a:gd name="connsiteX11" fmla="*/ 1074861 w 1482224"/>
                  <a:gd name="connsiteY11" fmla="*/ 0 h 1116340"/>
                  <a:gd name="connsiteX0" fmla="*/ 1114772 w 1522135"/>
                  <a:gd name="connsiteY0" fmla="*/ 0 h 1116340"/>
                  <a:gd name="connsiteX1" fmla="*/ 1346225 w 1522135"/>
                  <a:gd name="connsiteY1" fmla="*/ 2304 h 1116340"/>
                  <a:gd name="connsiteX2" fmla="*/ 1517657 w 1522135"/>
                  <a:gd name="connsiteY2" fmla="*/ 641305 h 1116340"/>
                  <a:gd name="connsiteX3" fmla="*/ 1512694 w 1522135"/>
                  <a:gd name="connsiteY3" fmla="*/ 663670 h 1116340"/>
                  <a:gd name="connsiteX4" fmla="*/ 1512694 w 1522135"/>
                  <a:gd name="connsiteY4" fmla="*/ 1035014 h 1116340"/>
                  <a:gd name="connsiteX5" fmla="*/ 1091917 w 1522135"/>
                  <a:gd name="connsiteY5" fmla="*/ 1035014 h 1116340"/>
                  <a:gd name="connsiteX6" fmla="*/ 1091917 w 1522135"/>
                  <a:gd name="connsiteY6" fmla="*/ 726975 h 1116340"/>
                  <a:gd name="connsiteX7" fmla="*/ 43133 w 1522135"/>
                  <a:gd name="connsiteY7" fmla="*/ 1116340 h 1116340"/>
                  <a:gd name="connsiteX8" fmla="*/ 764354 w 1522135"/>
                  <a:gd name="connsiteY8" fmla="*/ 483910 h 1116340"/>
                  <a:gd name="connsiteX9" fmla="*/ 764354 w 1522135"/>
                  <a:gd name="connsiteY9" fmla="*/ 14337 h 1116340"/>
                  <a:gd name="connsiteX10" fmla="*/ 1118005 w 1522135"/>
                  <a:gd name="connsiteY10" fmla="*/ 14337 h 1116340"/>
                  <a:gd name="connsiteX11" fmla="*/ 1114772 w 1522135"/>
                  <a:gd name="connsiteY11" fmla="*/ 0 h 1116340"/>
                  <a:gd name="connsiteX0" fmla="*/ 1118005 w 1522135"/>
                  <a:gd name="connsiteY0" fmla="*/ 12033 h 1114036"/>
                  <a:gd name="connsiteX1" fmla="*/ 1346225 w 1522135"/>
                  <a:gd name="connsiteY1" fmla="*/ 0 h 1114036"/>
                  <a:gd name="connsiteX2" fmla="*/ 1517657 w 1522135"/>
                  <a:gd name="connsiteY2" fmla="*/ 639001 h 1114036"/>
                  <a:gd name="connsiteX3" fmla="*/ 1512694 w 1522135"/>
                  <a:gd name="connsiteY3" fmla="*/ 661366 h 1114036"/>
                  <a:gd name="connsiteX4" fmla="*/ 1512694 w 1522135"/>
                  <a:gd name="connsiteY4" fmla="*/ 1032710 h 1114036"/>
                  <a:gd name="connsiteX5" fmla="*/ 1091917 w 1522135"/>
                  <a:gd name="connsiteY5" fmla="*/ 1032710 h 1114036"/>
                  <a:gd name="connsiteX6" fmla="*/ 1091917 w 1522135"/>
                  <a:gd name="connsiteY6" fmla="*/ 724671 h 1114036"/>
                  <a:gd name="connsiteX7" fmla="*/ 43133 w 1522135"/>
                  <a:gd name="connsiteY7" fmla="*/ 1114036 h 1114036"/>
                  <a:gd name="connsiteX8" fmla="*/ 764354 w 1522135"/>
                  <a:gd name="connsiteY8" fmla="*/ 481606 h 1114036"/>
                  <a:gd name="connsiteX9" fmla="*/ 764354 w 1522135"/>
                  <a:gd name="connsiteY9" fmla="*/ 12033 h 1114036"/>
                  <a:gd name="connsiteX10" fmla="*/ 1118005 w 1522135"/>
                  <a:gd name="connsiteY10" fmla="*/ 12033 h 1114036"/>
                  <a:gd name="connsiteX0" fmla="*/ 764354 w 1522135"/>
                  <a:gd name="connsiteY0" fmla="*/ 12033 h 1114036"/>
                  <a:gd name="connsiteX1" fmla="*/ 1346225 w 1522135"/>
                  <a:gd name="connsiteY1" fmla="*/ 0 h 1114036"/>
                  <a:gd name="connsiteX2" fmla="*/ 1517657 w 1522135"/>
                  <a:gd name="connsiteY2" fmla="*/ 639001 h 1114036"/>
                  <a:gd name="connsiteX3" fmla="*/ 1512694 w 1522135"/>
                  <a:gd name="connsiteY3" fmla="*/ 661366 h 1114036"/>
                  <a:gd name="connsiteX4" fmla="*/ 1512694 w 1522135"/>
                  <a:gd name="connsiteY4" fmla="*/ 1032710 h 1114036"/>
                  <a:gd name="connsiteX5" fmla="*/ 1091917 w 1522135"/>
                  <a:gd name="connsiteY5" fmla="*/ 1032710 h 1114036"/>
                  <a:gd name="connsiteX6" fmla="*/ 1091917 w 1522135"/>
                  <a:gd name="connsiteY6" fmla="*/ 724671 h 1114036"/>
                  <a:gd name="connsiteX7" fmla="*/ 43133 w 1522135"/>
                  <a:gd name="connsiteY7" fmla="*/ 1114036 h 1114036"/>
                  <a:gd name="connsiteX8" fmla="*/ 764354 w 1522135"/>
                  <a:gd name="connsiteY8" fmla="*/ 481606 h 1114036"/>
                  <a:gd name="connsiteX9" fmla="*/ 764354 w 1522135"/>
                  <a:gd name="connsiteY9" fmla="*/ 12033 h 1114036"/>
                  <a:gd name="connsiteX0" fmla="*/ 764354 w 1521955"/>
                  <a:gd name="connsiteY0" fmla="*/ 588953 h 1690956"/>
                  <a:gd name="connsiteX1" fmla="*/ 1332877 w 1521955"/>
                  <a:gd name="connsiteY1" fmla="*/ 0 h 1690956"/>
                  <a:gd name="connsiteX2" fmla="*/ 1517657 w 1521955"/>
                  <a:gd name="connsiteY2" fmla="*/ 1215921 h 1690956"/>
                  <a:gd name="connsiteX3" fmla="*/ 1512694 w 1521955"/>
                  <a:gd name="connsiteY3" fmla="*/ 1238286 h 1690956"/>
                  <a:gd name="connsiteX4" fmla="*/ 1512694 w 1521955"/>
                  <a:gd name="connsiteY4" fmla="*/ 1609630 h 1690956"/>
                  <a:gd name="connsiteX5" fmla="*/ 1091917 w 1521955"/>
                  <a:gd name="connsiteY5" fmla="*/ 1609630 h 1690956"/>
                  <a:gd name="connsiteX6" fmla="*/ 1091917 w 1521955"/>
                  <a:gd name="connsiteY6" fmla="*/ 1301591 h 1690956"/>
                  <a:gd name="connsiteX7" fmla="*/ 43133 w 1521955"/>
                  <a:gd name="connsiteY7" fmla="*/ 1690956 h 1690956"/>
                  <a:gd name="connsiteX8" fmla="*/ 764354 w 1521955"/>
                  <a:gd name="connsiteY8" fmla="*/ 1058526 h 1690956"/>
                  <a:gd name="connsiteX9" fmla="*/ 764354 w 1521955"/>
                  <a:gd name="connsiteY9" fmla="*/ 588953 h 1690956"/>
                  <a:gd name="connsiteX0" fmla="*/ 344210 w 1521955"/>
                  <a:gd name="connsiteY0" fmla="*/ 69807 h 1690956"/>
                  <a:gd name="connsiteX1" fmla="*/ 1332877 w 1521955"/>
                  <a:gd name="connsiteY1" fmla="*/ 0 h 1690956"/>
                  <a:gd name="connsiteX2" fmla="*/ 1517657 w 1521955"/>
                  <a:gd name="connsiteY2" fmla="*/ 1215921 h 1690956"/>
                  <a:gd name="connsiteX3" fmla="*/ 1512694 w 1521955"/>
                  <a:gd name="connsiteY3" fmla="*/ 1238286 h 1690956"/>
                  <a:gd name="connsiteX4" fmla="*/ 1512694 w 1521955"/>
                  <a:gd name="connsiteY4" fmla="*/ 1609630 h 1690956"/>
                  <a:gd name="connsiteX5" fmla="*/ 1091917 w 1521955"/>
                  <a:gd name="connsiteY5" fmla="*/ 1609630 h 1690956"/>
                  <a:gd name="connsiteX6" fmla="*/ 1091917 w 1521955"/>
                  <a:gd name="connsiteY6" fmla="*/ 1301591 h 1690956"/>
                  <a:gd name="connsiteX7" fmla="*/ 43133 w 1521955"/>
                  <a:gd name="connsiteY7" fmla="*/ 1690956 h 1690956"/>
                  <a:gd name="connsiteX8" fmla="*/ 764354 w 1521955"/>
                  <a:gd name="connsiteY8" fmla="*/ 1058526 h 1690956"/>
                  <a:gd name="connsiteX9" fmla="*/ 344210 w 1521955"/>
                  <a:gd name="connsiteY9" fmla="*/ 69807 h 16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955" h="1690956">
                    <a:moveTo>
                      <a:pt x="344210" y="69807"/>
                    </a:moveTo>
                    <a:lnTo>
                      <a:pt x="1332877" y="0"/>
                    </a:lnTo>
                    <a:cubicBezTo>
                      <a:pt x="1254808" y="136546"/>
                      <a:pt x="1561419" y="918871"/>
                      <a:pt x="1517657" y="1215921"/>
                    </a:cubicBezTo>
                    <a:lnTo>
                      <a:pt x="1512694" y="1238286"/>
                    </a:lnTo>
                    <a:lnTo>
                      <a:pt x="1512694" y="1609630"/>
                    </a:lnTo>
                    <a:lnTo>
                      <a:pt x="1091917" y="1609630"/>
                    </a:lnTo>
                    <a:lnTo>
                      <a:pt x="1091917" y="1301591"/>
                    </a:lnTo>
                    <a:cubicBezTo>
                      <a:pt x="742322" y="1431379"/>
                      <a:pt x="1129328" y="1671235"/>
                      <a:pt x="43133" y="1690956"/>
                    </a:cubicBezTo>
                    <a:cubicBezTo>
                      <a:pt x="-11461" y="1650445"/>
                      <a:pt x="-160182" y="1428460"/>
                      <a:pt x="764354" y="1058526"/>
                    </a:cubicBezTo>
                    <a:cubicBezTo>
                      <a:pt x="933688" y="918935"/>
                      <a:pt x="344210" y="226331"/>
                      <a:pt x="344210" y="69807"/>
                    </a:cubicBez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perspectiveHeroicExtremeRightFacing"/>
                <a:lightRig rig="threePt" dir="t"/>
              </a:scene3d>
              <a:sp3d prstMaterial="flat"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57" name="Csoportba foglalás 456">
                <a:extLst>
                  <a:ext uri="{FF2B5EF4-FFF2-40B4-BE49-F238E27FC236}">
                    <a16:creationId xmlns:a16="http://schemas.microsoft.com/office/drawing/2014/main" id="{7E4B0A25-FC95-441E-A672-02AA85F07059}"/>
                  </a:ext>
                </a:extLst>
              </p:cNvPr>
              <p:cNvGrpSpPr/>
              <p:nvPr/>
            </p:nvGrpSpPr>
            <p:grpSpPr>
              <a:xfrm flipH="1">
                <a:off x="5038956" y="3829538"/>
                <a:ext cx="368108" cy="294851"/>
                <a:chOff x="4979478" y="3157159"/>
                <a:chExt cx="356024" cy="331309"/>
              </a:xfrm>
            </p:grpSpPr>
            <p:pic>
              <p:nvPicPr>
                <p:cNvPr id="490" name="Kép 489">
                  <a:extLst>
                    <a:ext uri="{FF2B5EF4-FFF2-40B4-BE49-F238E27FC236}">
                      <a16:creationId xmlns:a16="http://schemas.microsoft.com/office/drawing/2014/main" id="{F9E56EFB-CEB4-4C9A-AC4C-97A09DC6D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966227">
                  <a:off x="4979478" y="3157159"/>
                  <a:ext cx="339674" cy="331309"/>
                </a:xfrm>
                <a:prstGeom prst="rect">
                  <a:avLst/>
                </a:prstGeom>
              </p:spPr>
            </p:pic>
            <p:grpSp>
              <p:nvGrpSpPr>
                <p:cNvPr id="491" name="Csoportba foglalás 490">
                  <a:extLst>
                    <a:ext uri="{FF2B5EF4-FFF2-40B4-BE49-F238E27FC236}">
                      <a16:creationId xmlns:a16="http://schemas.microsoft.com/office/drawing/2014/main" id="{D5DDD77F-3E86-470A-8748-1C5521864AB6}"/>
                    </a:ext>
                  </a:extLst>
                </p:cNvPr>
                <p:cNvGrpSpPr/>
                <p:nvPr/>
              </p:nvGrpSpPr>
              <p:grpSpPr>
                <a:xfrm rot="2097147">
                  <a:off x="5042854" y="3206646"/>
                  <a:ext cx="292648" cy="115802"/>
                  <a:chOff x="7562396" y="1052273"/>
                  <a:chExt cx="821781" cy="317074"/>
                </a:xfrm>
              </p:grpSpPr>
              <p:sp>
                <p:nvSpPr>
                  <p:cNvPr id="492" name="Trapezoid 491">
                    <a:extLst>
                      <a:ext uri="{FF2B5EF4-FFF2-40B4-BE49-F238E27FC236}">
                        <a16:creationId xmlns:a16="http://schemas.microsoft.com/office/drawing/2014/main" id="{EDCFFD42-6F10-4E88-A388-B501FAAA98F2}"/>
                      </a:ext>
                    </a:extLst>
                  </p:cNvPr>
                  <p:cNvSpPr/>
                  <p:nvPr/>
                </p:nvSpPr>
                <p:spPr>
                  <a:xfrm>
                    <a:off x="7562396" y="1052273"/>
                    <a:ext cx="821781" cy="317074"/>
                  </a:xfrm>
                  <a:prstGeom prst="trapezoid">
                    <a:avLst/>
                  </a:pr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Ellipszis 492">
                    <a:extLst>
                      <a:ext uri="{FF2B5EF4-FFF2-40B4-BE49-F238E27FC236}">
                        <a16:creationId xmlns:a16="http://schemas.microsoft.com/office/drawing/2014/main" id="{B5AB804F-D1E1-4864-89F5-85CF02901A01}"/>
                      </a:ext>
                    </a:extLst>
                  </p:cNvPr>
                  <p:cNvSpPr/>
                  <p:nvPr/>
                </p:nvSpPr>
                <p:spPr>
                  <a:xfrm>
                    <a:off x="7719525" y="1166860"/>
                    <a:ext cx="114652" cy="117429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4" name="Ellipszis 493">
                    <a:extLst>
                      <a:ext uri="{FF2B5EF4-FFF2-40B4-BE49-F238E27FC236}">
                        <a16:creationId xmlns:a16="http://schemas.microsoft.com/office/drawing/2014/main" id="{B749D024-4F00-43F3-824A-2B5601C28868}"/>
                      </a:ext>
                    </a:extLst>
                  </p:cNvPr>
                  <p:cNvSpPr/>
                  <p:nvPr/>
                </p:nvSpPr>
                <p:spPr>
                  <a:xfrm>
                    <a:off x="8108145" y="1166860"/>
                    <a:ext cx="114652" cy="117429"/>
                  </a:xfrm>
                  <a:prstGeom prst="ellips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458" name="Kép 457">
                <a:extLst>
                  <a:ext uri="{FF2B5EF4-FFF2-40B4-BE49-F238E27FC236}">
                    <a16:creationId xmlns:a16="http://schemas.microsoft.com/office/drawing/2014/main" id="{90EFDBC1-2EA4-4F1C-A27C-6DBEF9E09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9994010">
                <a:off x="5574733" y="5524438"/>
                <a:ext cx="407864" cy="342420"/>
              </a:xfrm>
              <a:prstGeom prst="rect">
                <a:avLst/>
              </a:prstGeom>
            </p:spPr>
          </p:pic>
          <p:sp>
            <p:nvSpPr>
              <p:cNvPr id="459" name="Szabadkézi sokszög 151">
                <a:extLst>
                  <a:ext uri="{FF2B5EF4-FFF2-40B4-BE49-F238E27FC236}">
                    <a16:creationId xmlns:a16="http://schemas.microsoft.com/office/drawing/2014/main" id="{F6FEB277-B256-483A-B801-3F5083EFC633}"/>
                  </a:ext>
                </a:extLst>
              </p:cNvPr>
              <p:cNvSpPr/>
              <p:nvPr/>
            </p:nvSpPr>
            <p:spPr>
              <a:xfrm rot="401071" flipH="1">
                <a:off x="5515482" y="5794158"/>
                <a:ext cx="614180" cy="652894"/>
              </a:xfrm>
              <a:custGeom>
                <a:avLst/>
                <a:gdLst>
                  <a:gd name="connsiteX0" fmla="*/ 677701 w 1085064"/>
                  <a:gd name="connsiteY0" fmla="*/ 0 h 1035014"/>
                  <a:gd name="connsiteX1" fmla="*/ 909154 w 1085064"/>
                  <a:gd name="connsiteY1" fmla="*/ 2304 h 1035014"/>
                  <a:gd name="connsiteX2" fmla="*/ 1080586 w 1085064"/>
                  <a:gd name="connsiteY2" fmla="*/ 641305 h 1035014"/>
                  <a:gd name="connsiteX3" fmla="*/ 1075623 w 1085064"/>
                  <a:gd name="connsiteY3" fmla="*/ 663670 h 1035014"/>
                  <a:gd name="connsiteX4" fmla="*/ 1075623 w 1085064"/>
                  <a:gd name="connsiteY4" fmla="*/ 1035014 h 1035014"/>
                  <a:gd name="connsiteX5" fmla="*/ 654846 w 1085064"/>
                  <a:gd name="connsiteY5" fmla="*/ 1035014 h 1035014"/>
                  <a:gd name="connsiteX6" fmla="*/ 654846 w 1085064"/>
                  <a:gd name="connsiteY6" fmla="*/ 726975 h 1035014"/>
                  <a:gd name="connsiteX7" fmla="*/ 88662 w 1085064"/>
                  <a:gd name="connsiteY7" fmla="*/ 896207 h 1035014"/>
                  <a:gd name="connsiteX8" fmla="*/ 0 w 1085064"/>
                  <a:gd name="connsiteY8" fmla="*/ 599579 h 1035014"/>
                  <a:gd name="connsiteX9" fmla="*/ 386980 w 1085064"/>
                  <a:gd name="connsiteY9" fmla="*/ 483910 h 1035014"/>
                  <a:gd name="connsiteX10" fmla="*/ 327283 w 1085064"/>
                  <a:gd name="connsiteY10" fmla="*/ 483910 h 1035014"/>
                  <a:gd name="connsiteX11" fmla="*/ 327283 w 1085064"/>
                  <a:gd name="connsiteY11" fmla="*/ 14337 h 1035014"/>
                  <a:gd name="connsiteX12" fmla="*/ 680934 w 1085064"/>
                  <a:gd name="connsiteY12" fmla="*/ 14337 h 1035014"/>
                  <a:gd name="connsiteX0" fmla="*/ 677701 w 1085064"/>
                  <a:gd name="connsiteY0" fmla="*/ 0 h 1035014"/>
                  <a:gd name="connsiteX1" fmla="*/ 909154 w 1085064"/>
                  <a:gd name="connsiteY1" fmla="*/ 2304 h 1035014"/>
                  <a:gd name="connsiteX2" fmla="*/ 1080586 w 1085064"/>
                  <a:gd name="connsiteY2" fmla="*/ 641305 h 1035014"/>
                  <a:gd name="connsiteX3" fmla="*/ 1075623 w 1085064"/>
                  <a:gd name="connsiteY3" fmla="*/ 663670 h 1035014"/>
                  <a:gd name="connsiteX4" fmla="*/ 1075623 w 1085064"/>
                  <a:gd name="connsiteY4" fmla="*/ 1035014 h 1035014"/>
                  <a:gd name="connsiteX5" fmla="*/ 654846 w 1085064"/>
                  <a:gd name="connsiteY5" fmla="*/ 1035014 h 1035014"/>
                  <a:gd name="connsiteX6" fmla="*/ 654846 w 1085064"/>
                  <a:gd name="connsiteY6" fmla="*/ 726975 h 1035014"/>
                  <a:gd name="connsiteX7" fmla="*/ 88662 w 1085064"/>
                  <a:gd name="connsiteY7" fmla="*/ 896207 h 1035014"/>
                  <a:gd name="connsiteX8" fmla="*/ 0 w 1085064"/>
                  <a:gd name="connsiteY8" fmla="*/ 599579 h 1035014"/>
                  <a:gd name="connsiteX9" fmla="*/ 327283 w 1085064"/>
                  <a:gd name="connsiteY9" fmla="*/ 483910 h 1035014"/>
                  <a:gd name="connsiteX10" fmla="*/ 327283 w 1085064"/>
                  <a:gd name="connsiteY10" fmla="*/ 14337 h 1035014"/>
                  <a:gd name="connsiteX11" fmla="*/ 680934 w 1085064"/>
                  <a:gd name="connsiteY11" fmla="*/ 14337 h 1035014"/>
                  <a:gd name="connsiteX12" fmla="*/ 677701 w 1085064"/>
                  <a:gd name="connsiteY12" fmla="*/ 0 h 1035014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1639 w 1479002"/>
                  <a:gd name="connsiteY0" fmla="*/ 0 h 1116340"/>
                  <a:gd name="connsiteX1" fmla="*/ 1303092 w 1479002"/>
                  <a:gd name="connsiteY1" fmla="*/ 2304 h 1116340"/>
                  <a:gd name="connsiteX2" fmla="*/ 1474524 w 1479002"/>
                  <a:gd name="connsiteY2" fmla="*/ 641305 h 1116340"/>
                  <a:gd name="connsiteX3" fmla="*/ 1469561 w 1479002"/>
                  <a:gd name="connsiteY3" fmla="*/ 663670 h 1116340"/>
                  <a:gd name="connsiteX4" fmla="*/ 1469561 w 1479002"/>
                  <a:gd name="connsiteY4" fmla="*/ 1035014 h 1116340"/>
                  <a:gd name="connsiteX5" fmla="*/ 1048784 w 1479002"/>
                  <a:gd name="connsiteY5" fmla="*/ 1035014 h 1116340"/>
                  <a:gd name="connsiteX6" fmla="*/ 1048784 w 1479002"/>
                  <a:gd name="connsiteY6" fmla="*/ 726975 h 1116340"/>
                  <a:gd name="connsiteX7" fmla="*/ 0 w 1479002"/>
                  <a:gd name="connsiteY7" fmla="*/ 1116340 h 1116340"/>
                  <a:gd name="connsiteX8" fmla="*/ 393938 w 1479002"/>
                  <a:gd name="connsiteY8" fmla="*/ 599579 h 1116340"/>
                  <a:gd name="connsiteX9" fmla="*/ 721221 w 1479002"/>
                  <a:gd name="connsiteY9" fmla="*/ 483910 h 1116340"/>
                  <a:gd name="connsiteX10" fmla="*/ 721221 w 1479002"/>
                  <a:gd name="connsiteY10" fmla="*/ 14337 h 1116340"/>
                  <a:gd name="connsiteX11" fmla="*/ 1074872 w 1479002"/>
                  <a:gd name="connsiteY11" fmla="*/ 14337 h 1116340"/>
                  <a:gd name="connsiteX12" fmla="*/ 1071639 w 1479002"/>
                  <a:gd name="connsiteY12" fmla="*/ 0 h 1116340"/>
                  <a:gd name="connsiteX0" fmla="*/ 1074861 w 1482224"/>
                  <a:gd name="connsiteY0" fmla="*/ 0 h 1116340"/>
                  <a:gd name="connsiteX1" fmla="*/ 1306314 w 1482224"/>
                  <a:gd name="connsiteY1" fmla="*/ 2304 h 1116340"/>
                  <a:gd name="connsiteX2" fmla="*/ 1477746 w 1482224"/>
                  <a:gd name="connsiteY2" fmla="*/ 641305 h 1116340"/>
                  <a:gd name="connsiteX3" fmla="*/ 1472783 w 1482224"/>
                  <a:gd name="connsiteY3" fmla="*/ 663670 h 1116340"/>
                  <a:gd name="connsiteX4" fmla="*/ 1472783 w 1482224"/>
                  <a:gd name="connsiteY4" fmla="*/ 1035014 h 1116340"/>
                  <a:gd name="connsiteX5" fmla="*/ 1052006 w 1482224"/>
                  <a:gd name="connsiteY5" fmla="*/ 1035014 h 1116340"/>
                  <a:gd name="connsiteX6" fmla="*/ 1052006 w 1482224"/>
                  <a:gd name="connsiteY6" fmla="*/ 726975 h 1116340"/>
                  <a:gd name="connsiteX7" fmla="*/ 3222 w 1482224"/>
                  <a:gd name="connsiteY7" fmla="*/ 1116340 h 1116340"/>
                  <a:gd name="connsiteX8" fmla="*/ 724443 w 1482224"/>
                  <a:gd name="connsiteY8" fmla="*/ 483910 h 1116340"/>
                  <a:gd name="connsiteX9" fmla="*/ 724443 w 1482224"/>
                  <a:gd name="connsiteY9" fmla="*/ 14337 h 1116340"/>
                  <a:gd name="connsiteX10" fmla="*/ 1078094 w 1482224"/>
                  <a:gd name="connsiteY10" fmla="*/ 14337 h 1116340"/>
                  <a:gd name="connsiteX11" fmla="*/ 1074861 w 1482224"/>
                  <a:gd name="connsiteY11" fmla="*/ 0 h 1116340"/>
                  <a:gd name="connsiteX0" fmla="*/ 1114772 w 1522135"/>
                  <a:gd name="connsiteY0" fmla="*/ 0 h 1116340"/>
                  <a:gd name="connsiteX1" fmla="*/ 1346225 w 1522135"/>
                  <a:gd name="connsiteY1" fmla="*/ 2304 h 1116340"/>
                  <a:gd name="connsiteX2" fmla="*/ 1517657 w 1522135"/>
                  <a:gd name="connsiteY2" fmla="*/ 641305 h 1116340"/>
                  <a:gd name="connsiteX3" fmla="*/ 1512694 w 1522135"/>
                  <a:gd name="connsiteY3" fmla="*/ 663670 h 1116340"/>
                  <a:gd name="connsiteX4" fmla="*/ 1512694 w 1522135"/>
                  <a:gd name="connsiteY4" fmla="*/ 1035014 h 1116340"/>
                  <a:gd name="connsiteX5" fmla="*/ 1091917 w 1522135"/>
                  <a:gd name="connsiteY5" fmla="*/ 1035014 h 1116340"/>
                  <a:gd name="connsiteX6" fmla="*/ 1091917 w 1522135"/>
                  <a:gd name="connsiteY6" fmla="*/ 726975 h 1116340"/>
                  <a:gd name="connsiteX7" fmla="*/ 43133 w 1522135"/>
                  <a:gd name="connsiteY7" fmla="*/ 1116340 h 1116340"/>
                  <a:gd name="connsiteX8" fmla="*/ 764354 w 1522135"/>
                  <a:gd name="connsiteY8" fmla="*/ 483910 h 1116340"/>
                  <a:gd name="connsiteX9" fmla="*/ 764354 w 1522135"/>
                  <a:gd name="connsiteY9" fmla="*/ 14337 h 1116340"/>
                  <a:gd name="connsiteX10" fmla="*/ 1118005 w 1522135"/>
                  <a:gd name="connsiteY10" fmla="*/ 14337 h 1116340"/>
                  <a:gd name="connsiteX11" fmla="*/ 1114772 w 1522135"/>
                  <a:gd name="connsiteY11" fmla="*/ 0 h 1116340"/>
                  <a:gd name="connsiteX0" fmla="*/ 1118005 w 1522135"/>
                  <a:gd name="connsiteY0" fmla="*/ 12033 h 1114036"/>
                  <a:gd name="connsiteX1" fmla="*/ 1346225 w 1522135"/>
                  <a:gd name="connsiteY1" fmla="*/ 0 h 1114036"/>
                  <a:gd name="connsiteX2" fmla="*/ 1517657 w 1522135"/>
                  <a:gd name="connsiteY2" fmla="*/ 639001 h 1114036"/>
                  <a:gd name="connsiteX3" fmla="*/ 1512694 w 1522135"/>
                  <a:gd name="connsiteY3" fmla="*/ 661366 h 1114036"/>
                  <a:gd name="connsiteX4" fmla="*/ 1512694 w 1522135"/>
                  <a:gd name="connsiteY4" fmla="*/ 1032710 h 1114036"/>
                  <a:gd name="connsiteX5" fmla="*/ 1091917 w 1522135"/>
                  <a:gd name="connsiteY5" fmla="*/ 1032710 h 1114036"/>
                  <a:gd name="connsiteX6" fmla="*/ 1091917 w 1522135"/>
                  <a:gd name="connsiteY6" fmla="*/ 724671 h 1114036"/>
                  <a:gd name="connsiteX7" fmla="*/ 43133 w 1522135"/>
                  <a:gd name="connsiteY7" fmla="*/ 1114036 h 1114036"/>
                  <a:gd name="connsiteX8" fmla="*/ 764354 w 1522135"/>
                  <a:gd name="connsiteY8" fmla="*/ 481606 h 1114036"/>
                  <a:gd name="connsiteX9" fmla="*/ 764354 w 1522135"/>
                  <a:gd name="connsiteY9" fmla="*/ 12033 h 1114036"/>
                  <a:gd name="connsiteX10" fmla="*/ 1118005 w 1522135"/>
                  <a:gd name="connsiteY10" fmla="*/ 12033 h 1114036"/>
                  <a:gd name="connsiteX0" fmla="*/ 764354 w 1522135"/>
                  <a:gd name="connsiteY0" fmla="*/ 12033 h 1114036"/>
                  <a:gd name="connsiteX1" fmla="*/ 1346225 w 1522135"/>
                  <a:gd name="connsiteY1" fmla="*/ 0 h 1114036"/>
                  <a:gd name="connsiteX2" fmla="*/ 1517657 w 1522135"/>
                  <a:gd name="connsiteY2" fmla="*/ 639001 h 1114036"/>
                  <a:gd name="connsiteX3" fmla="*/ 1512694 w 1522135"/>
                  <a:gd name="connsiteY3" fmla="*/ 661366 h 1114036"/>
                  <a:gd name="connsiteX4" fmla="*/ 1512694 w 1522135"/>
                  <a:gd name="connsiteY4" fmla="*/ 1032710 h 1114036"/>
                  <a:gd name="connsiteX5" fmla="*/ 1091917 w 1522135"/>
                  <a:gd name="connsiteY5" fmla="*/ 1032710 h 1114036"/>
                  <a:gd name="connsiteX6" fmla="*/ 1091917 w 1522135"/>
                  <a:gd name="connsiteY6" fmla="*/ 724671 h 1114036"/>
                  <a:gd name="connsiteX7" fmla="*/ 43133 w 1522135"/>
                  <a:gd name="connsiteY7" fmla="*/ 1114036 h 1114036"/>
                  <a:gd name="connsiteX8" fmla="*/ 764354 w 1522135"/>
                  <a:gd name="connsiteY8" fmla="*/ 481606 h 1114036"/>
                  <a:gd name="connsiteX9" fmla="*/ 764354 w 1522135"/>
                  <a:gd name="connsiteY9" fmla="*/ 12033 h 1114036"/>
                  <a:gd name="connsiteX0" fmla="*/ 764354 w 1521955"/>
                  <a:gd name="connsiteY0" fmla="*/ 588953 h 1690956"/>
                  <a:gd name="connsiteX1" fmla="*/ 1332877 w 1521955"/>
                  <a:gd name="connsiteY1" fmla="*/ 0 h 1690956"/>
                  <a:gd name="connsiteX2" fmla="*/ 1517657 w 1521955"/>
                  <a:gd name="connsiteY2" fmla="*/ 1215921 h 1690956"/>
                  <a:gd name="connsiteX3" fmla="*/ 1512694 w 1521955"/>
                  <a:gd name="connsiteY3" fmla="*/ 1238286 h 1690956"/>
                  <a:gd name="connsiteX4" fmla="*/ 1512694 w 1521955"/>
                  <a:gd name="connsiteY4" fmla="*/ 1609630 h 1690956"/>
                  <a:gd name="connsiteX5" fmla="*/ 1091917 w 1521955"/>
                  <a:gd name="connsiteY5" fmla="*/ 1609630 h 1690956"/>
                  <a:gd name="connsiteX6" fmla="*/ 1091917 w 1521955"/>
                  <a:gd name="connsiteY6" fmla="*/ 1301591 h 1690956"/>
                  <a:gd name="connsiteX7" fmla="*/ 43133 w 1521955"/>
                  <a:gd name="connsiteY7" fmla="*/ 1690956 h 1690956"/>
                  <a:gd name="connsiteX8" fmla="*/ 764354 w 1521955"/>
                  <a:gd name="connsiteY8" fmla="*/ 1058526 h 1690956"/>
                  <a:gd name="connsiteX9" fmla="*/ 764354 w 1521955"/>
                  <a:gd name="connsiteY9" fmla="*/ 588953 h 1690956"/>
                  <a:gd name="connsiteX0" fmla="*/ 344210 w 1521955"/>
                  <a:gd name="connsiteY0" fmla="*/ 69807 h 1690956"/>
                  <a:gd name="connsiteX1" fmla="*/ 1332877 w 1521955"/>
                  <a:gd name="connsiteY1" fmla="*/ 0 h 1690956"/>
                  <a:gd name="connsiteX2" fmla="*/ 1517657 w 1521955"/>
                  <a:gd name="connsiteY2" fmla="*/ 1215921 h 1690956"/>
                  <a:gd name="connsiteX3" fmla="*/ 1512694 w 1521955"/>
                  <a:gd name="connsiteY3" fmla="*/ 1238286 h 1690956"/>
                  <a:gd name="connsiteX4" fmla="*/ 1512694 w 1521955"/>
                  <a:gd name="connsiteY4" fmla="*/ 1609630 h 1690956"/>
                  <a:gd name="connsiteX5" fmla="*/ 1091917 w 1521955"/>
                  <a:gd name="connsiteY5" fmla="*/ 1609630 h 1690956"/>
                  <a:gd name="connsiteX6" fmla="*/ 1091917 w 1521955"/>
                  <a:gd name="connsiteY6" fmla="*/ 1301591 h 1690956"/>
                  <a:gd name="connsiteX7" fmla="*/ 43133 w 1521955"/>
                  <a:gd name="connsiteY7" fmla="*/ 1690956 h 1690956"/>
                  <a:gd name="connsiteX8" fmla="*/ 764354 w 1521955"/>
                  <a:gd name="connsiteY8" fmla="*/ 1058526 h 1690956"/>
                  <a:gd name="connsiteX9" fmla="*/ 344210 w 1521955"/>
                  <a:gd name="connsiteY9" fmla="*/ 69807 h 16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955" h="1690956">
                    <a:moveTo>
                      <a:pt x="344210" y="69807"/>
                    </a:moveTo>
                    <a:lnTo>
                      <a:pt x="1332877" y="0"/>
                    </a:lnTo>
                    <a:cubicBezTo>
                      <a:pt x="1254808" y="136546"/>
                      <a:pt x="1561419" y="918871"/>
                      <a:pt x="1517657" y="1215921"/>
                    </a:cubicBezTo>
                    <a:lnTo>
                      <a:pt x="1512694" y="1238286"/>
                    </a:lnTo>
                    <a:lnTo>
                      <a:pt x="1512694" y="1609630"/>
                    </a:lnTo>
                    <a:lnTo>
                      <a:pt x="1091917" y="1609630"/>
                    </a:lnTo>
                    <a:lnTo>
                      <a:pt x="1091917" y="1301591"/>
                    </a:lnTo>
                    <a:cubicBezTo>
                      <a:pt x="742322" y="1431379"/>
                      <a:pt x="1129328" y="1671235"/>
                      <a:pt x="43133" y="1690956"/>
                    </a:cubicBezTo>
                    <a:cubicBezTo>
                      <a:pt x="-11461" y="1650445"/>
                      <a:pt x="-160182" y="1428460"/>
                      <a:pt x="764354" y="1058526"/>
                    </a:cubicBezTo>
                    <a:cubicBezTo>
                      <a:pt x="933688" y="918935"/>
                      <a:pt x="344210" y="226331"/>
                      <a:pt x="344210" y="69807"/>
                    </a:cubicBez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perspectiveHeroicExtremeLeftFacing"/>
                <a:lightRig rig="threePt" dir="t"/>
              </a:scene3d>
              <a:sp3d prstMaterial="flat"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60" name="Csoportba foglalás 459">
                <a:extLst>
                  <a:ext uri="{FF2B5EF4-FFF2-40B4-BE49-F238E27FC236}">
                    <a16:creationId xmlns:a16="http://schemas.microsoft.com/office/drawing/2014/main" id="{67F7DE26-890D-4660-891C-CE0173980AE6}"/>
                  </a:ext>
                </a:extLst>
              </p:cNvPr>
              <p:cNvGrpSpPr/>
              <p:nvPr/>
            </p:nvGrpSpPr>
            <p:grpSpPr>
              <a:xfrm rot="1022947">
                <a:off x="5187554" y="6026942"/>
                <a:ext cx="237065" cy="98095"/>
                <a:chOff x="6440348" y="5100378"/>
                <a:chExt cx="545714" cy="414158"/>
              </a:xfrm>
            </p:grpSpPr>
            <p:sp>
              <p:nvSpPr>
                <p:cNvPr id="488" name="Szabadkézi sokszög 179">
                  <a:extLst>
                    <a:ext uri="{FF2B5EF4-FFF2-40B4-BE49-F238E27FC236}">
                      <a16:creationId xmlns:a16="http://schemas.microsoft.com/office/drawing/2014/main" id="{EB137F59-AD26-4CBA-9389-77AB49FB248C}"/>
                    </a:ext>
                  </a:extLst>
                </p:cNvPr>
                <p:cNvSpPr/>
                <p:nvPr/>
              </p:nvSpPr>
              <p:spPr>
                <a:xfrm rot="5582344" flipH="1">
                  <a:off x="6506126" y="5034600"/>
                  <a:ext cx="414158" cy="545714"/>
                </a:xfrm>
                <a:custGeom>
                  <a:avLst/>
                  <a:gdLst>
                    <a:gd name="connsiteX0" fmla="*/ 387364 w 414158"/>
                    <a:gd name="connsiteY0" fmla="*/ 545714 h 545714"/>
                    <a:gd name="connsiteX1" fmla="*/ 323248 w 414158"/>
                    <a:gd name="connsiteY1" fmla="*/ 289248 h 545714"/>
                    <a:gd name="connsiteX2" fmla="*/ 414158 w 414158"/>
                    <a:gd name="connsiteY2" fmla="*/ 41016 h 545714"/>
                    <a:gd name="connsiteX3" fmla="*/ 28972 w 414158"/>
                    <a:gd name="connsiteY3" fmla="*/ 0 h 545714"/>
                    <a:gd name="connsiteX4" fmla="*/ 66544 w 414158"/>
                    <a:gd name="connsiteY4" fmla="*/ 268767 h 545714"/>
                    <a:gd name="connsiteX5" fmla="*/ 194908 w 414158"/>
                    <a:gd name="connsiteY5" fmla="*/ 282436 h 545714"/>
                    <a:gd name="connsiteX6" fmla="*/ 65820 w 414158"/>
                    <a:gd name="connsiteY6" fmla="*/ 282436 h 545714"/>
                    <a:gd name="connsiteX7" fmla="*/ 0 w 414158"/>
                    <a:gd name="connsiteY7" fmla="*/ 545714 h 545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158" h="545714">
                      <a:moveTo>
                        <a:pt x="387364" y="545714"/>
                      </a:moveTo>
                      <a:lnTo>
                        <a:pt x="323248" y="289248"/>
                      </a:lnTo>
                      <a:lnTo>
                        <a:pt x="414158" y="41016"/>
                      </a:lnTo>
                      <a:lnTo>
                        <a:pt x="28972" y="0"/>
                      </a:lnTo>
                      <a:lnTo>
                        <a:pt x="66544" y="268767"/>
                      </a:lnTo>
                      <a:lnTo>
                        <a:pt x="194908" y="282436"/>
                      </a:lnTo>
                      <a:lnTo>
                        <a:pt x="65820" y="282436"/>
                      </a:lnTo>
                      <a:lnTo>
                        <a:pt x="0" y="545714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Téglalap 488">
                  <a:extLst>
                    <a:ext uri="{FF2B5EF4-FFF2-40B4-BE49-F238E27FC236}">
                      <a16:creationId xmlns:a16="http://schemas.microsoft.com/office/drawing/2014/main" id="{6D6CC9CB-BC76-4338-BED8-9DC68B371639}"/>
                    </a:ext>
                  </a:extLst>
                </p:cNvPr>
                <p:cNvSpPr/>
                <p:nvPr/>
              </p:nvSpPr>
              <p:spPr>
                <a:xfrm>
                  <a:off x="6622314" y="5132443"/>
                  <a:ext cx="181770" cy="350027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1" name="Csoportba foglalás 460">
                <a:extLst>
                  <a:ext uri="{FF2B5EF4-FFF2-40B4-BE49-F238E27FC236}">
                    <a16:creationId xmlns:a16="http://schemas.microsoft.com/office/drawing/2014/main" id="{581780F0-A6E3-4CE3-B449-35D0282F2CEF}"/>
                  </a:ext>
                </a:extLst>
              </p:cNvPr>
              <p:cNvGrpSpPr/>
              <p:nvPr/>
            </p:nvGrpSpPr>
            <p:grpSpPr>
              <a:xfrm rot="20778822">
                <a:off x="5670276" y="6025591"/>
                <a:ext cx="237065" cy="98095"/>
                <a:chOff x="6440348" y="5100378"/>
                <a:chExt cx="545714" cy="414158"/>
              </a:xfrm>
            </p:grpSpPr>
            <p:sp>
              <p:nvSpPr>
                <p:cNvPr id="486" name="Szabadkézi sokszög 177">
                  <a:extLst>
                    <a:ext uri="{FF2B5EF4-FFF2-40B4-BE49-F238E27FC236}">
                      <a16:creationId xmlns:a16="http://schemas.microsoft.com/office/drawing/2014/main" id="{093CBB91-526A-46E4-BDC4-722F18539539}"/>
                    </a:ext>
                  </a:extLst>
                </p:cNvPr>
                <p:cNvSpPr/>
                <p:nvPr/>
              </p:nvSpPr>
              <p:spPr>
                <a:xfrm rot="5582344" flipH="1">
                  <a:off x="6506126" y="5034600"/>
                  <a:ext cx="414158" cy="545714"/>
                </a:xfrm>
                <a:custGeom>
                  <a:avLst/>
                  <a:gdLst>
                    <a:gd name="connsiteX0" fmla="*/ 387364 w 414158"/>
                    <a:gd name="connsiteY0" fmla="*/ 545714 h 545714"/>
                    <a:gd name="connsiteX1" fmla="*/ 323248 w 414158"/>
                    <a:gd name="connsiteY1" fmla="*/ 289248 h 545714"/>
                    <a:gd name="connsiteX2" fmla="*/ 414158 w 414158"/>
                    <a:gd name="connsiteY2" fmla="*/ 41016 h 545714"/>
                    <a:gd name="connsiteX3" fmla="*/ 28972 w 414158"/>
                    <a:gd name="connsiteY3" fmla="*/ 0 h 545714"/>
                    <a:gd name="connsiteX4" fmla="*/ 66544 w 414158"/>
                    <a:gd name="connsiteY4" fmla="*/ 268767 h 545714"/>
                    <a:gd name="connsiteX5" fmla="*/ 194908 w 414158"/>
                    <a:gd name="connsiteY5" fmla="*/ 282436 h 545714"/>
                    <a:gd name="connsiteX6" fmla="*/ 65820 w 414158"/>
                    <a:gd name="connsiteY6" fmla="*/ 282436 h 545714"/>
                    <a:gd name="connsiteX7" fmla="*/ 0 w 414158"/>
                    <a:gd name="connsiteY7" fmla="*/ 545714 h 545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158" h="545714">
                      <a:moveTo>
                        <a:pt x="387364" y="545714"/>
                      </a:moveTo>
                      <a:lnTo>
                        <a:pt x="323248" y="289248"/>
                      </a:lnTo>
                      <a:lnTo>
                        <a:pt x="414158" y="41016"/>
                      </a:lnTo>
                      <a:lnTo>
                        <a:pt x="28972" y="0"/>
                      </a:lnTo>
                      <a:lnTo>
                        <a:pt x="66544" y="268767"/>
                      </a:lnTo>
                      <a:lnTo>
                        <a:pt x="194908" y="282436"/>
                      </a:lnTo>
                      <a:lnTo>
                        <a:pt x="65820" y="282436"/>
                      </a:lnTo>
                      <a:lnTo>
                        <a:pt x="0" y="545714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Téglalap 486">
                  <a:extLst>
                    <a:ext uri="{FF2B5EF4-FFF2-40B4-BE49-F238E27FC236}">
                      <a16:creationId xmlns:a16="http://schemas.microsoft.com/office/drawing/2014/main" id="{1EAF4245-18E8-4DF5-B312-CF9CB7DC0644}"/>
                    </a:ext>
                  </a:extLst>
                </p:cNvPr>
                <p:cNvSpPr/>
                <p:nvPr/>
              </p:nvSpPr>
              <p:spPr>
                <a:xfrm>
                  <a:off x="6622314" y="5132443"/>
                  <a:ext cx="181770" cy="350027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Csoportba foglalás 461">
                <a:extLst>
                  <a:ext uri="{FF2B5EF4-FFF2-40B4-BE49-F238E27FC236}">
                    <a16:creationId xmlns:a16="http://schemas.microsoft.com/office/drawing/2014/main" id="{99753BF0-C44A-4104-AEB5-FDE6840BA793}"/>
                  </a:ext>
                </a:extLst>
              </p:cNvPr>
              <p:cNvGrpSpPr/>
              <p:nvPr/>
            </p:nvGrpSpPr>
            <p:grpSpPr>
              <a:xfrm>
                <a:off x="5433842" y="3787208"/>
                <a:ext cx="196459" cy="99322"/>
                <a:chOff x="4812615" y="2746065"/>
                <a:chExt cx="190010" cy="111603"/>
              </a:xfrm>
            </p:grpSpPr>
            <p:sp>
              <p:nvSpPr>
                <p:cNvPr id="484" name="Lekerekített téglalap 175">
                  <a:extLst>
                    <a:ext uri="{FF2B5EF4-FFF2-40B4-BE49-F238E27FC236}">
                      <a16:creationId xmlns:a16="http://schemas.microsoft.com/office/drawing/2014/main" id="{9AAD5E01-4A46-4CB6-8160-553939BD0710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Ellipszis 484">
                  <a:extLst>
                    <a:ext uri="{FF2B5EF4-FFF2-40B4-BE49-F238E27FC236}">
                      <a16:creationId xmlns:a16="http://schemas.microsoft.com/office/drawing/2014/main" id="{3A0AF585-DC4E-4CC1-8418-744559E4B598}"/>
                    </a:ext>
                  </a:extLst>
                </p:cNvPr>
                <p:cNvSpPr/>
                <p:nvPr/>
              </p:nvSpPr>
              <p:spPr>
                <a:xfrm>
                  <a:off x="4832819" y="2775841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3" name="Csoportba foglalás 462">
                <a:extLst>
                  <a:ext uri="{FF2B5EF4-FFF2-40B4-BE49-F238E27FC236}">
                    <a16:creationId xmlns:a16="http://schemas.microsoft.com/office/drawing/2014/main" id="{75960A16-0047-46E2-A3CC-73525EEBB08F}"/>
                  </a:ext>
                </a:extLst>
              </p:cNvPr>
              <p:cNvGrpSpPr/>
              <p:nvPr/>
            </p:nvGrpSpPr>
            <p:grpSpPr>
              <a:xfrm>
                <a:off x="5430702" y="4007657"/>
                <a:ext cx="196459" cy="99322"/>
                <a:chOff x="4812615" y="2746065"/>
                <a:chExt cx="190010" cy="111603"/>
              </a:xfrm>
            </p:grpSpPr>
            <p:sp>
              <p:nvSpPr>
                <p:cNvPr id="482" name="Lekerekített téglalap 173">
                  <a:extLst>
                    <a:ext uri="{FF2B5EF4-FFF2-40B4-BE49-F238E27FC236}">
                      <a16:creationId xmlns:a16="http://schemas.microsoft.com/office/drawing/2014/main" id="{49D47830-3364-43CF-8880-D598004F647B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Ellipszis 482">
                  <a:extLst>
                    <a:ext uri="{FF2B5EF4-FFF2-40B4-BE49-F238E27FC236}">
                      <a16:creationId xmlns:a16="http://schemas.microsoft.com/office/drawing/2014/main" id="{EEE7BE8E-9947-461E-8C49-2B4D520B912E}"/>
                    </a:ext>
                  </a:extLst>
                </p:cNvPr>
                <p:cNvSpPr/>
                <p:nvPr/>
              </p:nvSpPr>
              <p:spPr>
                <a:xfrm>
                  <a:off x="4832819" y="2775841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4" name="Csoportba foglalás 463">
                <a:extLst>
                  <a:ext uri="{FF2B5EF4-FFF2-40B4-BE49-F238E27FC236}">
                    <a16:creationId xmlns:a16="http://schemas.microsoft.com/office/drawing/2014/main" id="{CE113C84-72D8-455C-9E51-7BEDB7CD97AE}"/>
                  </a:ext>
                </a:extLst>
              </p:cNvPr>
              <p:cNvGrpSpPr/>
              <p:nvPr/>
            </p:nvGrpSpPr>
            <p:grpSpPr>
              <a:xfrm>
                <a:off x="5427564" y="4228107"/>
                <a:ext cx="196459" cy="99322"/>
                <a:chOff x="4812615" y="2746065"/>
                <a:chExt cx="190010" cy="111603"/>
              </a:xfrm>
            </p:grpSpPr>
            <p:sp>
              <p:nvSpPr>
                <p:cNvPr id="480" name="Lekerekített téglalap 171">
                  <a:extLst>
                    <a:ext uri="{FF2B5EF4-FFF2-40B4-BE49-F238E27FC236}">
                      <a16:creationId xmlns:a16="http://schemas.microsoft.com/office/drawing/2014/main" id="{B198F88B-46C6-4B74-8EF1-7879C02B1103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Ellipszis 480">
                  <a:extLst>
                    <a:ext uri="{FF2B5EF4-FFF2-40B4-BE49-F238E27FC236}">
                      <a16:creationId xmlns:a16="http://schemas.microsoft.com/office/drawing/2014/main" id="{62CE5E37-EE98-4AF3-88D9-65786572D193}"/>
                    </a:ext>
                  </a:extLst>
                </p:cNvPr>
                <p:cNvSpPr/>
                <p:nvPr/>
              </p:nvSpPr>
              <p:spPr>
                <a:xfrm>
                  <a:off x="4832819" y="2775841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5" name="Csoportba foglalás 464">
                <a:extLst>
                  <a:ext uri="{FF2B5EF4-FFF2-40B4-BE49-F238E27FC236}">
                    <a16:creationId xmlns:a16="http://schemas.microsoft.com/office/drawing/2014/main" id="{8778525F-7ACD-480E-8DA4-52B5E5ADB473}"/>
                  </a:ext>
                </a:extLst>
              </p:cNvPr>
              <p:cNvGrpSpPr/>
              <p:nvPr/>
            </p:nvGrpSpPr>
            <p:grpSpPr>
              <a:xfrm>
                <a:off x="5424425" y="4448556"/>
                <a:ext cx="196459" cy="99322"/>
                <a:chOff x="4812615" y="2746065"/>
                <a:chExt cx="190010" cy="111603"/>
              </a:xfrm>
            </p:grpSpPr>
            <p:sp>
              <p:nvSpPr>
                <p:cNvPr id="478" name="Lekerekített téglalap 169">
                  <a:extLst>
                    <a:ext uri="{FF2B5EF4-FFF2-40B4-BE49-F238E27FC236}">
                      <a16:creationId xmlns:a16="http://schemas.microsoft.com/office/drawing/2014/main" id="{F7368812-CC56-45A0-84B0-EAC2748554E5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Ellipszis 478">
                  <a:extLst>
                    <a:ext uri="{FF2B5EF4-FFF2-40B4-BE49-F238E27FC236}">
                      <a16:creationId xmlns:a16="http://schemas.microsoft.com/office/drawing/2014/main" id="{E696857F-38CA-4F6A-AB07-F22685FC5B2A}"/>
                    </a:ext>
                  </a:extLst>
                </p:cNvPr>
                <p:cNvSpPr/>
                <p:nvPr/>
              </p:nvSpPr>
              <p:spPr>
                <a:xfrm>
                  <a:off x="4832819" y="2775841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6" name="Csoportba foglalás 465">
                <a:extLst>
                  <a:ext uri="{FF2B5EF4-FFF2-40B4-BE49-F238E27FC236}">
                    <a16:creationId xmlns:a16="http://schemas.microsoft.com/office/drawing/2014/main" id="{75485F8F-E37D-4A34-A01F-E5C44104E691}"/>
                  </a:ext>
                </a:extLst>
              </p:cNvPr>
              <p:cNvGrpSpPr/>
              <p:nvPr/>
            </p:nvGrpSpPr>
            <p:grpSpPr>
              <a:xfrm>
                <a:off x="5421285" y="4669006"/>
                <a:ext cx="196459" cy="99322"/>
                <a:chOff x="4812615" y="2746065"/>
                <a:chExt cx="190010" cy="111603"/>
              </a:xfrm>
            </p:grpSpPr>
            <p:sp>
              <p:nvSpPr>
                <p:cNvPr id="476" name="Lekerekített téglalap 167">
                  <a:extLst>
                    <a:ext uri="{FF2B5EF4-FFF2-40B4-BE49-F238E27FC236}">
                      <a16:creationId xmlns:a16="http://schemas.microsoft.com/office/drawing/2014/main" id="{B6F3B0C8-78D6-487F-A8DD-DA2A7E7B3D21}"/>
                    </a:ext>
                  </a:extLst>
                </p:cNvPr>
                <p:cNvSpPr/>
                <p:nvPr/>
              </p:nvSpPr>
              <p:spPr>
                <a:xfrm>
                  <a:off x="4812615" y="2746065"/>
                  <a:ext cx="190010" cy="1116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5B9BD5">
                        <a:lumMod val="89000"/>
                      </a:srgbClr>
                    </a:gs>
                    <a:gs pos="23000">
                      <a:srgbClr val="5B9BD5">
                        <a:lumMod val="89000"/>
                      </a:srgbClr>
                    </a:gs>
                    <a:gs pos="69000">
                      <a:srgbClr val="5B9BD5">
                        <a:lumMod val="75000"/>
                      </a:srgbClr>
                    </a:gs>
                    <a:gs pos="97000">
                      <a:srgbClr val="5B9BD5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Ellipszis 476">
                  <a:extLst>
                    <a:ext uri="{FF2B5EF4-FFF2-40B4-BE49-F238E27FC236}">
                      <a16:creationId xmlns:a16="http://schemas.microsoft.com/office/drawing/2014/main" id="{11A1A71E-E76A-4155-90D0-DC8B150CC628}"/>
                    </a:ext>
                  </a:extLst>
                </p:cNvPr>
                <p:cNvSpPr/>
                <p:nvPr/>
              </p:nvSpPr>
              <p:spPr>
                <a:xfrm>
                  <a:off x="4832819" y="2775841"/>
                  <a:ext cx="60453" cy="61917"/>
                </a:xfrm>
                <a:prstGeom prst="ellipse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7" name="Szabadkézi sokszög 159">
                <a:extLst>
                  <a:ext uri="{FF2B5EF4-FFF2-40B4-BE49-F238E27FC236}">
                    <a16:creationId xmlns:a16="http://schemas.microsoft.com/office/drawing/2014/main" id="{04CDD0A3-67CF-4532-A6B0-DEE55858852B}"/>
                  </a:ext>
                </a:extLst>
              </p:cNvPr>
              <p:cNvSpPr/>
              <p:nvPr/>
            </p:nvSpPr>
            <p:spPr>
              <a:xfrm>
                <a:off x="5106958" y="3389263"/>
                <a:ext cx="814669" cy="132574"/>
              </a:xfrm>
              <a:custGeom>
                <a:avLst/>
                <a:gdLst>
                  <a:gd name="connsiteX0" fmla="*/ 432247 w 809424"/>
                  <a:gd name="connsiteY0" fmla="*/ 71822 h 179645"/>
                  <a:gd name="connsiteX1" fmla="*/ 417214 w 809424"/>
                  <a:gd name="connsiteY1" fmla="*/ 89822 h 179645"/>
                  <a:gd name="connsiteX2" fmla="*/ 432247 w 809424"/>
                  <a:gd name="connsiteY2" fmla="*/ 107822 h 179645"/>
                  <a:gd name="connsiteX3" fmla="*/ 447280 w 809424"/>
                  <a:gd name="connsiteY3" fmla="*/ 89822 h 179645"/>
                  <a:gd name="connsiteX4" fmla="*/ 432247 w 809424"/>
                  <a:gd name="connsiteY4" fmla="*/ 71822 h 179645"/>
                  <a:gd name="connsiteX5" fmla="*/ 249763 w 809424"/>
                  <a:gd name="connsiteY5" fmla="*/ 67428 h 179645"/>
                  <a:gd name="connsiteX6" fmla="*/ 234730 w 809424"/>
                  <a:gd name="connsiteY6" fmla="*/ 85428 h 179645"/>
                  <a:gd name="connsiteX7" fmla="*/ 249763 w 809424"/>
                  <a:gd name="connsiteY7" fmla="*/ 103428 h 179645"/>
                  <a:gd name="connsiteX8" fmla="*/ 264796 w 809424"/>
                  <a:gd name="connsiteY8" fmla="*/ 85428 h 179645"/>
                  <a:gd name="connsiteX9" fmla="*/ 249763 w 809424"/>
                  <a:gd name="connsiteY9" fmla="*/ 67428 h 179645"/>
                  <a:gd name="connsiteX10" fmla="*/ 89998 w 809424"/>
                  <a:gd name="connsiteY10" fmla="*/ 67427 h 179645"/>
                  <a:gd name="connsiteX11" fmla="*/ 74965 w 809424"/>
                  <a:gd name="connsiteY11" fmla="*/ 85427 h 179645"/>
                  <a:gd name="connsiteX12" fmla="*/ 89998 w 809424"/>
                  <a:gd name="connsiteY12" fmla="*/ 103427 h 179645"/>
                  <a:gd name="connsiteX13" fmla="*/ 105031 w 809424"/>
                  <a:gd name="connsiteY13" fmla="*/ 85427 h 179645"/>
                  <a:gd name="connsiteX14" fmla="*/ 89998 w 809424"/>
                  <a:gd name="connsiteY14" fmla="*/ 67427 h 179645"/>
                  <a:gd name="connsiteX15" fmla="*/ 0 w 809424"/>
                  <a:gd name="connsiteY15" fmla="*/ 0 h 179645"/>
                  <a:gd name="connsiteX16" fmla="*/ 809424 w 809424"/>
                  <a:gd name="connsiteY16" fmla="*/ 0 h 179645"/>
                  <a:gd name="connsiteX17" fmla="*/ 809424 w 809424"/>
                  <a:gd name="connsiteY17" fmla="*/ 179645 h 179645"/>
                  <a:gd name="connsiteX18" fmla="*/ 0 w 809424"/>
                  <a:gd name="connsiteY18" fmla="*/ 179645 h 179645"/>
                  <a:gd name="connsiteX0" fmla="*/ 432247 w 850552"/>
                  <a:gd name="connsiteY0" fmla="*/ 81684 h 189507"/>
                  <a:gd name="connsiteX1" fmla="*/ 417214 w 850552"/>
                  <a:gd name="connsiteY1" fmla="*/ 99684 h 189507"/>
                  <a:gd name="connsiteX2" fmla="*/ 432247 w 850552"/>
                  <a:gd name="connsiteY2" fmla="*/ 117684 h 189507"/>
                  <a:gd name="connsiteX3" fmla="*/ 447280 w 850552"/>
                  <a:gd name="connsiteY3" fmla="*/ 99684 h 189507"/>
                  <a:gd name="connsiteX4" fmla="*/ 432247 w 850552"/>
                  <a:gd name="connsiteY4" fmla="*/ 81684 h 189507"/>
                  <a:gd name="connsiteX5" fmla="*/ 249763 w 850552"/>
                  <a:gd name="connsiteY5" fmla="*/ 77290 h 189507"/>
                  <a:gd name="connsiteX6" fmla="*/ 234730 w 850552"/>
                  <a:gd name="connsiteY6" fmla="*/ 95290 h 189507"/>
                  <a:gd name="connsiteX7" fmla="*/ 249763 w 850552"/>
                  <a:gd name="connsiteY7" fmla="*/ 113290 h 189507"/>
                  <a:gd name="connsiteX8" fmla="*/ 264796 w 850552"/>
                  <a:gd name="connsiteY8" fmla="*/ 95290 h 189507"/>
                  <a:gd name="connsiteX9" fmla="*/ 249763 w 850552"/>
                  <a:gd name="connsiteY9" fmla="*/ 77290 h 189507"/>
                  <a:gd name="connsiteX10" fmla="*/ 89998 w 850552"/>
                  <a:gd name="connsiteY10" fmla="*/ 77289 h 189507"/>
                  <a:gd name="connsiteX11" fmla="*/ 74965 w 850552"/>
                  <a:gd name="connsiteY11" fmla="*/ 95289 h 189507"/>
                  <a:gd name="connsiteX12" fmla="*/ 89998 w 850552"/>
                  <a:gd name="connsiteY12" fmla="*/ 113289 h 189507"/>
                  <a:gd name="connsiteX13" fmla="*/ 105031 w 850552"/>
                  <a:gd name="connsiteY13" fmla="*/ 95289 h 189507"/>
                  <a:gd name="connsiteX14" fmla="*/ 89998 w 850552"/>
                  <a:gd name="connsiteY14" fmla="*/ 77289 h 189507"/>
                  <a:gd name="connsiteX15" fmla="*/ 0 w 850552"/>
                  <a:gd name="connsiteY15" fmla="*/ 9862 h 189507"/>
                  <a:gd name="connsiteX16" fmla="*/ 850552 w 850552"/>
                  <a:gd name="connsiteY16" fmla="*/ 0 h 189507"/>
                  <a:gd name="connsiteX17" fmla="*/ 809424 w 850552"/>
                  <a:gd name="connsiteY17" fmla="*/ 189507 h 189507"/>
                  <a:gd name="connsiteX18" fmla="*/ 0 w 850552"/>
                  <a:gd name="connsiteY18" fmla="*/ 189507 h 189507"/>
                  <a:gd name="connsiteX19" fmla="*/ 0 w 850552"/>
                  <a:gd name="connsiteY19" fmla="*/ 9862 h 189507"/>
                  <a:gd name="connsiteX0" fmla="*/ 432247 w 850552"/>
                  <a:gd name="connsiteY0" fmla="*/ 81684 h 192794"/>
                  <a:gd name="connsiteX1" fmla="*/ 417214 w 850552"/>
                  <a:gd name="connsiteY1" fmla="*/ 99684 h 192794"/>
                  <a:gd name="connsiteX2" fmla="*/ 432247 w 850552"/>
                  <a:gd name="connsiteY2" fmla="*/ 117684 h 192794"/>
                  <a:gd name="connsiteX3" fmla="*/ 447280 w 850552"/>
                  <a:gd name="connsiteY3" fmla="*/ 99684 h 192794"/>
                  <a:gd name="connsiteX4" fmla="*/ 432247 w 850552"/>
                  <a:gd name="connsiteY4" fmla="*/ 81684 h 192794"/>
                  <a:gd name="connsiteX5" fmla="*/ 249763 w 850552"/>
                  <a:gd name="connsiteY5" fmla="*/ 77290 h 192794"/>
                  <a:gd name="connsiteX6" fmla="*/ 234730 w 850552"/>
                  <a:gd name="connsiteY6" fmla="*/ 95290 h 192794"/>
                  <a:gd name="connsiteX7" fmla="*/ 249763 w 850552"/>
                  <a:gd name="connsiteY7" fmla="*/ 113290 h 192794"/>
                  <a:gd name="connsiteX8" fmla="*/ 264796 w 850552"/>
                  <a:gd name="connsiteY8" fmla="*/ 95290 h 192794"/>
                  <a:gd name="connsiteX9" fmla="*/ 249763 w 850552"/>
                  <a:gd name="connsiteY9" fmla="*/ 77290 h 192794"/>
                  <a:gd name="connsiteX10" fmla="*/ 89998 w 850552"/>
                  <a:gd name="connsiteY10" fmla="*/ 77289 h 192794"/>
                  <a:gd name="connsiteX11" fmla="*/ 74965 w 850552"/>
                  <a:gd name="connsiteY11" fmla="*/ 95289 h 192794"/>
                  <a:gd name="connsiteX12" fmla="*/ 89998 w 850552"/>
                  <a:gd name="connsiteY12" fmla="*/ 113289 h 192794"/>
                  <a:gd name="connsiteX13" fmla="*/ 105031 w 850552"/>
                  <a:gd name="connsiteY13" fmla="*/ 95289 h 192794"/>
                  <a:gd name="connsiteX14" fmla="*/ 89998 w 850552"/>
                  <a:gd name="connsiteY14" fmla="*/ 77289 h 192794"/>
                  <a:gd name="connsiteX15" fmla="*/ 0 w 850552"/>
                  <a:gd name="connsiteY15" fmla="*/ 9862 h 192794"/>
                  <a:gd name="connsiteX16" fmla="*/ 850552 w 850552"/>
                  <a:gd name="connsiteY16" fmla="*/ 0 h 192794"/>
                  <a:gd name="connsiteX17" fmla="*/ 845068 w 850552"/>
                  <a:gd name="connsiteY17" fmla="*/ 192794 h 192794"/>
                  <a:gd name="connsiteX18" fmla="*/ 0 w 850552"/>
                  <a:gd name="connsiteY18" fmla="*/ 189507 h 192794"/>
                  <a:gd name="connsiteX19" fmla="*/ 0 w 850552"/>
                  <a:gd name="connsiteY19" fmla="*/ 9862 h 1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0552" h="192794">
                    <a:moveTo>
                      <a:pt x="432247" y="81684"/>
                    </a:moveTo>
                    <a:cubicBezTo>
                      <a:pt x="423945" y="81684"/>
                      <a:pt x="417214" y="89743"/>
                      <a:pt x="417214" y="99684"/>
                    </a:cubicBezTo>
                    <a:cubicBezTo>
                      <a:pt x="417214" y="109625"/>
                      <a:pt x="423945" y="117684"/>
                      <a:pt x="432247" y="117684"/>
                    </a:cubicBezTo>
                    <a:cubicBezTo>
                      <a:pt x="440549" y="117684"/>
                      <a:pt x="447280" y="109625"/>
                      <a:pt x="447280" y="99684"/>
                    </a:cubicBezTo>
                    <a:cubicBezTo>
                      <a:pt x="447280" y="89743"/>
                      <a:pt x="440549" y="81684"/>
                      <a:pt x="432247" y="81684"/>
                    </a:cubicBezTo>
                    <a:close/>
                    <a:moveTo>
                      <a:pt x="249763" y="77290"/>
                    </a:moveTo>
                    <a:cubicBezTo>
                      <a:pt x="241461" y="77290"/>
                      <a:pt x="234730" y="85349"/>
                      <a:pt x="234730" y="95290"/>
                    </a:cubicBezTo>
                    <a:cubicBezTo>
                      <a:pt x="234730" y="105231"/>
                      <a:pt x="241461" y="113290"/>
                      <a:pt x="249763" y="113290"/>
                    </a:cubicBezTo>
                    <a:cubicBezTo>
                      <a:pt x="258065" y="113290"/>
                      <a:pt x="264796" y="105231"/>
                      <a:pt x="264796" y="95290"/>
                    </a:cubicBezTo>
                    <a:cubicBezTo>
                      <a:pt x="264796" y="85349"/>
                      <a:pt x="258065" y="77290"/>
                      <a:pt x="249763" y="77290"/>
                    </a:cubicBezTo>
                    <a:close/>
                    <a:moveTo>
                      <a:pt x="89998" y="77289"/>
                    </a:moveTo>
                    <a:cubicBezTo>
                      <a:pt x="81696" y="77289"/>
                      <a:pt x="74965" y="85348"/>
                      <a:pt x="74965" y="95289"/>
                    </a:cubicBezTo>
                    <a:cubicBezTo>
                      <a:pt x="74965" y="105230"/>
                      <a:pt x="81696" y="113289"/>
                      <a:pt x="89998" y="113289"/>
                    </a:cubicBezTo>
                    <a:cubicBezTo>
                      <a:pt x="98300" y="113289"/>
                      <a:pt x="105031" y="105230"/>
                      <a:pt x="105031" y="95289"/>
                    </a:cubicBezTo>
                    <a:cubicBezTo>
                      <a:pt x="105031" y="85348"/>
                      <a:pt x="98300" y="77289"/>
                      <a:pt x="89998" y="77289"/>
                    </a:cubicBezTo>
                    <a:close/>
                    <a:moveTo>
                      <a:pt x="0" y="9862"/>
                    </a:moveTo>
                    <a:lnTo>
                      <a:pt x="850552" y="0"/>
                    </a:lnTo>
                    <a:lnTo>
                      <a:pt x="845068" y="192794"/>
                    </a:lnTo>
                    <a:lnTo>
                      <a:pt x="0" y="189507"/>
                    </a:lnTo>
                    <a:lnTo>
                      <a:pt x="0" y="9862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5B9BD5">
                      <a:lumMod val="89000"/>
                    </a:srgbClr>
                  </a:gs>
                  <a:gs pos="100000">
                    <a:srgbClr val="70AD47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Keret 467">
                <a:extLst>
                  <a:ext uri="{FF2B5EF4-FFF2-40B4-BE49-F238E27FC236}">
                    <a16:creationId xmlns:a16="http://schemas.microsoft.com/office/drawing/2014/main" id="{01BAE911-5678-4405-B241-0F59EE7A1306}"/>
                  </a:ext>
                </a:extLst>
              </p:cNvPr>
              <p:cNvSpPr/>
              <p:nvPr/>
            </p:nvSpPr>
            <p:spPr>
              <a:xfrm>
                <a:off x="5388331" y="3371937"/>
                <a:ext cx="257092" cy="170564"/>
              </a:xfrm>
              <a:prstGeom prst="frame">
                <a:avLst/>
              </a:prstGeom>
              <a:solidFill>
                <a:srgbClr val="EED27C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9" name="Ötszög 161">
                <a:extLst>
                  <a:ext uri="{FF2B5EF4-FFF2-40B4-BE49-F238E27FC236}">
                    <a16:creationId xmlns:a16="http://schemas.microsoft.com/office/drawing/2014/main" id="{F3F2250C-4DE3-436B-86AD-279ED27FECAD}"/>
                  </a:ext>
                </a:extLst>
              </p:cNvPr>
              <p:cNvSpPr/>
              <p:nvPr/>
            </p:nvSpPr>
            <p:spPr>
              <a:xfrm rot="10800000">
                <a:off x="5416348" y="3454188"/>
                <a:ext cx="111665" cy="16019"/>
              </a:xfrm>
              <a:prstGeom prst="homePlate">
                <a:avLst/>
              </a:prstGeom>
              <a:solidFill>
                <a:srgbClr val="EED27C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63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70" name="Csoportba foglalás 469">
                <a:extLst>
                  <a:ext uri="{FF2B5EF4-FFF2-40B4-BE49-F238E27FC236}">
                    <a16:creationId xmlns:a16="http://schemas.microsoft.com/office/drawing/2014/main" id="{1450A552-C746-4709-86F0-8E92E2D5B87F}"/>
                  </a:ext>
                </a:extLst>
              </p:cNvPr>
              <p:cNvGrpSpPr/>
              <p:nvPr/>
            </p:nvGrpSpPr>
            <p:grpSpPr>
              <a:xfrm rot="20571591">
                <a:off x="4638130" y="2013725"/>
                <a:ext cx="2506939" cy="2034904"/>
                <a:chOff x="3914294" y="1530585"/>
                <a:chExt cx="2424646" cy="2286520"/>
              </a:xfrm>
            </p:grpSpPr>
            <p:sp>
              <p:nvSpPr>
                <p:cNvPr id="471" name="Szabadkézi sokszög 163">
                  <a:extLst>
                    <a:ext uri="{FF2B5EF4-FFF2-40B4-BE49-F238E27FC236}">
                      <a16:creationId xmlns:a16="http://schemas.microsoft.com/office/drawing/2014/main" id="{105D9A42-F45E-4574-AE89-541EB8046572}"/>
                    </a:ext>
                  </a:extLst>
                </p:cNvPr>
                <p:cNvSpPr/>
                <p:nvPr/>
              </p:nvSpPr>
              <p:spPr>
                <a:xfrm rot="17018777" flipH="1">
                  <a:off x="4115893" y="2958281"/>
                  <a:ext cx="538931" cy="48703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2" name="Csoportba foglalás 471">
                  <a:extLst>
                    <a:ext uri="{FF2B5EF4-FFF2-40B4-BE49-F238E27FC236}">
                      <a16:creationId xmlns:a16="http://schemas.microsoft.com/office/drawing/2014/main" id="{F2D67700-10EB-49B5-8445-E0A3C8E7F728}"/>
                    </a:ext>
                  </a:extLst>
                </p:cNvPr>
                <p:cNvGrpSpPr/>
                <p:nvPr/>
              </p:nvGrpSpPr>
              <p:grpSpPr>
                <a:xfrm>
                  <a:off x="3914294" y="1530585"/>
                  <a:ext cx="473152" cy="1659612"/>
                  <a:chOff x="3914294" y="1530585"/>
                  <a:chExt cx="473152" cy="1659612"/>
                </a:xfrm>
              </p:grpSpPr>
              <p:sp>
                <p:nvSpPr>
                  <p:cNvPr id="474" name="Téglalap 50">
                    <a:extLst>
                      <a:ext uri="{FF2B5EF4-FFF2-40B4-BE49-F238E27FC236}">
                        <a16:creationId xmlns:a16="http://schemas.microsoft.com/office/drawing/2014/main" id="{3300804D-39EF-4FE1-B3AC-5167D4EAACF0}"/>
                      </a:ext>
                    </a:extLst>
                  </p:cNvPr>
                  <p:cNvSpPr/>
                  <p:nvPr/>
                </p:nvSpPr>
                <p:spPr>
                  <a:xfrm rot="1852218">
                    <a:off x="3995548" y="1530585"/>
                    <a:ext cx="391898" cy="945656"/>
                  </a:xfrm>
                  <a:custGeom>
                    <a:avLst/>
                    <a:gdLst>
                      <a:gd name="connsiteX0" fmla="*/ 0 w 1863436"/>
                      <a:gd name="connsiteY0" fmla="*/ 0 h 2147455"/>
                      <a:gd name="connsiteX1" fmla="*/ 1863436 w 1863436"/>
                      <a:gd name="connsiteY1" fmla="*/ 0 h 2147455"/>
                      <a:gd name="connsiteX2" fmla="*/ 1863436 w 1863436"/>
                      <a:gd name="connsiteY2" fmla="*/ 2147455 h 2147455"/>
                      <a:gd name="connsiteX3" fmla="*/ 0 w 1863436"/>
                      <a:gd name="connsiteY3" fmla="*/ 2147455 h 2147455"/>
                      <a:gd name="connsiteX4" fmla="*/ 0 w 1863436"/>
                      <a:gd name="connsiteY4" fmla="*/ 0 h 2147455"/>
                      <a:gd name="connsiteX0" fmla="*/ 0 w 2106660"/>
                      <a:gd name="connsiteY0" fmla="*/ 0 h 2147455"/>
                      <a:gd name="connsiteX1" fmla="*/ 1863436 w 2106660"/>
                      <a:gd name="connsiteY1" fmla="*/ 0 h 2147455"/>
                      <a:gd name="connsiteX2" fmla="*/ 1863436 w 2106660"/>
                      <a:gd name="connsiteY2" fmla="*/ 2147455 h 2147455"/>
                      <a:gd name="connsiteX3" fmla="*/ 0 w 2106660"/>
                      <a:gd name="connsiteY3" fmla="*/ 2147455 h 2147455"/>
                      <a:gd name="connsiteX4" fmla="*/ 0 w 2106660"/>
                      <a:gd name="connsiteY4" fmla="*/ 0 h 2147455"/>
                      <a:gd name="connsiteX0" fmla="*/ 317115 w 2423775"/>
                      <a:gd name="connsiteY0" fmla="*/ 0 h 2147455"/>
                      <a:gd name="connsiteX1" fmla="*/ 2180551 w 2423775"/>
                      <a:gd name="connsiteY1" fmla="*/ 0 h 2147455"/>
                      <a:gd name="connsiteX2" fmla="*/ 2180551 w 2423775"/>
                      <a:gd name="connsiteY2" fmla="*/ 2147455 h 2147455"/>
                      <a:gd name="connsiteX3" fmla="*/ 317115 w 2423775"/>
                      <a:gd name="connsiteY3" fmla="*/ 2147455 h 2147455"/>
                      <a:gd name="connsiteX4" fmla="*/ 317115 w 2423775"/>
                      <a:gd name="connsiteY4" fmla="*/ 0 h 2147455"/>
                      <a:gd name="connsiteX0" fmla="*/ 317115 w 2369034"/>
                      <a:gd name="connsiteY0" fmla="*/ 0 h 2147455"/>
                      <a:gd name="connsiteX1" fmla="*/ 2104351 w 2369034"/>
                      <a:gd name="connsiteY1" fmla="*/ 69273 h 2147455"/>
                      <a:gd name="connsiteX2" fmla="*/ 2180551 w 2369034"/>
                      <a:gd name="connsiteY2" fmla="*/ 2147455 h 2147455"/>
                      <a:gd name="connsiteX3" fmla="*/ 317115 w 2369034"/>
                      <a:gd name="connsiteY3" fmla="*/ 2147455 h 2147455"/>
                      <a:gd name="connsiteX4" fmla="*/ 317115 w 2369034"/>
                      <a:gd name="connsiteY4" fmla="*/ 0 h 2147455"/>
                      <a:gd name="connsiteX0" fmla="*/ 317115 w 2393476"/>
                      <a:gd name="connsiteY0" fmla="*/ 20781 h 2168236"/>
                      <a:gd name="connsiteX1" fmla="*/ 2138988 w 2393476"/>
                      <a:gd name="connsiteY1" fmla="*/ 0 h 2168236"/>
                      <a:gd name="connsiteX2" fmla="*/ 2180551 w 2393476"/>
                      <a:gd name="connsiteY2" fmla="*/ 2168236 h 2168236"/>
                      <a:gd name="connsiteX3" fmla="*/ 317115 w 2393476"/>
                      <a:gd name="connsiteY3" fmla="*/ 2168236 h 2168236"/>
                      <a:gd name="connsiteX4" fmla="*/ 317115 w 2393476"/>
                      <a:gd name="connsiteY4" fmla="*/ 20781 h 2168236"/>
                      <a:gd name="connsiteX0" fmla="*/ 317115 w 2525687"/>
                      <a:gd name="connsiteY0" fmla="*/ 20781 h 2168236"/>
                      <a:gd name="connsiteX1" fmla="*/ 2138988 w 2525687"/>
                      <a:gd name="connsiteY1" fmla="*/ 0 h 2168236"/>
                      <a:gd name="connsiteX2" fmla="*/ 2180551 w 2525687"/>
                      <a:gd name="connsiteY2" fmla="*/ 2168236 h 2168236"/>
                      <a:gd name="connsiteX3" fmla="*/ 317115 w 2525687"/>
                      <a:gd name="connsiteY3" fmla="*/ 2168236 h 2168236"/>
                      <a:gd name="connsiteX4" fmla="*/ 317115 w 2525687"/>
                      <a:gd name="connsiteY4" fmla="*/ 20781 h 2168236"/>
                      <a:gd name="connsiteX0" fmla="*/ 317115 w 2594875"/>
                      <a:gd name="connsiteY0" fmla="*/ 20781 h 2410690"/>
                      <a:gd name="connsiteX1" fmla="*/ 2138988 w 2594875"/>
                      <a:gd name="connsiteY1" fmla="*/ 0 h 2410690"/>
                      <a:gd name="connsiteX2" fmla="*/ 2395296 w 2594875"/>
                      <a:gd name="connsiteY2" fmla="*/ 2410690 h 2410690"/>
                      <a:gd name="connsiteX3" fmla="*/ 317115 w 2594875"/>
                      <a:gd name="connsiteY3" fmla="*/ 2168236 h 2410690"/>
                      <a:gd name="connsiteX4" fmla="*/ 317115 w 2594875"/>
                      <a:gd name="connsiteY4" fmla="*/ 20781 h 2410690"/>
                      <a:gd name="connsiteX0" fmla="*/ 317115 w 2594875"/>
                      <a:gd name="connsiteY0" fmla="*/ 20781 h 2389908"/>
                      <a:gd name="connsiteX1" fmla="*/ 2138988 w 2594875"/>
                      <a:gd name="connsiteY1" fmla="*/ 0 h 2389908"/>
                      <a:gd name="connsiteX2" fmla="*/ 2395296 w 2594875"/>
                      <a:gd name="connsiteY2" fmla="*/ 2389908 h 2389908"/>
                      <a:gd name="connsiteX3" fmla="*/ 317115 w 2594875"/>
                      <a:gd name="connsiteY3" fmla="*/ 2168236 h 2389908"/>
                      <a:gd name="connsiteX4" fmla="*/ 317115 w 2594875"/>
                      <a:gd name="connsiteY4" fmla="*/ 20781 h 2389908"/>
                      <a:gd name="connsiteX0" fmla="*/ 317115 w 2597507"/>
                      <a:gd name="connsiteY0" fmla="*/ 20781 h 2168236"/>
                      <a:gd name="connsiteX1" fmla="*/ 2138988 w 2597507"/>
                      <a:gd name="connsiteY1" fmla="*/ 0 h 2168236"/>
                      <a:gd name="connsiteX2" fmla="*/ 2402223 w 2597507"/>
                      <a:gd name="connsiteY2" fmla="*/ 2147453 h 2168236"/>
                      <a:gd name="connsiteX3" fmla="*/ 317115 w 2597507"/>
                      <a:gd name="connsiteY3" fmla="*/ 2168236 h 2168236"/>
                      <a:gd name="connsiteX4" fmla="*/ 317115 w 2597507"/>
                      <a:gd name="connsiteY4" fmla="*/ 20781 h 2168236"/>
                      <a:gd name="connsiteX0" fmla="*/ 317115 w 2589697"/>
                      <a:gd name="connsiteY0" fmla="*/ 20781 h 2195944"/>
                      <a:gd name="connsiteX1" fmla="*/ 2138988 w 2589697"/>
                      <a:gd name="connsiteY1" fmla="*/ 0 h 2195944"/>
                      <a:gd name="connsiteX2" fmla="*/ 2381441 w 2589697"/>
                      <a:gd name="connsiteY2" fmla="*/ 2195944 h 2195944"/>
                      <a:gd name="connsiteX3" fmla="*/ 317115 w 2589697"/>
                      <a:gd name="connsiteY3" fmla="*/ 2168236 h 2195944"/>
                      <a:gd name="connsiteX4" fmla="*/ 317115 w 2589697"/>
                      <a:gd name="connsiteY4" fmla="*/ 20781 h 2195944"/>
                      <a:gd name="connsiteX0" fmla="*/ 376591 w 2455210"/>
                      <a:gd name="connsiteY0" fmla="*/ 0 h 2272145"/>
                      <a:gd name="connsiteX1" fmla="*/ 2004501 w 2455210"/>
                      <a:gd name="connsiteY1" fmla="*/ 76201 h 2272145"/>
                      <a:gd name="connsiteX2" fmla="*/ 2246954 w 2455210"/>
                      <a:gd name="connsiteY2" fmla="*/ 2272145 h 2272145"/>
                      <a:gd name="connsiteX3" fmla="*/ 182628 w 2455210"/>
                      <a:gd name="connsiteY3" fmla="*/ 2244437 h 2272145"/>
                      <a:gd name="connsiteX4" fmla="*/ 376591 w 2455210"/>
                      <a:gd name="connsiteY4" fmla="*/ 0 h 2272145"/>
                      <a:gd name="connsiteX0" fmla="*/ 376591 w 2300477"/>
                      <a:gd name="connsiteY0" fmla="*/ 6926 h 2279071"/>
                      <a:gd name="connsiteX1" fmla="*/ 1706628 w 2300477"/>
                      <a:gd name="connsiteY1" fmla="*/ 0 h 2279071"/>
                      <a:gd name="connsiteX2" fmla="*/ 2246954 w 2300477"/>
                      <a:gd name="connsiteY2" fmla="*/ 2279071 h 2279071"/>
                      <a:gd name="connsiteX3" fmla="*/ 182628 w 2300477"/>
                      <a:gd name="connsiteY3" fmla="*/ 2251363 h 2279071"/>
                      <a:gd name="connsiteX4" fmla="*/ 376591 w 2300477"/>
                      <a:gd name="connsiteY4" fmla="*/ 6926 h 2279071"/>
                      <a:gd name="connsiteX0" fmla="*/ 434122 w 2219463"/>
                      <a:gd name="connsiteY0" fmla="*/ 0 h 2286000"/>
                      <a:gd name="connsiteX1" fmla="*/ 1625614 w 2219463"/>
                      <a:gd name="connsiteY1" fmla="*/ 6929 h 2286000"/>
                      <a:gd name="connsiteX2" fmla="*/ 2165940 w 2219463"/>
                      <a:gd name="connsiteY2" fmla="*/ 2286000 h 2286000"/>
                      <a:gd name="connsiteX3" fmla="*/ 101614 w 2219463"/>
                      <a:gd name="connsiteY3" fmla="*/ 2258292 h 2286000"/>
                      <a:gd name="connsiteX4" fmla="*/ 434122 w 2219463"/>
                      <a:gd name="connsiteY4" fmla="*/ 0 h 2286000"/>
                      <a:gd name="connsiteX0" fmla="*/ 646858 w 2432199"/>
                      <a:gd name="connsiteY0" fmla="*/ 0 h 2286000"/>
                      <a:gd name="connsiteX1" fmla="*/ 1838350 w 2432199"/>
                      <a:gd name="connsiteY1" fmla="*/ 6929 h 2286000"/>
                      <a:gd name="connsiteX2" fmla="*/ 2378676 w 2432199"/>
                      <a:gd name="connsiteY2" fmla="*/ 2286000 h 2286000"/>
                      <a:gd name="connsiteX3" fmla="*/ 314350 w 2432199"/>
                      <a:gd name="connsiteY3" fmla="*/ 2258292 h 2286000"/>
                      <a:gd name="connsiteX4" fmla="*/ 646858 w 2432199"/>
                      <a:gd name="connsiteY4" fmla="*/ 0 h 2286000"/>
                      <a:gd name="connsiteX0" fmla="*/ 646858 w 2564408"/>
                      <a:gd name="connsiteY0" fmla="*/ 0 h 2286000"/>
                      <a:gd name="connsiteX1" fmla="*/ 1838350 w 2564408"/>
                      <a:gd name="connsiteY1" fmla="*/ 6929 h 2286000"/>
                      <a:gd name="connsiteX2" fmla="*/ 2378676 w 2564408"/>
                      <a:gd name="connsiteY2" fmla="*/ 2286000 h 2286000"/>
                      <a:gd name="connsiteX3" fmla="*/ 314350 w 2564408"/>
                      <a:gd name="connsiteY3" fmla="*/ 2258292 h 2286000"/>
                      <a:gd name="connsiteX4" fmla="*/ 646858 w 2564408"/>
                      <a:gd name="connsiteY4" fmla="*/ 0 h 2286000"/>
                      <a:gd name="connsiteX0" fmla="*/ 646858 w 2564408"/>
                      <a:gd name="connsiteY0" fmla="*/ 112390 h 2398390"/>
                      <a:gd name="connsiteX1" fmla="*/ 1838350 w 2564408"/>
                      <a:gd name="connsiteY1" fmla="*/ 119319 h 2398390"/>
                      <a:gd name="connsiteX2" fmla="*/ 2378676 w 2564408"/>
                      <a:gd name="connsiteY2" fmla="*/ 2398390 h 2398390"/>
                      <a:gd name="connsiteX3" fmla="*/ 314350 w 2564408"/>
                      <a:gd name="connsiteY3" fmla="*/ 2370682 h 2398390"/>
                      <a:gd name="connsiteX4" fmla="*/ 646858 w 2564408"/>
                      <a:gd name="connsiteY4" fmla="*/ 112390 h 2398390"/>
                      <a:gd name="connsiteX0" fmla="*/ 646858 w 2564408"/>
                      <a:gd name="connsiteY0" fmla="*/ 193978 h 2479978"/>
                      <a:gd name="connsiteX1" fmla="*/ 1838350 w 2564408"/>
                      <a:gd name="connsiteY1" fmla="*/ 200907 h 2479978"/>
                      <a:gd name="connsiteX2" fmla="*/ 2378676 w 2564408"/>
                      <a:gd name="connsiteY2" fmla="*/ 2479978 h 2479978"/>
                      <a:gd name="connsiteX3" fmla="*/ 314350 w 2564408"/>
                      <a:gd name="connsiteY3" fmla="*/ 2452270 h 2479978"/>
                      <a:gd name="connsiteX4" fmla="*/ 646858 w 2564408"/>
                      <a:gd name="connsiteY4" fmla="*/ 193978 h 2479978"/>
                      <a:gd name="connsiteX0" fmla="*/ 646858 w 2599030"/>
                      <a:gd name="connsiteY0" fmla="*/ 211921 h 2497921"/>
                      <a:gd name="connsiteX1" fmla="*/ 1900696 w 2599030"/>
                      <a:gd name="connsiteY1" fmla="*/ 184213 h 2497921"/>
                      <a:gd name="connsiteX2" fmla="*/ 2378676 w 2599030"/>
                      <a:gd name="connsiteY2" fmla="*/ 2497921 h 2497921"/>
                      <a:gd name="connsiteX3" fmla="*/ 314350 w 2599030"/>
                      <a:gd name="connsiteY3" fmla="*/ 2470213 h 2497921"/>
                      <a:gd name="connsiteX4" fmla="*/ 646858 w 2599030"/>
                      <a:gd name="connsiteY4" fmla="*/ 211921 h 2497921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99030"/>
                      <a:gd name="connsiteY0" fmla="*/ 195762 h 2481762"/>
                      <a:gd name="connsiteX1" fmla="*/ 1900696 w 2599030"/>
                      <a:gd name="connsiteY1" fmla="*/ 168054 h 2481762"/>
                      <a:gd name="connsiteX2" fmla="*/ 2378676 w 2599030"/>
                      <a:gd name="connsiteY2" fmla="*/ 2481762 h 2481762"/>
                      <a:gd name="connsiteX3" fmla="*/ 314350 w 2599030"/>
                      <a:gd name="connsiteY3" fmla="*/ 2454054 h 2481762"/>
                      <a:gd name="connsiteX4" fmla="*/ 646858 w 2599030"/>
                      <a:gd name="connsiteY4" fmla="*/ 195762 h 2481762"/>
                      <a:gd name="connsiteX0" fmla="*/ 646858 w 2556012"/>
                      <a:gd name="connsiteY0" fmla="*/ 195762 h 2454054"/>
                      <a:gd name="connsiteX1" fmla="*/ 1900696 w 2556012"/>
                      <a:gd name="connsiteY1" fmla="*/ 168054 h 2454054"/>
                      <a:gd name="connsiteX2" fmla="*/ 2271996 w 2556012"/>
                      <a:gd name="connsiteY2" fmla="*/ 2453764 h 2454054"/>
                      <a:gd name="connsiteX3" fmla="*/ 314350 w 2556012"/>
                      <a:gd name="connsiteY3" fmla="*/ 2454054 h 2454054"/>
                      <a:gd name="connsiteX4" fmla="*/ 646858 w 2556012"/>
                      <a:gd name="connsiteY4" fmla="*/ 195762 h 245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6012" h="2454054">
                        <a:moveTo>
                          <a:pt x="646858" y="195762"/>
                        </a:moveTo>
                        <a:cubicBezTo>
                          <a:pt x="1023240" y="-65165"/>
                          <a:pt x="1558951" y="-55929"/>
                          <a:pt x="1900696" y="168054"/>
                        </a:cubicBezTo>
                        <a:cubicBezTo>
                          <a:pt x="3112970" y="738400"/>
                          <a:pt x="2271996" y="1737946"/>
                          <a:pt x="2271996" y="2453764"/>
                        </a:cubicBezTo>
                        <a:lnTo>
                          <a:pt x="314350" y="2454054"/>
                        </a:lnTo>
                        <a:cubicBezTo>
                          <a:pt x="314350" y="1738236"/>
                          <a:pt x="-579269" y="994707"/>
                          <a:pt x="646858" y="19576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5" name="Szabadkézi sokszög 166">
                    <a:extLst>
                      <a:ext uri="{FF2B5EF4-FFF2-40B4-BE49-F238E27FC236}">
                        <a16:creationId xmlns:a16="http://schemas.microsoft.com/office/drawing/2014/main" id="{756B1E6D-F262-4EBA-BD77-B21DA5BA6384}"/>
                      </a:ext>
                    </a:extLst>
                  </p:cNvPr>
                  <p:cNvSpPr/>
                  <p:nvPr/>
                </p:nvSpPr>
                <p:spPr>
                  <a:xfrm rot="3273069">
                    <a:off x="3589365" y="2535131"/>
                    <a:ext cx="979995" cy="330138"/>
                  </a:xfrm>
                  <a:custGeom>
                    <a:avLst/>
                    <a:gdLst>
                      <a:gd name="connsiteX0" fmla="*/ 26758 w 2353573"/>
                      <a:gd name="connsiteY0" fmla="*/ 211494 h 626124"/>
                      <a:gd name="connsiteX1" fmla="*/ 103703 w 2353573"/>
                      <a:gd name="connsiteY1" fmla="*/ 143874 h 626124"/>
                      <a:gd name="connsiteX2" fmla="*/ 1288090 w 2353573"/>
                      <a:gd name="connsiteY2" fmla="*/ 82623 h 626124"/>
                      <a:gd name="connsiteX3" fmla="*/ 1308616 w 2353573"/>
                      <a:gd name="connsiteY3" fmla="*/ 84300 h 626124"/>
                      <a:gd name="connsiteX4" fmla="*/ 2353573 w 2353573"/>
                      <a:gd name="connsiteY4" fmla="*/ 84300 h 626124"/>
                      <a:gd name="connsiteX5" fmla="*/ 2353573 w 2353573"/>
                      <a:gd name="connsiteY5" fmla="*/ 570300 h 626124"/>
                      <a:gd name="connsiteX6" fmla="*/ 1438086 w 2353573"/>
                      <a:gd name="connsiteY6" fmla="*/ 570300 h 626124"/>
                      <a:gd name="connsiteX7" fmla="*/ 1437993 w 2353573"/>
                      <a:gd name="connsiteY7" fmla="*/ 573248 h 626124"/>
                      <a:gd name="connsiteX8" fmla="*/ 110328 w 2353573"/>
                      <a:gd name="connsiteY8" fmla="*/ 449998 h 626124"/>
                      <a:gd name="connsiteX9" fmla="*/ 26758 w 2353573"/>
                      <a:gd name="connsiteY9" fmla="*/ 211494 h 626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53573" h="626124">
                        <a:moveTo>
                          <a:pt x="26758" y="211494"/>
                        </a:moveTo>
                        <a:cubicBezTo>
                          <a:pt x="44225" y="186635"/>
                          <a:pt x="70058" y="163651"/>
                          <a:pt x="103703" y="143874"/>
                        </a:cubicBezTo>
                        <a:cubicBezTo>
                          <a:pt x="405870" y="-105340"/>
                          <a:pt x="889446" y="34745"/>
                          <a:pt x="1288090" y="82623"/>
                        </a:cubicBezTo>
                        <a:lnTo>
                          <a:pt x="1308616" y="84300"/>
                        </a:lnTo>
                        <a:lnTo>
                          <a:pt x="2353573" y="84300"/>
                        </a:lnTo>
                        <a:lnTo>
                          <a:pt x="2353573" y="570300"/>
                        </a:lnTo>
                        <a:lnTo>
                          <a:pt x="1438086" y="570300"/>
                        </a:lnTo>
                        <a:lnTo>
                          <a:pt x="1437993" y="573248"/>
                        </a:lnTo>
                        <a:cubicBezTo>
                          <a:pt x="1016344" y="559870"/>
                          <a:pt x="571461" y="763781"/>
                          <a:pt x="110328" y="449998"/>
                        </a:cubicBezTo>
                        <a:cubicBezTo>
                          <a:pt x="-2763" y="377537"/>
                          <a:pt x="-25645" y="286072"/>
                          <a:pt x="26758" y="21149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B9BD5">
                          <a:lumMod val="89000"/>
                        </a:srgbClr>
                      </a:gs>
                      <a:gs pos="23000">
                        <a:srgbClr val="5B9BD5">
                          <a:lumMod val="89000"/>
                        </a:srgbClr>
                      </a:gs>
                      <a:gs pos="69000">
                        <a:srgbClr val="5B9BD5">
                          <a:lumMod val="75000"/>
                        </a:srgbClr>
                      </a:gs>
                      <a:gs pos="97000">
                        <a:srgbClr val="5B9BD5">
                          <a:lumMod val="7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3" name="Szabadkézi sokszög 163">
                  <a:extLst>
                    <a:ext uri="{FF2B5EF4-FFF2-40B4-BE49-F238E27FC236}">
                      <a16:creationId xmlns:a16="http://schemas.microsoft.com/office/drawing/2014/main" id="{83C96EE4-3370-4CDD-9C22-A1EAE47C9783}"/>
                    </a:ext>
                  </a:extLst>
                </p:cNvPr>
                <p:cNvSpPr/>
                <p:nvPr/>
              </p:nvSpPr>
              <p:spPr>
                <a:xfrm rot="16384918" flipH="1">
                  <a:off x="5825955" y="3304121"/>
                  <a:ext cx="538931" cy="48703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6" name="Ellipszis 435">
              <a:extLst>
                <a:ext uri="{FF2B5EF4-FFF2-40B4-BE49-F238E27FC236}">
                  <a16:creationId xmlns:a16="http://schemas.microsoft.com/office/drawing/2014/main" id="{592A83BA-9BE9-4E25-82F2-5FF777F4D759}"/>
                </a:ext>
              </a:extLst>
            </p:cNvPr>
            <p:cNvSpPr/>
            <p:nvPr/>
          </p:nvSpPr>
          <p:spPr>
            <a:xfrm>
              <a:off x="11103005" y="1174871"/>
              <a:ext cx="31691" cy="3079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4" name="Szabadkézi sokszög 248">
              <a:extLst>
                <a:ext uri="{FF2B5EF4-FFF2-40B4-BE49-F238E27FC236}">
                  <a16:creationId xmlns:a16="http://schemas.microsoft.com/office/drawing/2014/main" id="{FE48D96C-D084-4F03-917C-1246E5B0150B}"/>
                </a:ext>
              </a:extLst>
            </p:cNvPr>
            <p:cNvSpPr/>
            <p:nvPr/>
          </p:nvSpPr>
          <p:spPr>
            <a:xfrm rot="9488206">
              <a:off x="9041147" y="2891011"/>
              <a:ext cx="1034306" cy="393411"/>
            </a:xfrm>
            <a:custGeom>
              <a:avLst/>
              <a:gdLst>
                <a:gd name="connsiteX0" fmla="*/ 26758 w 2353573"/>
                <a:gd name="connsiteY0" fmla="*/ 211494 h 626124"/>
                <a:gd name="connsiteX1" fmla="*/ 103703 w 2353573"/>
                <a:gd name="connsiteY1" fmla="*/ 143874 h 626124"/>
                <a:gd name="connsiteX2" fmla="*/ 1288090 w 2353573"/>
                <a:gd name="connsiteY2" fmla="*/ 82623 h 626124"/>
                <a:gd name="connsiteX3" fmla="*/ 1308616 w 2353573"/>
                <a:gd name="connsiteY3" fmla="*/ 84300 h 626124"/>
                <a:gd name="connsiteX4" fmla="*/ 2353573 w 2353573"/>
                <a:gd name="connsiteY4" fmla="*/ 84300 h 626124"/>
                <a:gd name="connsiteX5" fmla="*/ 2353573 w 2353573"/>
                <a:gd name="connsiteY5" fmla="*/ 570300 h 626124"/>
                <a:gd name="connsiteX6" fmla="*/ 1438086 w 2353573"/>
                <a:gd name="connsiteY6" fmla="*/ 570300 h 626124"/>
                <a:gd name="connsiteX7" fmla="*/ 1437993 w 2353573"/>
                <a:gd name="connsiteY7" fmla="*/ 573248 h 626124"/>
                <a:gd name="connsiteX8" fmla="*/ 110328 w 2353573"/>
                <a:gd name="connsiteY8" fmla="*/ 449998 h 626124"/>
                <a:gd name="connsiteX9" fmla="*/ 26758 w 2353573"/>
                <a:gd name="connsiteY9" fmla="*/ 211494 h 6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573" h="626124">
                  <a:moveTo>
                    <a:pt x="26758" y="211494"/>
                  </a:moveTo>
                  <a:cubicBezTo>
                    <a:pt x="44225" y="186635"/>
                    <a:pt x="70058" y="163651"/>
                    <a:pt x="103703" y="143874"/>
                  </a:cubicBezTo>
                  <a:cubicBezTo>
                    <a:pt x="405870" y="-105340"/>
                    <a:pt x="889446" y="34745"/>
                    <a:pt x="1288090" y="82623"/>
                  </a:cubicBezTo>
                  <a:lnTo>
                    <a:pt x="1308616" y="84300"/>
                  </a:lnTo>
                  <a:lnTo>
                    <a:pt x="2353573" y="84300"/>
                  </a:lnTo>
                  <a:lnTo>
                    <a:pt x="2353573" y="570300"/>
                  </a:lnTo>
                  <a:lnTo>
                    <a:pt x="1438086" y="570300"/>
                  </a:lnTo>
                  <a:lnTo>
                    <a:pt x="1437993" y="573248"/>
                  </a:lnTo>
                  <a:cubicBezTo>
                    <a:pt x="1016344" y="559870"/>
                    <a:pt x="571461" y="763781"/>
                    <a:pt x="110328" y="449998"/>
                  </a:cubicBezTo>
                  <a:cubicBezTo>
                    <a:pt x="-2763" y="377537"/>
                    <a:pt x="-25645" y="286072"/>
                    <a:pt x="26758" y="2114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9BD5">
                    <a:lumMod val="89000"/>
                  </a:srgbClr>
                </a:gs>
                <a:gs pos="23000">
                  <a:srgbClr val="5B9BD5">
                    <a:lumMod val="89000"/>
                  </a:srgbClr>
                </a:gs>
                <a:gs pos="69000">
                  <a:srgbClr val="5B9BD5">
                    <a:lumMod val="75000"/>
                  </a:srgbClr>
                </a:gs>
                <a:gs pos="97000">
                  <a:srgbClr val="5B9BD5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flipH="1">
              <a:off x="10830648" y="1239337"/>
              <a:ext cx="100466" cy="229409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5378660" y="210431"/>
            <a:ext cx="3494492" cy="4138502"/>
            <a:chOff x="3924217" y="764420"/>
            <a:chExt cx="5152890" cy="6102530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3924217" y="764420"/>
              <a:ext cx="5152890" cy="6102530"/>
              <a:chOff x="3924217" y="764420"/>
              <a:chExt cx="5152890" cy="6102530"/>
            </a:xfrm>
            <a:effectLst>
              <a:outerShdw blurRad="50800" dist="406400" sx="105000" sy="105000" algn="l" rotWithShape="0">
                <a:prstClr val="black">
                  <a:alpha val="17000"/>
                </a:prstClr>
              </a:outerShdw>
            </a:effectLst>
          </p:grpSpPr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4243942" y="2299487"/>
                <a:ext cx="4347773" cy="456746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Szabadkézi sokszög 193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4594421" y="2422370"/>
                <a:ext cx="2452519" cy="4435630"/>
              </a:xfrm>
              <a:custGeom>
                <a:avLst/>
                <a:gdLst>
                  <a:gd name="connsiteX0" fmla="*/ 0 w 2452519"/>
                  <a:gd name="connsiteY0" fmla="*/ 0 h 4435630"/>
                  <a:gd name="connsiteX1" fmla="*/ 2452519 w 2452519"/>
                  <a:gd name="connsiteY1" fmla="*/ 0 h 4435630"/>
                  <a:gd name="connsiteX2" fmla="*/ 2452519 w 2452519"/>
                  <a:gd name="connsiteY2" fmla="*/ 710886 h 4435630"/>
                  <a:gd name="connsiteX3" fmla="*/ 2436321 w 2452519"/>
                  <a:gd name="connsiteY3" fmla="*/ 707974 h 4435630"/>
                  <a:gd name="connsiteX4" fmla="*/ 2350040 w 2452519"/>
                  <a:gd name="connsiteY4" fmla="*/ 702816 h 4435630"/>
                  <a:gd name="connsiteX5" fmla="*/ 682041 w 2452519"/>
                  <a:gd name="connsiteY5" fmla="*/ 4261611 h 4435630"/>
                  <a:gd name="connsiteX6" fmla="*/ 678324 w 2452519"/>
                  <a:gd name="connsiteY6" fmla="*/ 4435630 h 4435630"/>
                  <a:gd name="connsiteX7" fmla="*/ 0 w 2452519"/>
                  <a:gd name="connsiteY7" fmla="*/ 4435630 h 443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19" h="4435630">
                    <a:moveTo>
                      <a:pt x="0" y="0"/>
                    </a:moveTo>
                    <a:lnTo>
                      <a:pt x="2452519" y="0"/>
                    </a:lnTo>
                    <a:lnTo>
                      <a:pt x="2452519" y="710886"/>
                    </a:lnTo>
                    <a:lnTo>
                      <a:pt x="2436321" y="707974"/>
                    </a:lnTo>
                    <a:cubicBezTo>
                      <a:pt x="2407744" y="704549"/>
                      <a:pt x="2378977" y="702816"/>
                      <a:pt x="2350040" y="702816"/>
                    </a:cubicBezTo>
                    <a:cubicBezTo>
                      <a:pt x="1481923" y="702816"/>
                      <a:pt x="767902" y="2262689"/>
                      <a:pt x="682041" y="4261611"/>
                    </a:cubicBezTo>
                    <a:lnTo>
                      <a:pt x="678324" y="4435630"/>
                    </a:lnTo>
                    <a:lnTo>
                      <a:pt x="0" y="443563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>
                <a:outerShdw blurRad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599" name="Szabadkézi sokszög: alakzat 598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4151651" y="2157844"/>
                <a:ext cx="4700078" cy="4709106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7124" h="6472834">
                    <a:moveTo>
                      <a:pt x="0" y="0"/>
                    </a:moveTo>
                    <a:lnTo>
                      <a:pt x="5317124" y="0"/>
                    </a:lnTo>
                    <a:lnTo>
                      <a:pt x="5317124" y="6472834"/>
                    </a:lnTo>
                    <a:lnTo>
                      <a:pt x="4554319" y="6472834"/>
                    </a:lnTo>
                    <a:lnTo>
                      <a:pt x="4555338" y="6414844"/>
                    </a:lnTo>
                    <a:cubicBezTo>
                      <a:pt x="4555338" y="3405556"/>
                      <a:pt x="3706123" y="966046"/>
                      <a:pt x="2658563" y="966046"/>
                    </a:cubicBezTo>
                    <a:cubicBezTo>
                      <a:pt x="1611003" y="966046"/>
                      <a:pt x="761788" y="3405556"/>
                      <a:pt x="761788" y="6414844"/>
                    </a:cubicBezTo>
                    <a:lnTo>
                      <a:pt x="762808" y="6472834"/>
                    </a:lnTo>
                    <a:lnTo>
                      <a:pt x="0" y="64728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495300" dir="88200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83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3924217" y="1677841"/>
                <a:ext cx="5152890" cy="546382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306" h="6676483">
                    <a:moveTo>
                      <a:pt x="5603033" y="-3"/>
                    </a:moveTo>
                    <a:lnTo>
                      <a:pt x="10985475" y="284233"/>
                    </a:lnTo>
                    <a:lnTo>
                      <a:pt x="16414306" y="6434731"/>
                    </a:lnTo>
                    <a:lnTo>
                      <a:pt x="10182752" y="6434731"/>
                    </a:lnTo>
                    <a:cubicBezTo>
                      <a:pt x="10183092" y="6415401"/>
                      <a:pt x="10183431" y="6396071"/>
                      <a:pt x="10183771" y="6376741"/>
                    </a:cubicBezTo>
                    <a:cubicBezTo>
                      <a:pt x="9551683" y="6367076"/>
                      <a:pt x="7022309" y="6367076"/>
                      <a:pt x="6390221" y="6376741"/>
                    </a:cubicBezTo>
                    <a:lnTo>
                      <a:pt x="6391241" y="6434731"/>
                    </a:lnTo>
                    <a:lnTo>
                      <a:pt x="12" y="6676483"/>
                    </a:lnTo>
                    <a:cubicBezTo>
                      <a:pt x="-8455" y="4531572"/>
                      <a:pt x="4653472" y="1419653"/>
                      <a:pt x="5603033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4318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7" name="Csoportba foglalás 6"/>
              <p:cNvGrpSpPr/>
              <p:nvPr/>
            </p:nvGrpSpPr>
            <p:grpSpPr>
              <a:xfrm>
                <a:off x="6282797" y="764420"/>
                <a:ext cx="823566" cy="1121388"/>
                <a:chOff x="6282797" y="764420"/>
                <a:chExt cx="823566" cy="112138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4" name="Szabadkézi sokszög: alakzat 653">
                  <a:extLst>
                    <a:ext uri="{FF2B5EF4-FFF2-40B4-BE49-F238E27FC236}">
                      <a16:creationId xmlns:a16="http://schemas.microsoft.com/office/drawing/2014/main" id="{F1795EE9-4E03-4264-859E-99B3E5BDB1EC}"/>
                    </a:ext>
                  </a:extLst>
                </p:cNvPr>
                <p:cNvSpPr/>
                <p:nvPr/>
              </p:nvSpPr>
              <p:spPr>
                <a:xfrm rot="16200000">
                  <a:off x="6133886" y="1263769"/>
                  <a:ext cx="1121388" cy="122690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85" name="Szabadkézi sokszög: alakzat 654">
                  <a:extLst>
                    <a:ext uri="{FF2B5EF4-FFF2-40B4-BE49-F238E27FC236}">
                      <a16:creationId xmlns:a16="http://schemas.microsoft.com/office/drawing/2014/main" id="{0F2BED38-34D2-4919-946C-4CE42F9C2056}"/>
                    </a:ext>
                  </a:extLst>
                </p:cNvPr>
                <p:cNvSpPr/>
                <p:nvPr/>
              </p:nvSpPr>
              <p:spPr>
                <a:xfrm rot="21432681">
                  <a:off x="6282797" y="1034737"/>
                  <a:ext cx="823566" cy="89837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198" name="Lekerekített téglalap 197"/>
            <p:cNvSpPr/>
            <p:nvPr/>
          </p:nvSpPr>
          <p:spPr>
            <a:xfrm>
              <a:off x="8351281" y="2632267"/>
              <a:ext cx="504538" cy="222558"/>
            </a:xfrm>
            <a:prstGeom prst="roundRect">
              <a:avLst>
                <a:gd name="adj" fmla="val 2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 dir="342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99" name="Lekerekített téglalap 198"/>
            <p:cNvSpPr/>
            <p:nvPr/>
          </p:nvSpPr>
          <p:spPr>
            <a:xfrm>
              <a:off x="8122442" y="2852887"/>
              <a:ext cx="637443" cy="232895"/>
            </a:xfrm>
            <a:prstGeom prst="roundRect">
              <a:avLst>
                <a:gd name="adj" fmla="val 2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 dir="342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0" name="Lekerekített téglalap 199"/>
            <p:cNvSpPr/>
            <p:nvPr/>
          </p:nvSpPr>
          <p:spPr>
            <a:xfrm>
              <a:off x="8276117" y="3083844"/>
              <a:ext cx="637443" cy="232895"/>
            </a:xfrm>
            <a:prstGeom prst="roundRect">
              <a:avLst>
                <a:gd name="adj" fmla="val 2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 dir="342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4" name="Lekerekített téglalap 203"/>
            <p:cNvSpPr/>
            <p:nvPr/>
          </p:nvSpPr>
          <p:spPr>
            <a:xfrm flipH="1" flipV="1">
              <a:off x="4163940" y="2425450"/>
              <a:ext cx="504538" cy="222558"/>
            </a:xfrm>
            <a:prstGeom prst="roundRect">
              <a:avLst>
                <a:gd name="adj" fmla="val 2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 dir="342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5" name="Lekerekített téglalap 204"/>
            <p:cNvSpPr/>
            <p:nvPr/>
          </p:nvSpPr>
          <p:spPr>
            <a:xfrm flipH="1" flipV="1">
              <a:off x="4138111" y="2657523"/>
              <a:ext cx="637443" cy="232895"/>
            </a:xfrm>
            <a:prstGeom prst="roundRect">
              <a:avLst>
                <a:gd name="adj" fmla="val 2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 dir="342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grpSp>
        <p:nvGrpSpPr>
          <p:cNvPr id="222" name="Csoportba foglalás 221"/>
          <p:cNvGrpSpPr/>
          <p:nvPr/>
        </p:nvGrpSpPr>
        <p:grpSpPr>
          <a:xfrm>
            <a:off x="10038977" y="310063"/>
            <a:ext cx="1810820" cy="6402907"/>
            <a:chOff x="6082629" y="304924"/>
            <a:chExt cx="1810820" cy="6402907"/>
          </a:xfrm>
        </p:grpSpPr>
        <p:sp>
          <p:nvSpPr>
            <p:cNvPr id="223" name="Szabadkézi sokszög 245">
              <a:extLst>
                <a:ext uri="{FF2B5EF4-FFF2-40B4-BE49-F238E27FC236}">
                  <a16:creationId xmlns:a16="http://schemas.microsoft.com/office/drawing/2014/main" id="{F1C174FF-9A28-4383-B584-8E7A5CD2916D}"/>
                </a:ext>
              </a:extLst>
            </p:cNvPr>
            <p:cNvSpPr/>
            <p:nvPr/>
          </p:nvSpPr>
          <p:spPr>
            <a:xfrm rot="9759343" flipH="1" flipV="1">
              <a:off x="6744580" y="3038354"/>
              <a:ext cx="536902" cy="570796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7 w 1067943"/>
                <a:gd name="connsiteY0" fmla="*/ 271817 h 1533423"/>
                <a:gd name="connsiteX1" fmla="*/ 66095 w 1067943"/>
                <a:gd name="connsiteY1" fmla="*/ 87051 h 1533423"/>
                <a:gd name="connsiteX2" fmla="*/ 504691 w 1067943"/>
                <a:gd name="connsiteY2" fmla="*/ 0 h 1533423"/>
                <a:gd name="connsiteX3" fmla="*/ 506445 w 1067943"/>
                <a:gd name="connsiteY3" fmla="*/ 17217 h 1533423"/>
                <a:gd name="connsiteX4" fmla="*/ 512125 w 1067943"/>
                <a:gd name="connsiteY4" fmla="*/ 18895 h 1533423"/>
                <a:gd name="connsiteX5" fmla="*/ 754443 w 1067943"/>
                <a:gd name="connsiteY5" fmla="*/ 326400 h 1533423"/>
                <a:gd name="connsiteX6" fmla="*/ 759943 w 1067943"/>
                <a:gd name="connsiteY6" fmla="*/ 386068 h 1533423"/>
                <a:gd name="connsiteX7" fmla="*/ 767365 w 1067943"/>
                <a:gd name="connsiteY7" fmla="*/ 381951 h 1533423"/>
                <a:gd name="connsiteX8" fmla="*/ 771286 w 1067943"/>
                <a:gd name="connsiteY8" fmla="*/ 387906 h 1533423"/>
                <a:gd name="connsiteX9" fmla="*/ 875011 w 1067943"/>
                <a:gd name="connsiteY9" fmla="*/ 561608 h 1533423"/>
                <a:gd name="connsiteX10" fmla="*/ 1055132 w 1067943"/>
                <a:gd name="connsiteY10" fmla="*/ 1055757 h 1533423"/>
                <a:gd name="connsiteX11" fmla="*/ 1007365 w 1067943"/>
                <a:gd name="connsiteY11" fmla="*/ 1035568 h 1533423"/>
                <a:gd name="connsiteX12" fmla="*/ 983957 w 1067943"/>
                <a:gd name="connsiteY12" fmla="*/ 1012371 h 1533423"/>
                <a:gd name="connsiteX13" fmla="*/ 1012478 w 1067943"/>
                <a:gd name="connsiteY13" fmla="*/ 1078512 h 1533423"/>
                <a:gd name="connsiteX14" fmla="*/ 1054438 w 1067943"/>
                <a:gd name="connsiteY14" fmla="*/ 1317151 h 1533423"/>
                <a:gd name="connsiteX15" fmla="*/ 921688 w 1067943"/>
                <a:gd name="connsiteY15" fmla="*/ 1216785 h 1533423"/>
                <a:gd name="connsiteX16" fmla="*/ 914744 w 1067943"/>
                <a:gd name="connsiteY16" fmla="*/ 1207777 h 1533423"/>
                <a:gd name="connsiteX17" fmla="*/ 913682 w 1067943"/>
                <a:gd name="connsiteY17" fmla="*/ 1211016 h 1533423"/>
                <a:gd name="connsiteX18" fmla="*/ 935220 w 1067943"/>
                <a:gd name="connsiteY18" fmla="*/ 1260964 h 1533423"/>
                <a:gd name="connsiteX19" fmla="*/ 977181 w 1067943"/>
                <a:gd name="connsiteY19" fmla="*/ 1499603 h 1533423"/>
                <a:gd name="connsiteX20" fmla="*/ 796959 w 1067943"/>
                <a:gd name="connsiteY20" fmla="*/ 1337649 h 1533423"/>
                <a:gd name="connsiteX21" fmla="*/ 763236 w 1067943"/>
                <a:gd name="connsiteY21" fmla="*/ 1288951 h 1533423"/>
                <a:gd name="connsiteX22" fmla="*/ 755783 w 1067943"/>
                <a:gd name="connsiteY22" fmla="*/ 1287654 h 1533423"/>
                <a:gd name="connsiteX23" fmla="*/ 757831 w 1067943"/>
                <a:gd name="connsiteY23" fmla="*/ 1292403 h 1533423"/>
                <a:gd name="connsiteX24" fmla="*/ 799793 w 1067943"/>
                <a:gd name="connsiteY24" fmla="*/ 1531041 h 1533423"/>
                <a:gd name="connsiteX25" fmla="*/ 464454 w 1067943"/>
                <a:gd name="connsiteY25" fmla="*/ 1122982 h 1533423"/>
                <a:gd name="connsiteX26" fmla="*/ 380799 w 1067943"/>
                <a:gd name="connsiteY26" fmla="*/ 958035 h 1533423"/>
                <a:gd name="connsiteX27" fmla="*/ 367158 w 1067943"/>
                <a:gd name="connsiteY27" fmla="*/ 940861 h 1533423"/>
                <a:gd name="connsiteX28" fmla="*/ 286565 w 1067943"/>
                <a:gd name="connsiteY28" fmla="*/ 824449 h 1533423"/>
                <a:gd name="connsiteX29" fmla="*/ 277725 w 1067943"/>
                <a:gd name="connsiteY29" fmla="*/ 809706 h 1533423"/>
                <a:gd name="connsiteX30" fmla="*/ 273159 w 1067943"/>
                <a:gd name="connsiteY30" fmla="*/ 808156 h 1533423"/>
                <a:gd name="connsiteX31" fmla="*/ 297314 w 1067943"/>
                <a:gd name="connsiteY31" fmla="*/ 946667 h 1533423"/>
                <a:gd name="connsiteX32" fmla="*/ 277443 w 1067943"/>
                <a:gd name="connsiteY32" fmla="*/ 1275287 h 1533423"/>
                <a:gd name="connsiteX33" fmla="*/ 76062 w 1067943"/>
                <a:gd name="connsiteY33" fmla="*/ 787014 h 1533423"/>
                <a:gd name="connsiteX34" fmla="*/ 43403 w 1067943"/>
                <a:gd name="connsiteY34" fmla="*/ 599744 h 1533423"/>
                <a:gd name="connsiteX35" fmla="*/ 29947 w 1067943"/>
                <a:gd name="connsiteY35" fmla="*/ 572633 h 1533423"/>
                <a:gd name="connsiteX36" fmla="*/ -1 w 1067943"/>
                <a:gd name="connsiteY36" fmla="*/ 410398 h 1533423"/>
                <a:gd name="connsiteX37" fmla="*/ 17132 w 1067943"/>
                <a:gd name="connsiteY37" fmla="*/ 286456 h 1533423"/>
                <a:gd name="connsiteX38" fmla="*/ 23567 w 1067943"/>
                <a:gd name="connsiteY38" fmla="*/ 271817 h 1533423"/>
                <a:gd name="connsiteX0" fmla="*/ 23569 w 1067945"/>
                <a:gd name="connsiteY0" fmla="*/ 514138 h 1775744"/>
                <a:gd name="connsiteX1" fmla="*/ 66097 w 1067945"/>
                <a:gd name="connsiteY1" fmla="*/ 329372 h 1775744"/>
                <a:gd name="connsiteX2" fmla="*/ 504693 w 1067945"/>
                <a:gd name="connsiteY2" fmla="*/ 242321 h 1775744"/>
                <a:gd name="connsiteX3" fmla="*/ 506447 w 1067945"/>
                <a:gd name="connsiteY3" fmla="*/ 259538 h 1775744"/>
                <a:gd name="connsiteX4" fmla="*/ 453132 w 1067945"/>
                <a:gd name="connsiteY4" fmla="*/ -1 h 1775744"/>
                <a:gd name="connsiteX5" fmla="*/ 754445 w 1067945"/>
                <a:gd name="connsiteY5" fmla="*/ 568721 h 1775744"/>
                <a:gd name="connsiteX6" fmla="*/ 759945 w 1067945"/>
                <a:gd name="connsiteY6" fmla="*/ 628389 h 1775744"/>
                <a:gd name="connsiteX7" fmla="*/ 767367 w 1067945"/>
                <a:gd name="connsiteY7" fmla="*/ 624272 h 1775744"/>
                <a:gd name="connsiteX8" fmla="*/ 771288 w 1067945"/>
                <a:gd name="connsiteY8" fmla="*/ 630227 h 1775744"/>
                <a:gd name="connsiteX9" fmla="*/ 875013 w 1067945"/>
                <a:gd name="connsiteY9" fmla="*/ 803929 h 1775744"/>
                <a:gd name="connsiteX10" fmla="*/ 1055134 w 1067945"/>
                <a:gd name="connsiteY10" fmla="*/ 1298078 h 1775744"/>
                <a:gd name="connsiteX11" fmla="*/ 1007367 w 1067945"/>
                <a:gd name="connsiteY11" fmla="*/ 1277889 h 1775744"/>
                <a:gd name="connsiteX12" fmla="*/ 983959 w 1067945"/>
                <a:gd name="connsiteY12" fmla="*/ 1254692 h 1775744"/>
                <a:gd name="connsiteX13" fmla="*/ 1012480 w 1067945"/>
                <a:gd name="connsiteY13" fmla="*/ 1320833 h 1775744"/>
                <a:gd name="connsiteX14" fmla="*/ 1054440 w 1067945"/>
                <a:gd name="connsiteY14" fmla="*/ 1559472 h 1775744"/>
                <a:gd name="connsiteX15" fmla="*/ 921690 w 1067945"/>
                <a:gd name="connsiteY15" fmla="*/ 1459106 h 1775744"/>
                <a:gd name="connsiteX16" fmla="*/ 914746 w 1067945"/>
                <a:gd name="connsiteY16" fmla="*/ 1450098 h 1775744"/>
                <a:gd name="connsiteX17" fmla="*/ 913684 w 1067945"/>
                <a:gd name="connsiteY17" fmla="*/ 1453337 h 1775744"/>
                <a:gd name="connsiteX18" fmla="*/ 935222 w 1067945"/>
                <a:gd name="connsiteY18" fmla="*/ 1503285 h 1775744"/>
                <a:gd name="connsiteX19" fmla="*/ 977183 w 1067945"/>
                <a:gd name="connsiteY19" fmla="*/ 1741924 h 1775744"/>
                <a:gd name="connsiteX20" fmla="*/ 796961 w 1067945"/>
                <a:gd name="connsiteY20" fmla="*/ 1579970 h 1775744"/>
                <a:gd name="connsiteX21" fmla="*/ 763238 w 1067945"/>
                <a:gd name="connsiteY21" fmla="*/ 1531272 h 1775744"/>
                <a:gd name="connsiteX22" fmla="*/ 755785 w 1067945"/>
                <a:gd name="connsiteY22" fmla="*/ 1529975 h 1775744"/>
                <a:gd name="connsiteX23" fmla="*/ 757833 w 1067945"/>
                <a:gd name="connsiteY23" fmla="*/ 1534724 h 1775744"/>
                <a:gd name="connsiteX24" fmla="*/ 799795 w 1067945"/>
                <a:gd name="connsiteY24" fmla="*/ 1773362 h 1775744"/>
                <a:gd name="connsiteX25" fmla="*/ 464456 w 1067945"/>
                <a:gd name="connsiteY25" fmla="*/ 1365303 h 1775744"/>
                <a:gd name="connsiteX26" fmla="*/ 380801 w 1067945"/>
                <a:gd name="connsiteY26" fmla="*/ 1200356 h 1775744"/>
                <a:gd name="connsiteX27" fmla="*/ 367160 w 1067945"/>
                <a:gd name="connsiteY27" fmla="*/ 1183182 h 1775744"/>
                <a:gd name="connsiteX28" fmla="*/ 286567 w 1067945"/>
                <a:gd name="connsiteY28" fmla="*/ 1066770 h 1775744"/>
                <a:gd name="connsiteX29" fmla="*/ 277727 w 1067945"/>
                <a:gd name="connsiteY29" fmla="*/ 1052027 h 1775744"/>
                <a:gd name="connsiteX30" fmla="*/ 273161 w 1067945"/>
                <a:gd name="connsiteY30" fmla="*/ 1050477 h 1775744"/>
                <a:gd name="connsiteX31" fmla="*/ 297316 w 1067945"/>
                <a:gd name="connsiteY31" fmla="*/ 1188988 h 1775744"/>
                <a:gd name="connsiteX32" fmla="*/ 277445 w 1067945"/>
                <a:gd name="connsiteY32" fmla="*/ 1517608 h 1775744"/>
                <a:gd name="connsiteX33" fmla="*/ 76064 w 1067945"/>
                <a:gd name="connsiteY33" fmla="*/ 1029335 h 1775744"/>
                <a:gd name="connsiteX34" fmla="*/ 43405 w 1067945"/>
                <a:gd name="connsiteY34" fmla="*/ 842065 h 1775744"/>
                <a:gd name="connsiteX35" fmla="*/ 29949 w 1067945"/>
                <a:gd name="connsiteY35" fmla="*/ 814954 h 1775744"/>
                <a:gd name="connsiteX36" fmla="*/ 1 w 1067945"/>
                <a:gd name="connsiteY36" fmla="*/ 652719 h 1775744"/>
                <a:gd name="connsiteX37" fmla="*/ 17134 w 1067945"/>
                <a:gd name="connsiteY37" fmla="*/ 528777 h 1775744"/>
                <a:gd name="connsiteX38" fmla="*/ 23569 w 1067945"/>
                <a:gd name="connsiteY38" fmla="*/ 514138 h 1775744"/>
                <a:gd name="connsiteX0" fmla="*/ 23567 w 1067943"/>
                <a:gd name="connsiteY0" fmla="*/ 514138 h 1775744"/>
                <a:gd name="connsiteX1" fmla="*/ 66095 w 1067943"/>
                <a:gd name="connsiteY1" fmla="*/ 329372 h 1775744"/>
                <a:gd name="connsiteX2" fmla="*/ 504691 w 1067943"/>
                <a:gd name="connsiteY2" fmla="*/ 242321 h 1775744"/>
                <a:gd name="connsiteX3" fmla="*/ 453130 w 1067943"/>
                <a:gd name="connsiteY3" fmla="*/ -1 h 1775744"/>
                <a:gd name="connsiteX4" fmla="*/ 754443 w 1067943"/>
                <a:gd name="connsiteY4" fmla="*/ 568721 h 1775744"/>
                <a:gd name="connsiteX5" fmla="*/ 759943 w 1067943"/>
                <a:gd name="connsiteY5" fmla="*/ 628389 h 1775744"/>
                <a:gd name="connsiteX6" fmla="*/ 767365 w 1067943"/>
                <a:gd name="connsiteY6" fmla="*/ 624272 h 1775744"/>
                <a:gd name="connsiteX7" fmla="*/ 771286 w 1067943"/>
                <a:gd name="connsiteY7" fmla="*/ 630227 h 1775744"/>
                <a:gd name="connsiteX8" fmla="*/ 875011 w 1067943"/>
                <a:gd name="connsiteY8" fmla="*/ 803929 h 1775744"/>
                <a:gd name="connsiteX9" fmla="*/ 1055132 w 1067943"/>
                <a:gd name="connsiteY9" fmla="*/ 1298078 h 1775744"/>
                <a:gd name="connsiteX10" fmla="*/ 1007365 w 1067943"/>
                <a:gd name="connsiteY10" fmla="*/ 1277889 h 1775744"/>
                <a:gd name="connsiteX11" fmla="*/ 983957 w 1067943"/>
                <a:gd name="connsiteY11" fmla="*/ 1254692 h 1775744"/>
                <a:gd name="connsiteX12" fmla="*/ 1012478 w 1067943"/>
                <a:gd name="connsiteY12" fmla="*/ 1320833 h 1775744"/>
                <a:gd name="connsiteX13" fmla="*/ 1054438 w 1067943"/>
                <a:gd name="connsiteY13" fmla="*/ 1559472 h 1775744"/>
                <a:gd name="connsiteX14" fmla="*/ 921688 w 1067943"/>
                <a:gd name="connsiteY14" fmla="*/ 1459106 h 1775744"/>
                <a:gd name="connsiteX15" fmla="*/ 914744 w 1067943"/>
                <a:gd name="connsiteY15" fmla="*/ 1450098 h 1775744"/>
                <a:gd name="connsiteX16" fmla="*/ 913682 w 1067943"/>
                <a:gd name="connsiteY16" fmla="*/ 1453337 h 1775744"/>
                <a:gd name="connsiteX17" fmla="*/ 935220 w 1067943"/>
                <a:gd name="connsiteY17" fmla="*/ 1503285 h 1775744"/>
                <a:gd name="connsiteX18" fmla="*/ 977181 w 1067943"/>
                <a:gd name="connsiteY18" fmla="*/ 1741924 h 1775744"/>
                <a:gd name="connsiteX19" fmla="*/ 796959 w 1067943"/>
                <a:gd name="connsiteY19" fmla="*/ 1579970 h 1775744"/>
                <a:gd name="connsiteX20" fmla="*/ 763236 w 1067943"/>
                <a:gd name="connsiteY20" fmla="*/ 1531272 h 1775744"/>
                <a:gd name="connsiteX21" fmla="*/ 755783 w 1067943"/>
                <a:gd name="connsiteY21" fmla="*/ 1529975 h 1775744"/>
                <a:gd name="connsiteX22" fmla="*/ 757831 w 1067943"/>
                <a:gd name="connsiteY22" fmla="*/ 1534724 h 1775744"/>
                <a:gd name="connsiteX23" fmla="*/ 799793 w 1067943"/>
                <a:gd name="connsiteY23" fmla="*/ 1773362 h 1775744"/>
                <a:gd name="connsiteX24" fmla="*/ 464454 w 1067943"/>
                <a:gd name="connsiteY24" fmla="*/ 1365303 h 1775744"/>
                <a:gd name="connsiteX25" fmla="*/ 380799 w 1067943"/>
                <a:gd name="connsiteY25" fmla="*/ 1200356 h 1775744"/>
                <a:gd name="connsiteX26" fmla="*/ 367158 w 1067943"/>
                <a:gd name="connsiteY26" fmla="*/ 1183182 h 1775744"/>
                <a:gd name="connsiteX27" fmla="*/ 286565 w 1067943"/>
                <a:gd name="connsiteY27" fmla="*/ 1066770 h 1775744"/>
                <a:gd name="connsiteX28" fmla="*/ 277725 w 1067943"/>
                <a:gd name="connsiteY28" fmla="*/ 1052027 h 1775744"/>
                <a:gd name="connsiteX29" fmla="*/ 273159 w 1067943"/>
                <a:gd name="connsiteY29" fmla="*/ 1050477 h 1775744"/>
                <a:gd name="connsiteX30" fmla="*/ 297314 w 1067943"/>
                <a:gd name="connsiteY30" fmla="*/ 1188988 h 1775744"/>
                <a:gd name="connsiteX31" fmla="*/ 277443 w 1067943"/>
                <a:gd name="connsiteY31" fmla="*/ 1517608 h 1775744"/>
                <a:gd name="connsiteX32" fmla="*/ 76062 w 1067943"/>
                <a:gd name="connsiteY32" fmla="*/ 1029335 h 1775744"/>
                <a:gd name="connsiteX33" fmla="*/ 43403 w 1067943"/>
                <a:gd name="connsiteY33" fmla="*/ 842065 h 1775744"/>
                <a:gd name="connsiteX34" fmla="*/ 29947 w 1067943"/>
                <a:gd name="connsiteY34" fmla="*/ 814954 h 1775744"/>
                <a:gd name="connsiteX35" fmla="*/ -1 w 1067943"/>
                <a:gd name="connsiteY35" fmla="*/ 652719 h 1775744"/>
                <a:gd name="connsiteX36" fmla="*/ 17132 w 1067943"/>
                <a:gd name="connsiteY36" fmla="*/ 528777 h 1775744"/>
                <a:gd name="connsiteX37" fmla="*/ 23567 w 1067943"/>
                <a:gd name="connsiteY37" fmla="*/ 514138 h 1775744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767367 w 1067945"/>
                <a:gd name="connsiteY5" fmla="*/ 628095 h 1779567"/>
                <a:gd name="connsiteX6" fmla="*/ 771288 w 1067945"/>
                <a:gd name="connsiteY6" fmla="*/ 634050 h 1779567"/>
                <a:gd name="connsiteX7" fmla="*/ 875013 w 1067945"/>
                <a:gd name="connsiteY7" fmla="*/ 807752 h 1779567"/>
                <a:gd name="connsiteX8" fmla="*/ 1055134 w 1067945"/>
                <a:gd name="connsiteY8" fmla="*/ 1301901 h 1779567"/>
                <a:gd name="connsiteX9" fmla="*/ 1007367 w 1067945"/>
                <a:gd name="connsiteY9" fmla="*/ 1281712 h 1779567"/>
                <a:gd name="connsiteX10" fmla="*/ 983959 w 1067945"/>
                <a:gd name="connsiteY10" fmla="*/ 1258515 h 1779567"/>
                <a:gd name="connsiteX11" fmla="*/ 1012480 w 1067945"/>
                <a:gd name="connsiteY11" fmla="*/ 1324656 h 1779567"/>
                <a:gd name="connsiteX12" fmla="*/ 1054440 w 1067945"/>
                <a:gd name="connsiteY12" fmla="*/ 1563295 h 1779567"/>
                <a:gd name="connsiteX13" fmla="*/ 921690 w 1067945"/>
                <a:gd name="connsiteY13" fmla="*/ 1462929 h 1779567"/>
                <a:gd name="connsiteX14" fmla="*/ 914746 w 1067945"/>
                <a:gd name="connsiteY14" fmla="*/ 1453921 h 1779567"/>
                <a:gd name="connsiteX15" fmla="*/ 913684 w 1067945"/>
                <a:gd name="connsiteY15" fmla="*/ 1457160 h 1779567"/>
                <a:gd name="connsiteX16" fmla="*/ 935222 w 1067945"/>
                <a:gd name="connsiteY16" fmla="*/ 1507108 h 1779567"/>
                <a:gd name="connsiteX17" fmla="*/ 977183 w 1067945"/>
                <a:gd name="connsiteY17" fmla="*/ 1745747 h 1779567"/>
                <a:gd name="connsiteX18" fmla="*/ 796961 w 1067945"/>
                <a:gd name="connsiteY18" fmla="*/ 1583793 h 1779567"/>
                <a:gd name="connsiteX19" fmla="*/ 763238 w 1067945"/>
                <a:gd name="connsiteY19" fmla="*/ 1535095 h 1779567"/>
                <a:gd name="connsiteX20" fmla="*/ 755785 w 1067945"/>
                <a:gd name="connsiteY20" fmla="*/ 1533798 h 1779567"/>
                <a:gd name="connsiteX21" fmla="*/ 757833 w 1067945"/>
                <a:gd name="connsiteY21" fmla="*/ 1538547 h 1779567"/>
                <a:gd name="connsiteX22" fmla="*/ 799795 w 1067945"/>
                <a:gd name="connsiteY22" fmla="*/ 1777185 h 1779567"/>
                <a:gd name="connsiteX23" fmla="*/ 464456 w 1067945"/>
                <a:gd name="connsiteY23" fmla="*/ 1369126 h 1779567"/>
                <a:gd name="connsiteX24" fmla="*/ 380801 w 1067945"/>
                <a:gd name="connsiteY24" fmla="*/ 1204179 h 1779567"/>
                <a:gd name="connsiteX25" fmla="*/ 367160 w 1067945"/>
                <a:gd name="connsiteY25" fmla="*/ 1187005 h 1779567"/>
                <a:gd name="connsiteX26" fmla="*/ 286567 w 1067945"/>
                <a:gd name="connsiteY26" fmla="*/ 1070593 h 1779567"/>
                <a:gd name="connsiteX27" fmla="*/ 277727 w 1067945"/>
                <a:gd name="connsiteY27" fmla="*/ 1055850 h 1779567"/>
                <a:gd name="connsiteX28" fmla="*/ 273161 w 1067945"/>
                <a:gd name="connsiteY28" fmla="*/ 1054300 h 1779567"/>
                <a:gd name="connsiteX29" fmla="*/ 297316 w 1067945"/>
                <a:gd name="connsiteY29" fmla="*/ 1192811 h 1779567"/>
                <a:gd name="connsiteX30" fmla="*/ 277445 w 1067945"/>
                <a:gd name="connsiteY30" fmla="*/ 1521431 h 1779567"/>
                <a:gd name="connsiteX31" fmla="*/ 76064 w 1067945"/>
                <a:gd name="connsiteY31" fmla="*/ 1033158 h 1779567"/>
                <a:gd name="connsiteX32" fmla="*/ 43405 w 1067945"/>
                <a:gd name="connsiteY32" fmla="*/ 845888 h 1779567"/>
                <a:gd name="connsiteX33" fmla="*/ 29949 w 1067945"/>
                <a:gd name="connsiteY33" fmla="*/ 818777 h 1779567"/>
                <a:gd name="connsiteX34" fmla="*/ 1 w 1067945"/>
                <a:gd name="connsiteY34" fmla="*/ 656542 h 1779567"/>
                <a:gd name="connsiteX35" fmla="*/ 17134 w 1067945"/>
                <a:gd name="connsiteY35" fmla="*/ 532600 h 1779567"/>
                <a:gd name="connsiteX36" fmla="*/ 23569 w 1067945"/>
                <a:gd name="connsiteY36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759943 w 1067943"/>
                <a:gd name="connsiteY4" fmla="*/ 632212 h 1779567"/>
                <a:gd name="connsiteX5" fmla="*/ 767365 w 1067943"/>
                <a:gd name="connsiteY5" fmla="*/ 628095 h 1779567"/>
                <a:gd name="connsiteX6" fmla="*/ 875011 w 1067943"/>
                <a:gd name="connsiteY6" fmla="*/ 807752 h 1779567"/>
                <a:gd name="connsiteX7" fmla="*/ 1055132 w 1067943"/>
                <a:gd name="connsiteY7" fmla="*/ 1301901 h 1779567"/>
                <a:gd name="connsiteX8" fmla="*/ 1007365 w 1067943"/>
                <a:gd name="connsiteY8" fmla="*/ 1281712 h 1779567"/>
                <a:gd name="connsiteX9" fmla="*/ 983957 w 1067943"/>
                <a:gd name="connsiteY9" fmla="*/ 1258515 h 1779567"/>
                <a:gd name="connsiteX10" fmla="*/ 1012478 w 1067943"/>
                <a:gd name="connsiteY10" fmla="*/ 1324656 h 1779567"/>
                <a:gd name="connsiteX11" fmla="*/ 1054438 w 1067943"/>
                <a:gd name="connsiteY11" fmla="*/ 1563295 h 1779567"/>
                <a:gd name="connsiteX12" fmla="*/ 921688 w 1067943"/>
                <a:gd name="connsiteY12" fmla="*/ 1462929 h 1779567"/>
                <a:gd name="connsiteX13" fmla="*/ 914744 w 1067943"/>
                <a:gd name="connsiteY13" fmla="*/ 1453921 h 1779567"/>
                <a:gd name="connsiteX14" fmla="*/ 913682 w 1067943"/>
                <a:gd name="connsiteY14" fmla="*/ 1457160 h 1779567"/>
                <a:gd name="connsiteX15" fmla="*/ 935220 w 1067943"/>
                <a:gd name="connsiteY15" fmla="*/ 1507108 h 1779567"/>
                <a:gd name="connsiteX16" fmla="*/ 977181 w 1067943"/>
                <a:gd name="connsiteY16" fmla="*/ 1745747 h 1779567"/>
                <a:gd name="connsiteX17" fmla="*/ 796959 w 1067943"/>
                <a:gd name="connsiteY17" fmla="*/ 1583793 h 1779567"/>
                <a:gd name="connsiteX18" fmla="*/ 763236 w 1067943"/>
                <a:gd name="connsiteY18" fmla="*/ 1535095 h 1779567"/>
                <a:gd name="connsiteX19" fmla="*/ 755783 w 1067943"/>
                <a:gd name="connsiteY19" fmla="*/ 1533798 h 1779567"/>
                <a:gd name="connsiteX20" fmla="*/ 757831 w 1067943"/>
                <a:gd name="connsiteY20" fmla="*/ 1538547 h 1779567"/>
                <a:gd name="connsiteX21" fmla="*/ 799793 w 1067943"/>
                <a:gd name="connsiteY21" fmla="*/ 1777185 h 1779567"/>
                <a:gd name="connsiteX22" fmla="*/ 464454 w 1067943"/>
                <a:gd name="connsiteY22" fmla="*/ 1369126 h 1779567"/>
                <a:gd name="connsiteX23" fmla="*/ 380799 w 1067943"/>
                <a:gd name="connsiteY23" fmla="*/ 1204179 h 1779567"/>
                <a:gd name="connsiteX24" fmla="*/ 367158 w 1067943"/>
                <a:gd name="connsiteY24" fmla="*/ 1187005 h 1779567"/>
                <a:gd name="connsiteX25" fmla="*/ 286565 w 1067943"/>
                <a:gd name="connsiteY25" fmla="*/ 1070593 h 1779567"/>
                <a:gd name="connsiteX26" fmla="*/ 277725 w 1067943"/>
                <a:gd name="connsiteY26" fmla="*/ 1055850 h 1779567"/>
                <a:gd name="connsiteX27" fmla="*/ 273159 w 1067943"/>
                <a:gd name="connsiteY27" fmla="*/ 1054300 h 1779567"/>
                <a:gd name="connsiteX28" fmla="*/ 297314 w 1067943"/>
                <a:gd name="connsiteY28" fmla="*/ 1192811 h 1779567"/>
                <a:gd name="connsiteX29" fmla="*/ 277443 w 1067943"/>
                <a:gd name="connsiteY29" fmla="*/ 1521431 h 1779567"/>
                <a:gd name="connsiteX30" fmla="*/ 76062 w 1067943"/>
                <a:gd name="connsiteY30" fmla="*/ 1033158 h 1779567"/>
                <a:gd name="connsiteX31" fmla="*/ 43403 w 1067943"/>
                <a:gd name="connsiteY31" fmla="*/ 845888 h 1779567"/>
                <a:gd name="connsiteX32" fmla="*/ 29947 w 1067943"/>
                <a:gd name="connsiteY32" fmla="*/ 818777 h 1779567"/>
                <a:gd name="connsiteX33" fmla="*/ -1 w 1067943"/>
                <a:gd name="connsiteY33" fmla="*/ 656542 h 1779567"/>
                <a:gd name="connsiteX34" fmla="*/ 17132 w 1067943"/>
                <a:gd name="connsiteY34" fmla="*/ 532600 h 1779567"/>
                <a:gd name="connsiteX35" fmla="*/ 23567 w 1067943"/>
                <a:gd name="connsiteY35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875013 w 1067945"/>
                <a:gd name="connsiteY5" fmla="*/ 807752 h 1779567"/>
                <a:gd name="connsiteX6" fmla="*/ 1055134 w 1067945"/>
                <a:gd name="connsiteY6" fmla="*/ 1301901 h 1779567"/>
                <a:gd name="connsiteX7" fmla="*/ 1007367 w 1067945"/>
                <a:gd name="connsiteY7" fmla="*/ 1281712 h 1779567"/>
                <a:gd name="connsiteX8" fmla="*/ 983959 w 1067945"/>
                <a:gd name="connsiteY8" fmla="*/ 1258515 h 1779567"/>
                <a:gd name="connsiteX9" fmla="*/ 1012480 w 1067945"/>
                <a:gd name="connsiteY9" fmla="*/ 1324656 h 1779567"/>
                <a:gd name="connsiteX10" fmla="*/ 1054440 w 1067945"/>
                <a:gd name="connsiteY10" fmla="*/ 1563295 h 1779567"/>
                <a:gd name="connsiteX11" fmla="*/ 921690 w 1067945"/>
                <a:gd name="connsiteY11" fmla="*/ 1462929 h 1779567"/>
                <a:gd name="connsiteX12" fmla="*/ 914746 w 1067945"/>
                <a:gd name="connsiteY12" fmla="*/ 1453921 h 1779567"/>
                <a:gd name="connsiteX13" fmla="*/ 913684 w 1067945"/>
                <a:gd name="connsiteY13" fmla="*/ 1457160 h 1779567"/>
                <a:gd name="connsiteX14" fmla="*/ 935222 w 1067945"/>
                <a:gd name="connsiteY14" fmla="*/ 1507108 h 1779567"/>
                <a:gd name="connsiteX15" fmla="*/ 977183 w 1067945"/>
                <a:gd name="connsiteY15" fmla="*/ 1745747 h 1779567"/>
                <a:gd name="connsiteX16" fmla="*/ 796961 w 1067945"/>
                <a:gd name="connsiteY16" fmla="*/ 1583793 h 1779567"/>
                <a:gd name="connsiteX17" fmla="*/ 763238 w 1067945"/>
                <a:gd name="connsiteY17" fmla="*/ 1535095 h 1779567"/>
                <a:gd name="connsiteX18" fmla="*/ 755785 w 1067945"/>
                <a:gd name="connsiteY18" fmla="*/ 1533798 h 1779567"/>
                <a:gd name="connsiteX19" fmla="*/ 757833 w 1067945"/>
                <a:gd name="connsiteY19" fmla="*/ 1538547 h 1779567"/>
                <a:gd name="connsiteX20" fmla="*/ 799795 w 1067945"/>
                <a:gd name="connsiteY20" fmla="*/ 1777185 h 1779567"/>
                <a:gd name="connsiteX21" fmla="*/ 464456 w 1067945"/>
                <a:gd name="connsiteY21" fmla="*/ 1369126 h 1779567"/>
                <a:gd name="connsiteX22" fmla="*/ 380801 w 1067945"/>
                <a:gd name="connsiteY22" fmla="*/ 1204179 h 1779567"/>
                <a:gd name="connsiteX23" fmla="*/ 367160 w 1067945"/>
                <a:gd name="connsiteY23" fmla="*/ 1187005 h 1779567"/>
                <a:gd name="connsiteX24" fmla="*/ 286567 w 1067945"/>
                <a:gd name="connsiteY24" fmla="*/ 1070593 h 1779567"/>
                <a:gd name="connsiteX25" fmla="*/ 277727 w 1067945"/>
                <a:gd name="connsiteY25" fmla="*/ 1055850 h 1779567"/>
                <a:gd name="connsiteX26" fmla="*/ 273161 w 1067945"/>
                <a:gd name="connsiteY26" fmla="*/ 1054300 h 1779567"/>
                <a:gd name="connsiteX27" fmla="*/ 297316 w 1067945"/>
                <a:gd name="connsiteY27" fmla="*/ 1192811 h 1779567"/>
                <a:gd name="connsiteX28" fmla="*/ 277445 w 1067945"/>
                <a:gd name="connsiteY28" fmla="*/ 1521431 h 1779567"/>
                <a:gd name="connsiteX29" fmla="*/ 76064 w 1067945"/>
                <a:gd name="connsiteY29" fmla="*/ 1033158 h 1779567"/>
                <a:gd name="connsiteX30" fmla="*/ 43405 w 1067945"/>
                <a:gd name="connsiteY30" fmla="*/ 845888 h 1779567"/>
                <a:gd name="connsiteX31" fmla="*/ 29949 w 1067945"/>
                <a:gd name="connsiteY31" fmla="*/ 818777 h 1779567"/>
                <a:gd name="connsiteX32" fmla="*/ 1 w 1067945"/>
                <a:gd name="connsiteY32" fmla="*/ 656542 h 1779567"/>
                <a:gd name="connsiteX33" fmla="*/ 17134 w 1067945"/>
                <a:gd name="connsiteY33" fmla="*/ 532600 h 1779567"/>
                <a:gd name="connsiteX34" fmla="*/ 23569 w 1067945"/>
                <a:gd name="connsiteY34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875011 w 1067943"/>
                <a:gd name="connsiteY4" fmla="*/ 807752 h 1779567"/>
                <a:gd name="connsiteX5" fmla="*/ 1055132 w 1067943"/>
                <a:gd name="connsiteY5" fmla="*/ 1301901 h 1779567"/>
                <a:gd name="connsiteX6" fmla="*/ 1007365 w 1067943"/>
                <a:gd name="connsiteY6" fmla="*/ 1281712 h 1779567"/>
                <a:gd name="connsiteX7" fmla="*/ 983957 w 1067943"/>
                <a:gd name="connsiteY7" fmla="*/ 1258515 h 1779567"/>
                <a:gd name="connsiteX8" fmla="*/ 1012478 w 1067943"/>
                <a:gd name="connsiteY8" fmla="*/ 1324656 h 1779567"/>
                <a:gd name="connsiteX9" fmla="*/ 1054438 w 1067943"/>
                <a:gd name="connsiteY9" fmla="*/ 1563295 h 1779567"/>
                <a:gd name="connsiteX10" fmla="*/ 921688 w 1067943"/>
                <a:gd name="connsiteY10" fmla="*/ 1462929 h 1779567"/>
                <a:gd name="connsiteX11" fmla="*/ 914744 w 1067943"/>
                <a:gd name="connsiteY11" fmla="*/ 1453921 h 1779567"/>
                <a:gd name="connsiteX12" fmla="*/ 913682 w 1067943"/>
                <a:gd name="connsiteY12" fmla="*/ 1457160 h 1779567"/>
                <a:gd name="connsiteX13" fmla="*/ 935220 w 1067943"/>
                <a:gd name="connsiteY13" fmla="*/ 1507108 h 1779567"/>
                <a:gd name="connsiteX14" fmla="*/ 977181 w 1067943"/>
                <a:gd name="connsiteY14" fmla="*/ 1745747 h 1779567"/>
                <a:gd name="connsiteX15" fmla="*/ 796959 w 1067943"/>
                <a:gd name="connsiteY15" fmla="*/ 1583793 h 1779567"/>
                <a:gd name="connsiteX16" fmla="*/ 763236 w 1067943"/>
                <a:gd name="connsiteY16" fmla="*/ 1535095 h 1779567"/>
                <a:gd name="connsiteX17" fmla="*/ 755783 w 1067943"/>
                <a:gd name="connsiteY17" fmla="*/ 1533798 h 1779567"/>
                <a:gd name="connsiteX18" fmla="*/ 757831 w 1067943"/>
                <a:gd name="connsiteY18" fmla="*/ 1538547 h 1779567"/>
                <a:gd name="connsiteX19" fmla="*/ 799793 w 1067943"/>
                <a:gd name="connsiteY19" fmla="*/ 1777185 h 1779567"/>
                <a:gd name="connsiteX20" fmla="*/ 464454 w 1067943"/>
                <a:gd name="connsiteY20" fmla="*/ 1369126 h 1779567"/>
                <a:gd name="connsiteX21" fmla="*/ 380799 w 1067943"/>
                <a:gd name="connsiteY21" fmla="*/ 1204179 h 1779567"/>
                <a:gd name="connsiteX22" fmla="*/ 367158 w 1067943"/>
                <a:gd name="connsiteY22" fmla="*/ 1187005 h 1779567"/>
                <a:gd name="connsiteX23" fmla="*/ 286565 w 1067943"/>
                <a:gd name="connsiteY23" fmla="*/ 1070593 h 1779567"/>
                <a:gd name="connsiteX24" fmla="*/ 277725 w 1067943"/>
                <a:gd name="connsiteY24" fmla="*/ 1055850 h 1779567"/>
                <a:gd name="connsiteX25" fmla="*/ 273159 w 1067943"/>
                <a:gd name="connsiteY25" fmla="*/ 1054300 h 1779567"/>
                <a:gd name="connsiteX26" fmla="*/ 297314 w 1067943"/>
                <a:gd name="connsiteY26" fmla="*/ 1192811 h 1779567"/>
                <a:gd name="connsiteX27" fmla="*/ 277443 w 1067943"/>
                <a:gd name="connsiteY27" fmla="*/ 1521431 h 1779567"/>
                <a:gd name="connsiteX28" fmla="*/ 76062 w 1067943"/>
                <a:gd name="connsiteY28" fmla="*/ 1033158 h 1779567"/>
                <a:gd name="connsiteX29" fmla="*/ 43403 w 1067943"/>
                <a:gd name="connsiteY29" fmla="*/ 845888 h 1779567"/>
                <a:gd name="connsiteX30" fmla="*/ 29947 w 1067943"/>
                <a:gd name="connsiteY30" fmla="*/ 818777 h 1779567"/>
                <a:gd name="connsiteX31" fmla="*/ -1 w 1067943"/>
                <a:gd name="connsiteY31" fmla="*/ 656542 h 1779567"/>
                <a:gd name="connsiteX32" fmla="*/ 17132 w 1067943"/>
                <a:gd name="connsiteY32" fmla="*/ 532600 h 1779567"/>
                <a:gd name="connsiteX33" fmla="*/ 23567 w 1067943"/>
                <a:gd name="connsiteY33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875013 w 1067945"/>
                <a:gd name="connsiteY3" fmla="*/ 807752 h 1779567"/>
                <a:gd name="connsiteX4" fmla="*/ 1055134 w 1067945"/>
                <a:gd name="connsiteY4" fmla="*/ 1301901 h 1779567"/>
                <a:gd name="connsiteX5" fmla="*/ 1007367 w 1067945"/>
                <a:gd name="connsiteY5" fmla="*/ 1281712 h 1779567"/>
                <a:gd name="connsiteX6" fmla="*/ 983959 w 1067945"/>
                <a:gd name="connsiteY6" fmla="*/ 1258515 h 1779567"/>
                <a:gd name="connsiteX7" fmla="*/ 1012480 w 1067945"/>
                <a:gd name="connsiteY7" fmla="*/ 1324656 h 1779567"/>
                <a:gd name="connsiteX8" fmla="*/ 1054440 w 1067945"/>
                <a:gd name="connsiteY8" fmla="*/ 1563295 h 1779567"/>
                <a:gd name="connsiteX9" fmla="*/ 921690 w 1067945"/>
                <a:gd name="connsiteY9" fmla="*/ 1462929 h 1779567"/>
                <a:gd name="connsiteX10" fmla="*/ 914746 w 1067945"/>
                <a:gd name="connsiteY10" fmla="*/ 1453921 h 1779567"/>
                <a:gd name="connsiteX11" fmla="*/ 913684 w 1067945"/>
                <a:gd name="connsiteY11" fmla="*/ 1457160 h 1779567"/>
                <a:gd name="connsiteX12" fmla="*/ 935222 w 1067945"/>
                <a:gd name="connsiteY12" fmla="*/ 1507108 h 1779567"/>
                <a:gd name="connsiteX13" fmla="*/ 977183 w 1067945"/>
                <a:gd name="connsiteY13" fmla="*/ 1745747 h 1779567"/>
                <a:gd name="connsiteX14" fmla="*/ 796961 w 1067945"/>
                <a:gd name="connsiteY14" fmla="*/ 1583793 h 1779567"/>
                <a:gd name="connsiteX15" fmla="*/ 763238 w 1067945"/>
                <a:gd name="connsiteY15" fmla="*/ 1535095 h 1779567"/>
                <a:gd name="connsiteX16" fmla="*/ 755785 w 1067945"/>
                <a:gd name="connsiteY16" fmla="*/ 1533798 h 1779567"/>
                <a:gd name="connsiteX17" fmla="*/ 757833 w 1067945"/>
                <a:gd name="connsiteY17" fmla="*/ 1538547 h 1779567"/>
                <a:gd name="connsiteX18" fmla="*/ 799795 w 1067945"/>
                <a:gd name="connsiteY18" fmla="*/ 1777185 h 1779567"/>
                <a:gd name="connsiteX19" fmla="*/ 464456 w 1067945"/>
                <a:gd name="connsiteY19" fmla="*/ 1369126 h 1779567"/>
                <a:gd name="connsiteX20" fmla="*/ 380801 w 1067945"/>
                <a:gd name="connsiteY20" fmla="*/ 1204179 h 1779567"/>
                <a:gd name="connsiteX21" fmla="*/ 367160 w 1067945"/>
                <a:gd name="connsiteY21" fmla="*/ 1187005 h 1779567"/>
                <a:gd name="connsiteX22" fmla="*/ 286567 w 1067945"/>
                <a:gd name="connsiteY22" fmla="*/ 1070593 h 1779567"/>
                <a:gd name="connsiteX23" fmla="*/ 277727 w 1067945"/>
                <a:gd name="connsiteY23" fmla="*/ 1055850 h 1779567"/>
                <a:gd name="connsiteX24" fmla="*/ 273161 w 1067945"/>
                <a:gd name="connsiteY24" fmla="*/ 1054300 h 1779567"/>
                <a:gd name="connsiteX25" fmla="*/ 297316 w 1067945"/>
                <a:gd name="connsiteY25" fmla="*/ 1192811 h 1779567"/>
                <a:gd name="connsiteX26" fmla="*/ 277445 w 1067945"/>
                <a:gd name="connsiteY26" fmla="*/ 1521431 h 1779567"/>
                <a:gd name="connsiteX27" fmla="*/ 76064 w 1067945"/>
                <a:gd name="connsiteY27" fmla="*/ 1033158 h 1779567"/>
                <a:gd name="connsiteX28" fmla="*/ 43405 w 1067945"/>
                <a:gd name="connsiteY28" fmla="*/ 845888 h 1779567"/>
                <a:gd name="connsiteX29" fmla="*/ 29949 w 1067945"/>
                <a:gd name="connsiteY29" fmla="*/ 818777 h 1779567"/>
                <a:gd name="connsiteX30" fmla="*/ 1 w 1067945"/>
                <a:gd name="connsiteY30" fmla="*/ 656542 h 1779567"/>
                <a:gd name="connsiteX31" fmla="*/ 17134 w 1067945"/>
                <a:gd name="connsiteY31" fmla="*/ 532600 h 1779567"/>
                <a:gd name="connsiteX32" fmla="*/ 23569 w 1067945"/>
                <a:gd name="connsiteY32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892225 w 1067943"/>
                <a:gd name="connsiteY3" fmla="*/ 751818 h 1779567"/>
                <a:gd name="connsiteX4" fmla="*/ 1055132 w 1067943"/>
                <a:gd name="connsiteY4" fmla="*/ 1301901 h 1779567"/>
                <a:gd name="connsiteX5" fmla="*/ 1007365 w 1067943"/>
                <a:gd name="connsiteY5" fmla="*/ 1281712 h 1779567"/>
                <a:gd name="connsiteX6" fmla="*/ 983957 w 1067943"/>
                <a:gd name="connsiteY6" fmla="*/ 1258515 h 1779567"/>
                <a:gd name="connsiteX7" fmla="*/ 1012478 w 1067943"/>
                <a:gd name="connsiteY7" fmla="*/ 1324656 h 1779567"/>
                <a:gd name="connsiteX8" fmla="*/ 1054438 w 1067943"/>
                <a:gd name="connsiteY8" fmla="*/ 1563295 h 1779567"/>
                <a:gd name="connsiteX9" fmla="*/ 921688 w 1067943"/>
                <a:gd name="connsiteY9" fmla="*/ 1462929 h 1779567"/>
                <a:gd name="connsiteX10" fmla="*/ 914744 w 1067943"/>
                <a:gd name="connsiteY10" fmla="*/ 1453921 h 1779567"/>
                <a:gd name="connsiteX11" fmla="*/ 913682 w 1067943"/>
                <a:gd name="connsiteY11" fmla="*/ 1457160 h 1779567"/>
                <a:gd name="connsiteX12" fmla="*/ 935220 w 1067943"/>
                <a:gd name="connsiteY12" fmla="*/ 1507108 h 1779567"/>
                <a:gd name="connsiteX13" fmla="*/ 977181 w 1067943"/>
                <a:gd name="connsiteY13" fmla="*/ 1745747 h 1779567"/>
                <a:gd name="connsiteX14" fmla="*/ 796959 w 1067943"/>
                <a:gd name="connsiteY14" fmla="*/ 1583793 h 1779567"/>
                <a:gd name="connsiteX15" fmla="*/ 763236 w 1067943"/>
                <a:gd name="connsiteY15" fmla="*/ 1535095 h 1779567"/>
                <a:gd name="connsiteX16" fmla="*/ 755783 w 1067943"/>
                <a:gd name="connsiteY16" fmla="*/ 1533798 h 1779567"/>
                <a:gd name="connsiteX17" fmla="*/ 757831 w 1067943"/>
                <a:gd name="connsiteY17" fmla="*/ 1538547 h 1779567"/>
                <a:gd name="connsiteX18" fmla="*/ 799793 w 1067943"/>
                <a:gd name="connsiteY18" fmla="*/ 1777185 h 1779567"/>
                <a:gd name="connsiteX19" fmla="*/ 464454 w 1067943"/>
                <a:gd name="connsiteY19" fmla="*/ 1369126 h 1779567"/>
                <a:gd name="connsiteX20" fmla="*/ 380799 w 1067943"/>
                <a:gd name="connsiteY20" fmla="*/ 1204179 h 1779567"/>
                <a:gd name="connsiteX21" fmla="*/ 367158 w 1067943"/>
                <a:gd name="connsiteY21" fmla="*/ 1187005 h 1779567"/>
                <a:gd name="connsiteX22" fmla="*/ 286565 w 1067943"/>
                <a:gd name="connsiteY22" fmla="*/ 1070593 h 1779567"/>
                <a:gd name="connsiteX23" fmla="*/ 277725 w 1067943"/>
                <a:gd name="connsiteY23" fmla="*/ 1055850 h 1779567"/>
                <a:gd name="connsiteX24" fmla="*/ 273159 w 1067943"/>
                <a:gd name="connsiteY24" fmla="*/ 1054300 h 1779567"/>
                <a:gd name="connsiteX25" fmla="*/ 297314 w 1067943"/>
                <a:gd name="connsiteY25" fmla="*/ 1192811 h 1779567"/>
                <a:gd name="connsiteX26" fmla="*/ 277443 w 1067943"/>
                <a:gd name="connsiteY26" fmla="*/ 1521431 h 1779567"/>
                <a:gd name="connsiteX27" fmla="*/ 76062 w 1067943"/>
                <a:gd name="connsiteY27" fmla="*/ 1033158 h 1779567"/>
                <a:gd name="connsiteX28" fmla="*/ 43403 w 1067943"/>
                <a:gd name="connsiteY28" fmla="*/ 845888 h 1779567"/>
                <a:gd name="connsiteX29" fmla="*/ 29947 w 1067943"/>
                <a:gd name="connsiteY29" fmla="*/ 818777 h 1779567"/>
                <a:gd name="connsiteX30" fmla="*/ -1 w 1067943"/>
                <a:gd name="connsiteY30" fmla="*/ 656542 h 1779567"/>
                <a:gd name="connsiteX31" fmla="*/ 17132 w 1067943"/>
                <a:gd name="connsiteY31" fmla="*/ 532600 h 1779567"/>
                <a:gd name="connsiteX32" fmla="*/ 23567 w 1067943"/>
                <a:gd name="connsiteY32" fmla="*/ 517961 h 1779567"/>
                <a:gd name="connsiteX0" fmla="*/ 324009 w 1368385"/>
                <a:gd name="connsiteY0" fmla="*/ 924215 h 2185821"/>
                <a:gd name="connsiteX1" fmla="*/ 8678 w 1368385"/>
                <a:gd name="connsiteY1" fmla="*/ 10933 h 2185821"/>
                <a:gd name="connsiteX2" fmla="*/ 753572 w 1368385"/>
                <a:gd name="connsiteY2" fmla="*/ 410076 h 2185821"/>
                <a:gd name="connsiteX3" fmla="*/ 1192667 w 1368385"/>
                <a:gd name="connsiteY3" fmla="*/ 1158072 h 2185821"/>
                <a:gd name="connsiteX4" fmla="*/ 1355574 w 1368385"/>
                <a:gd name="connsiteY4" fmla="*/ 1708155 h 2185821"/>
                <a:gd name="connsiteX5" fmla="*/ 1307807 w 1368385"/>
                <a:gd name="connsiteY5" fmla="*/ 1687966 h 2185821"/>
                <a:gd name="connsiteX6" fmla="*/ 1284399 w 1368385"/>
                <a:gd name="connsiteY6" fmla="*/ 1664769 h 2185821"/>
                <a:gd name="connsiteX7" fmla="*/ 1312920 w 1368385"/>
                <a:gd name="connsiteY7" fmla="*/ 1730910 h 2185821"/>
                <a:gd name="connsiteX8" fmla="*/ 1354880 w 1368385"/>
                <a:gd name="connsiteY8" fmla="*/ 1969549 h 2185821"/>
                <a:gd name="connsiteX9" fmla="*/ 1222130 w 1368385"/>
                <a:gd name="connsiteY9" fmla="*/ 1869183 h 2185821"/>
                <a:gd name="connsiteX10" fmla="*/ 1215186 w 1368385"/>
                <a:gd name="connsiteY10" fmla="*/ 1860175 h 2185821"/>
                <a:gd name="connsiteX11" fmla="*/ 1214124 w 1368385"/>
                <a:gd name="connsiteY11" fmla="*/ 1863414 h 2185821"/>
                <a:gd name="connsiteX12" fmla="*/ 1235662 w 1368385"/>
                <a:gd name="connsiteY12" fmla="*/ 1913362 h 2185821"/>
                <a:gd name="connsiteX13" fmla="*/ 1277623 w 1368385"/>
                <a:gd name="connsiteY13" fmla="*/ 2152001 h 2185821"/>
                <a:gd name="connsiteX14" fmla="*/ 1097401 w 1368385"/>
                <a:gd name="connsiteY14" fmla="*/ 1990047 h 2185821"/>
                <a:gd name="connsiteX15" fmla="*/ 1063678 w 1368385"/>
                <a:gd name="connsiteY15" fmla="*/ 1941349 h 2185821"/>
                <a:gd name="connsiteX16" fmla="*/ 1056225 w 1368385"/>
                <a:gd name="connsiteY16" fmla="*/ 1940052 h 2185821"/>
                <a:gd name="connsiteX17" fmla="*/ 1058273 w 1368385"/>
                <a:gd name="connsiteY17" fmla="*/ 1944801 h 2185821"/>
                <a:gd name="connsiteX18" fmla="*/ 1100235 w 1368385"/>
                <a:gd name="connsiteY18" fmla="*/ 2183439 h 2185821"/>
                <a:gd name="connsiteX19" fmla="*/ 764896 w 1368385"/>
                <a:gd name="connsiteY19" fmla="*/ 1775380 h 2185821"/>
                <a:gd name="connsiteX20" fmla="*/ 681241 w 1368385"/>
                <a:gd name="connsiteY20" fmla="*/ 1610433 h 2185821"/>
                <a:gd name="connsiteX21" fmla="*/ 667600 w 1368385"/>
                <a:gd name="connsiteY21" fmla="*/ 1593259 h 2185821"/>
                <a:gd name="connsiteX22" fmla="*/ 587007 w 1368385"/>
                <a:gd name="connsiteY22" fmla="*/ 1476847 h 2185821"/>
                <a:gd name="connsiteX23" fmla="*/ 578167 w 1368385"/>
                <a:gd name="connsiteY23" fmla="*/ 1462104 h 2185821"/>
                <a:gd name="connsiteX24" fmla="*/ 573601 w 1368385"/>
                <a:gd name="connsiteY24" fmla="*/ 1460554 h 2185821"/>
                <a:gd name="connsiteX25" fmla="*/ 597756 w 1368385"/>
                <a:gd name="connsiteY25" fmla="*/ 1599065 h 2185821"/>
                <a:gd name="connsiteX26" fmla="*/ 577885 w 1368385"/>
                <a:gd name="connsiteY26" fmla="*/ 1927685 h 2185821"/>
                <a:gd name="connsiteX27" fmla="*/ 376504 w 1368385"/>
                <a:gd name="connsiteY27" fmla="*/ 1439412 h 2185821"/>
                <a:gd name="connsiteX28" fmla="*/ 343845 w 1368385"/>
                <a:gd name="connsiteY28" fmla="*/ 1252142 h 2185821"/>
                <a:gd name="connsiteX29" fmla="*/ 330389 w 1368385"/>
                <a:gd name="connsiteY29" fmla="*/ 1225031 h 2185821"/>
                <a:gd name="connsiteX30" fmla="*/ 300441 w 1368385"/>
                <a:gd name="connsiteY30" fmla="*/ 1062796 h 2185821"/>
                <a:gd name="connsiteX31" fmla="*/ 317574 w 1368385"/>
                <a:gd name="connsiteY31" fmla="*/ 938854 h 2185821"/>
                <a:gd name="connsiteX32" fmla="*/ 324009 w 1368385"/>
                <a:gd name="connsiteY32" fmla="*/ 924215 h 2185821"/>
                <a:gd name="connsiteX0" fmla="*/ 324009 w 1368385"/>
                <a:gd name="connsiteY0" fmla="*/ 936912 h 2198518"/>
                <a:gd name="connsiteX1" fmla="*/ 8678 w 1368385"/>
                <a:gd name="connsiteY1" fmla="*/ 23630 h 2198518"/>
                <a:gd name="connsiteX2" fmla="*/ 560048 w 1368385"/>
                <a:gd name="connsiteY2" fmla="*/ 281818 h 2198518"/>
                <a:gd name="connsiteX3" fmla="*/ 753572 w 1368385"/>
                <a:gd name="connsiteY3" fmla="*/ 422773 h 2198518"/>
                <a:gd name="connsiteX4" fmla="*/ 1192667 w 1368385"/>
                <a:gd name="connsiteY4" fmla="*/ 1170769 h 2198518"/>
                <a:gd name="connsiteX5" fmla="*/ 1355574 w 1368385"/>
                <a:gd name="connsiteY5" fmla="*/ 1720852 h 2198518"/>
                <a:gd name="connsiteX6" fmla="*/ 1307807 w 1368385"/>
                <a:gd name="connsiteY6" fmla="*/ 1700663 h 2198518"/>
                <a:gd name="connsiteX7" fmla="*/ 1284399 w 1368385"/>
                <a:gd name="connsiteY7" fmla="*/ 1677466 h 2198518"/>
                <a:gd name="connsiteX8" fmla="*/ 1312920 w 1368385"/>
                <a:gd name="connsiteY8" fmla="*/ 1743607 h 2198518"/>
                <a:gd name="connsiteX9" fmla="*/ 1354880 w 1368385"/>
                <a:gd name="connsiteY9" fmla="*/ 1982246 h 2198518"/>
                <a:gd name="connsiteX10" fmla="*/ 1222130 w 1368385"/>
                <a:gd name="connsiteY10" fmla="*/ 1881880 h 2198518"/>
                <a:gd name="connsiteX11" fmla="*/ 1215186 w 1368385"/>
                <a:gd name="connsiteY11" fmla="*/ 1872872 h 2198518"/>
                <a:gd name="connsiteX12" fmla="*/ 1214124 w 1368385"/>
                <a:gd name="connsiteY12" fmla="*/ 1876111 h 2198518"/>
                <a:gd name="connsiteX13" fmla="*/ 1235662 w 1368385"/>
                <a:gd name="connsiteY13" fmla="*/ 1926059 h 2198518"/>
                <a:gd name="connsiteX14" fmla="*/ 1277623 w 1368385"/>
                <a:gd name="connsiteY14" fmla="*/ 2164698 h 2198518"/>
                <a:gd name="connsiteX15" fmla="*/ 1097401 w 1368385"/>
                <a:gd name="connsiteY15" fmla="*/ 2002744 h 2198518"/>
                <a:gd name="connsiteX16" fmla="*/ 1063678 w 1368385"/>
                <a:gd name="connsiteY16" fmla="*/ 1954046 h 2198518"/>
                <a:gd name="connsiteX17" fmla="*/ 1056225 w 1368385"/>
                <a:gd name="connsiteY17" fmla="*/ 1952749 h 2198518"/>
                <a:gd name="connsiteX18" fmla="*/ 1058273 w 1368385"/>
                <a:gd name="connsiteY18" fmla="*/ 1957498 h 2198518"/>
                <a:gd name="connsiteX19" fmla="*/ 1100235 w 1368385"/>
                <a:gd name="connsiteY19" fmla="*/ 2196136 h 2198518"/>
                <a:gd name="connsiteX20" fmla="*/ 764896 w 1368385"/>
                <a:gd name="connsiteY20" fmla="*/ 1788077 h 2198518"/>
                <a:gd name="connsiteX21" fmla="*/ 681241 w 1368385"/>
                <a:gd name="connsiteY21" fmla="*/ 1623130 h 2198518"/>
                <a:gd name="connsiteX22" fmla="*/ 667600 w 1368385"/>
                <a:gd name="connsiteY22" fmla="*/ 1605956 h 2198518"/>
                <a:gd name="connsiteX23" fmla="*/ 587007 w 1368385"/>
                <a:gd name="connsiteY23" fmla="*/ 1489544 h 2198518"/>
                <a:gd name="connsiteX24" fmla="*/ 578167 w 1368385"/>
                <a:gd name="connsiteY24" fmla="*/ 1474801 h 2198518"/>
                <a:gd name="connsiteX25" fmla="*/ 573601 w 1368385"/>
                <a:gd name="connsiteY25" fmla="*/ 1473251 h 2198518"/>
                <a:gd name="connsiteX26" fmla="*/ 597756 w 1368385"/>
                <a:gd name="connsiteY26" fmla="*/ 1611762 h 2198518"/>
                <a:gd name="connsiteX27" fmla="*/ 577885 w 1368385"/>
                <a:gd name="connsiteY27" fmla="*/ 1940382 h 2198518"/>
                <a:gd name="connsiteX28" fmla="*/ 376504 w 1368385"/>
                <a:gd name="connsiteY28" fmla="*/ 1452109 h 2198518"/>
                <a:gd name="connsiteX29" fmla="*/ 343845 w 1368385"/>
                <a:gd name="connsiteY29" fmla="*/ 1264839 h 2198518"/>
                <a:gd name="connsiteX30" fmla="*/ 330389 w 1368385"/>
                <a:gd name="connsiteY30" fmla="*/ 1237728 h 2198518"/>
                <a:gd name="connsiteX31" fmla="*/ 300441 w 1368385"/>
                <a:gd name="connsiteY31" fmla="*/ 1075493 h 2198518"/>
                <a:gd name="connsiteX32" fmla="*/ 317574 w 1368385"/>
                <a:gd name="connsiteY32" fmla="*/ 951551 h 2198518"/>
                <a:gd name="connsiteX33" fmla="*/ 324009 w 1368385"/>
                <a:gd name="connsiteY33" fmla="*/ 936912 h 2198518"/>
                <a:gd name="connsiteX0" fmla="*/ 316752 w 1361128"/>
                <a:gd name="connsiteY0" fmla="*/ 1232591 h 2494197"/>
                <a:gd name="connsiteX1" fmla="*/ 1421 w 1361128"/>
                <a:gd name="connsiteY1" fmla="*/ 319309 h 2494197"/>
                <a:gd name="connsiteX2" fmla="*/ 475024 w 1361128"/>
                <a:gd name="connsiteY2" fmla="*/ 14773 h 2494197"/>
                <a:gd name="connsiteX3" fmla="*/ 746315 w 1361128"/>
                <a:gd name="connsiteY3" fmla="*/ 718452 h 2494197"/>
                <a:gd name="connsiteX4" fmla="*/ 1185410 w 1361128"/>
                <a:gd name="connsiteY4" fmla="*/ 1466448 h 2494197"/>
                <a:gd name="connsiteX5" fmla="*/ 1348317 w 1361128"/>
                <a:gd name="connsiteY5" fmla="*/ 2016531 h 2494197"/>
                <a:gd name="connsiteX6" fmla="*/ 1300550 w 1361128"/>
                <a:gd name="connsiteY6" fmla="*/ 1996342 h 2494197"/>
                <a:gd name="connsiteX7" fmla="*/ 1277142 w 1361128"/>
                <a:gd name="connsiteY7" fmla="*/ 1973145 h 2494197"/>
                <a:gd name="connsiteX8" fmla="*/ 1305663 w 1361128"/>
                <a:gd name="connsiteY8" fmla="*/ 2039286 h 2494197"/>
                <a:gd name="connsiteX9" fmla="*/ 1347623 w 1361128"/>
                <a:gd name="connsiteY9" fmla="*/ 2277925 h 2494197"/>
                <a:gd name="connsiteX10" fmla="*/ 1214873 w 1361128"/>
                <a:gd name="connsiteY10" fmla="*/ 2177559 h 2494197"/>
                <a:gd name="connsiteX11" fmla="*/ 1207929 w 1361128"/>
                <a:gd name="connsiteY11" fmla="*/ 2168551 h 2494197"/>
                <a:gd name="connsiteX12" fmla="*/ 1206867 w 1361128"/>
                <a:gd name="connsiteY12" fmla="*/ 2171790 h 2494197"/>
                <a:gd name="connsiteX13" fmla="*/ 1228405 w 1361128"/>
                <a:gd name="connsiteY13" fmla="*/ 2221738 h 2494197"/>
                <a:gd name="connsiteX14" fmla="*/ 1270366 w 1361128"/>
                <a:gd name="connsiteY14" fmla="*/ 2460377 h 2494197"/>
                <a:gd name="connsiteX15" fmla="*/ 1090144 w 1361128"/>
                <a:gd name="connsiteY15" fmla="*/ 2298423 h 2494197"/>
                <a:gd name="connsiteX16" fmla="*/ 1056421 w 1361128"/>
                <a:gd name="connsiteY16" fmla="*/ 2249725 h 2494197"/>
                <a:gd name="connsiteX17" fmla="*/ 1048968 w 1361128"/>
                <a:gd name="connsiteY17" fmla="*/ 2248428 h 2494197"/>
                <a:gd name="connsiteX18" fmla="*/ 1051016 w 1361128"/>
                <a:gd name="connsiteY18" fmla="*/ 2253177 h 2494197"/>
                <a:gd name="connsiteX19" fmla="*/ 1092978 w 1361128"/>
                <a:gd name="connsiteY19" fmla="*/ 2491815 h 2494197"/>
                <a:gd name="connsiteX20" fmla="*/ 757639 w 1361128"/>
                <a:gd name="connsiteY20" fmla="*/ 2083756 h 2494197"/>
                <a:gd name="connsiteX21" fmla="*/ 673984 w 1361128"/>
                <a:gd name="connsiteY21" fmla="*/ 1918809 h 2494197"/>
                <a:gd name="connsiteX22" fmla="*/ 660343 w 1361128"/>
                <a:gd name="connsiteY22" fmla="*/ 1901635 h 2494197"/>
                <a:gd name="connsiteX23" fmla="*/ 579750 w 1361128"/>
                <a:gd name="connsiteY23" fmla="*/ 1785223 h 2494197"/>
                <a:gd name="connsiteX24" fmla="*/ 570910 w 1361128"/>
                <a:gd name="connsiteY24" fmla="*/ 1770480 h 2494197"/>
                <a:gd name="connsiteX25" fmla="*/ 566344 w 1361128"/>
                <a:gd name="connsiteY25" fmla="*/ 1768930 h 2494197"/>
                <a:gd name="connsiteX26" fmla="*/ 590499 w 1361128"/>
                <a:gd name="connsiteY26" fmla="*/ 1907441 h 2494197"/>
                <a:gd name="connsiteX27" fmla="*/ 570628 w 1361128"/>
                <a:gd name="connsiteY27" fmla="*/ 2236061 h 2494197"/>
                <a:gd name="connsiteX28" fmla="*/ 369247 w 1361128"/>
                <a:gd name="connsiteY28" fmla="*/ 1747788 h 2494197"/>
                <a:gd name="connsiteX29" fmla="*/ 336588 w 1361128"/>
                <a:gd name="connsiteY29" fmla="*/ 1560518 h 2494197"/>
                <a:gd name="connsiteX30" fmla="*/ 323132 w 1361128"/>
                <a:gd name="connsiteY30" fmla="*/ 1533407 h 2494197"/>
                <a:gd name="connsiteX31" fmla="*/ 293184 w 1361128"/>
                <a:gd name="connsiteY31" fmla="*/ 1371172 h 2494197"/>
                <a:gd name="connsiteX32" fmla="*/ 310317 w 1361128"/>
                <a:gd name="connsiteY32" fmla="*/ 1247230 h 2494197"/>
                <a:gd name="connsiteX33" fmla="*/ 316752 w 1361128"/>
                <a:gd name="connsiteY33" fmla="*/ 1232591 h 24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61128" h="2494197">
                  <a:moveTo>
                    <a:pt x="316752" y="1232591"/>
                  </a:moveTo>
                  <a:cubicBezTo>
                    <a:pt x="324912" y="1199357"/>
                    <a:pt x="-24958" y="522279"/>
                    <a:pt x="1421" y="319309"/>
                  </a:cubicBezTo>
                  <a:cubicBezTo>
                    <a:pt x="27800" y="116339"/>
                    <a:pt x="350875" y="-51751"/>
                    <a:pt x="475024" y="14773"/>
                  </a:cubicBezTo>
                  <a:cubicBezTo>
                    <a:pt x="599173" y="81297"/>
                    <a:pt x="640878" y="570293"/>
                    <a:pt x="746315" y="718452"/>
                  </a:cubicBezTo>
                  <a:cubicBezTo>
                    <a:pt x="881134" y="797545"/>
                    <a:pt x="1085076" y="1250102"/>
                    <a:pt x="1185410" y="1466448"/>
                  </a:cubicBezTo>
                  <a:cubicBezTo>
                    <a:pt x="1285744" y="1682794"/>
                    <a:pt x="1329127" y="1928215"/>
                    <a:pt x="1348317" y="2016531"/>
                  </a:cubicBezTo>
                  <a:cubicBezTo>
                    <a:pt x="1367507" y="2104847"/>
                    <a:pt x="1321895" y="2014563"/>
                    <a:pt x="1300550" y="1996342"/>
                  </a:cubicBezTo>
                  <a:lnTo>
                    <a:pt x="1277142" y="1973145"/>
                  </a:lnTo>
                  <a:lnTo>
                    <a:pt x="1305663" y="2039286"/>
                  </a:lnTo>
                  <a:cubicBezTo>
                    <a:pt x="1357705" y="2168440"/>
                    <a:pt x="1376400" y="2261964"/>
                    <a:pt x="1347623" y="2277925"/>
                  </a:cubicBezTo>
                  <a:cubicBezTo>
                    <a:pt x="1324602" y="2290693"/>
                    <a:pt x="1275558" y="2251404"/>
                    <a:pt x="1214873" y="2177559"/>
                  </a:cubicBezTo>
                  <a:lnTo>
                    <a:pt x="1207929" y="2168551"/>
                  </a:lnTo>
                  <a:lnTo>
                    <a:pt x="1206867" y="2171790"/>
                  </a:lnTo>
                  <a:lnTo>
                    <a:pt x="1228405" y="2221738"/>
                  </a:lnTo>
                  <a:cubicBezTo>
                    <a:pt x="1280448" y="2350892"/>
                    <a:pt x="1299143" y="2444416"/>
                    <a:pt x="1270366" y="2460377"/>
                  </a:cubicBezTo>
                  <a:cubicBezTo>
                    <a:pt x="1241590" y="2476337"/>
                    <a:pt x="1172151" y="2410958"/>
                    <a:pt x="1090144" y="2298423"/>
                  </a:cubicBezTo>
                  <a:lnTo>
                    <a:pt x="1056421" y="2249725"/>
                  </a:lnTo>
                  <a:lnTo>
                    <a:pt x="1048968" y="2248428"/>
                  </a:lnTo>
                  <a:lnTo>
                    <a:pt x="1051016" y="2253177"/>
                  </a:lnTo>
                  <a:cubicBezTo>
                    <a:pt x="1103059" y="2382331"/>
                    <a:pt x="1121754" y="2475854"/>
                    <a:pt x="1092978" y="2491815"/>
                  </a:cubicBezTo>
                  <a:cubicBezTo>
                    <a:pt x="1046934" y="2517352"/>
                    <a:pt x="896798" y="2334658"/>
                    <a:pt x="757639" y="2083756"/>
                  </a:cubicBezTo>
                  <a:lnTo>
                    <a:pt x="673984" y="1918809"/>
                  </a:lnTo>
                  <a:lnTo>
                    <a:pt x="660343" y="1901635"/>
                  </a:lnTo>
                  <a:cubicBezTo>
                    <a:pt x="633198" y="1865001"/>
                    <a:pt x="606234" y="1826105"/>
                    <a:pt x="579750" y="1785223"/>
                  </a:cubicBezTo>
                  <a:lnTo>
                    <a:pt x="570910" y="1770480"/>
                  </a:lnTo>
                  <a:lnTo>
                    <a:pt x="566344" y="1768930"/>
                  </a:lnTo>
                  <a:lnTo>
                    <a:pt x="590499" y="1907441"/>
                  </a:lnTo>
                  <a:cubicBezTo>
                    <a:pt x="615156" y="2092825"/>
                    <a:pt x="609251" y="2227841"/>
                    <a:pt x="570628" y="2236061"/>
                  </a:cubicBezTo>
                  <a:cubicBezTo>
                    <a:pt x="519131" y="2247021"/>
                    <a:pt x="428969" y="2028413"/>
                    <a:pt x="369247" y="1747788"/>
                  </a:cubicBezTo>
                  <a:lnTo>
                    <a:pt x="336588" y="1560518"/>
                  </a:lnTo>
                  <a:lnTo>
                    <a:pt x="323132" y="1533407"/>
                  </a:lnTo>
                  <a:cubicBezTo>
                    <a:pt x="303848" y="1483542"/>
                    <a:pt x="293184" y="1428719"/>
                    <a:pt x="293184" y="1371172"/>
                  </a:cubicBezTo>
                  <a:cubicBezTo>
                    <a:pt x="293184" y="1328011"/>
                    <a:pt x="299182" y="1286383"/>
                    <a:pt x="310317" y="1247230"/>
                  </a:cubicBezTo>
                  <a:lnTo>
                    <a:pt x="316752" y="1232591"/>
                  </a:lnTo>
                  <a:close/>
                </a:path>
              </a:pathLst>
            </a:custGeom>
            <a:solidFill>
              <a:srgbClr val="F8C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Szabadkézi sokszög 134">
              <a:extLst>
                <a:ext uri="{FF2B5EF4-FFF2-40B4-BE49-F238E27FC236}">
                  <a16:creationId xmlns:a16="http://schemas.microsoft.com/office/drawing/2014/main" id="{84D0C9AB-5F2C-41C2-9F86-47073E274322}"/>
                </a:ext>
              </a:extLst>
            </p:cNvPr>
            <p:cNvSpPr/>
            <p:nvPr/>
          </p:nvSpPr>
          <p:spPr>
            <a:xfrm flipH="1">
              <a:off x="6109639" y="1657224"/>
              <a:ext cx="1783810" cy="5050607"/>
            </a:xfrm>
            <a:custGeom>
              <a:avLst/>
              <a:gdLst>
                <a:gd name="connsiteX0" fmla="*/ 826780 w 1642302"/>
                <a:gd name="connsiteY0" fmla="*/ 72 h 4454436"/>
                <a:gd name="connsiteX1" fmla="*/ 1221245 w 1642302"/>
                <a:gd name="connsiteY1" fmla="*/ 182950 h 4454436"/>
                <a:gd name="connsiteX2" fmla="*/ 1459815 w 1642302"/>
                <a:gd name="connsiteY2" fmla="*/ 2671275 h 4454436"/>
                <a:gd name="connsiteX3" fmla="*/ 1440939 w 1642302"/>
                <a:gd name="connsiteY3" fmla="*/ 2671280 h 4454436"/>
                <a:gd name="connsiteX4" fmla="*/ 1642302 w 1642302"/>
                <a:gd name="connsiteY4" fmla="*/ 4454436 h 4454436"/>
                <a:gd name="connsiteX5" fmla="*/ 0 w 1642302"/>
                <a:gd name="connsiteY5" fmla="*/ 4454436 h 4454436"/>
                <a:gd name="connsiteX6" fmla="*/ 201800 w 1642302"/>
                <a:gd name="connsiteY6" fmla="*/ 2667414 h 4454436"/>
                <a:gd name="connsiteX7" fmla="*/ 195722 w 1642302"/>
                <a:gd name="connsiteY7" fmla="*/ 2525117 h 4454436"/>
                <a:gd name="connsiteX8" fmla="*/ 415623 w 1642302"/>
                <a:gd name="connsiteY8" fmla="*/ 213114 h 4454436"/>
                <a:gd name="connsiteX9" fmla="*/ 826780 w 1642302"/>
                <a:gd name="connsiteY9" fmla="*/ 72 h 4454436"/>
                <a:gd name="connsiteX0" fmla="*/ 826780 w 1642302"/>
                <a:gd name="connsiteY0" fmla="*/ 72 h 4454436"/>
                <a:gd name="connsiteX1" fmla="*/ 1221245 w 1642302"/>
                <a:gd name="connsiteY1" fmla="*/ 182950 h 4454436"/>
                <a:gd name="connsiteX2" fmla="*/ 1459815 w 1642302"/>
                <a:gd name="connsiteY2" fmla="*/ 2671275 h 4454436"/>
                <a:gd name="connsiteX3" fmla="*/ 1642302 w 1642302"/>
                <a:gd name="connsiteY3" fmla="*/ 4454436 h 4454436"/>
                <a:gd name="connsiteX4" fmla="*/ 0 w 1642302"/>
                <a:gd name="connsiteY4" fmla="*/ 4454436 h 4454436"/>
                <a:gd name="connsiteX5" fmla="*/ 201800 w 1642302"/>
                <a:gd name="connsiteY5" fmla="*/ 2667414 h 4454436"/>
                <a:gd name="connsiteX6" fmla="*/ 195722 w 1642302"/>
                <a:gd name="connsiteY6" fmla="*/ 2525117 h 4454436"/>
                <a:gd name="connsiteX7" fmla="*/ 415623 w 1642302"/>
                <a:gd name="connsiteY7" fmla="*/ 213114 h 4454436"/>
                <a:gd name="connsiteX8" fmla="*/ 826780 w 1642302"/>
                <a:gd name="connsiteY8" fmla="*/ 72 h 4454436"/>
                <a:gd name="connsiteX0" fmla="*/ 826780 w 1642302"/>
                <a:gd name="connsiteY0" fmla="*/ 72 h 4454436"/>
                <a:gd name="connsiteX1" fmla="*/ 1221245 w 1642302"/>
                <a:gd name="connsiteY1" fmla="*/ 182950 h 4454436"/>
                <a:gd name="connsiteX2" fmla="*/ 1459815 w 1642302"/>
                <a:gd name="connsiteY2" fmla="*/ 2671275 h 4454436"/>
                <a:gd name="connsiteX3" fmla="*/ 1642302 w 1642302"/>
                <a:gd name="connsiteY3" fmla="*/ 4454436 h 4454436"/>
                <a:gd name="connsiteX4" fmla="*/ 0 w 1642302"/>
                <a:gd name="connsiteY4" fmla="*/ 4454436 h 4454436"/>
                <a:gd name="connsiteX5" fmla="*/ 195722 w 1642302"/>
                <a:gd name="connsiteY5" fmla="*/ 2525117 h 4454436"/>
                <a:gd name="connsiteX6" fmla="*/ 415623 w 1642302"/>
                <a:gd name="connsiteY6" fmla="*/ 213114 h 4454436"/>
                <a:gd name="connsiteX7" fmla="*/ 826780 w 1642302"/>
                <a:gd name="connsiteY7" fmla="*/ 72 h 4454436"/>
                <a:gd name="connsiteX0" fmla="*/ 826780 w 1957967"/>
                <a:gd name="connsiteY0" fmla="*/ 72 h 4454436"/>
                <a:gd name="connsiteX1" fmla="*/ 1221245 w 1957967"/>
                <a:gd name="connsiteY1" fmla="*/ 182950 h 4454436"/>
                <a:gd name="connsiteX2" fmla="*/ 1459815 w 1957967"/>
                <a:gd name="connsiteY2" fmla="*/ 2671275 h 4454436"/>
                <a:gd name="connsiteX3" fmla="*/ 1957967 w 1957967"/>
                <a:gd name="connsiteY3" fmla="*/ 4413146 h 4454436"/>
                <a:gd name="connsiteX4" fmla="*/ 0 w 1957967"/>
                <a:gd name="connsiteY4" fmla="*/ 4454436 h 4454436"/>
                <a:gd name="connsiteX5" fmla="*/ 195722 w 1957967"/>
                <a:gd name="connsiteY5" fmla="*/ 2525117 h 4454436"/>
                <a:gd name="connsiteX6" fmla="*/ 415623 w 1957967"/>
                <a:gd name="connsiteY6" fmla="*/ 213114 h 4454436"/>
                <a:gd name="connsiteX7" fmla="*/ 826780 w 1957967"/>
                <a:gd name="connsiteY7" fmla="*/ 72 h 4454436"/>
                <a:gd name="connsiteX0" fmla="*/ 826780 w 1957967"/>
                <a:gd name="connsiteY0" fmla="*/ 72 h 4454436"/>
                <a:gd name="connsiteX1" fmla="*/ 1221245 w 1957967"/>
                <a:gd name="connsiteY1" fmla="*/ 182950 h 4454436"/>
                <a:gd name="connsiteX2" fmla="*/ 1459815 w 1957967"/>
                <a:gd name="connsiteY2" fmla="*/ 2671275 h 4454436"/>
                <a:gd name="connsiteX3" fmla="*/ 1957967 w 1957967"/>
                <a:gd name="connsiteY3" fmla="*/ 4413146 h 4454436"/>
                <a:gd name="connsiteX4" fmla="*/ 0 w 1957967"/>
                <a:gd name="connsiteY4" fmla="*/ 4454436 h 4454436"/>
                <a:gd name="connsiteX5" fmla="*/ 195722 w 1957967"/>
                <a:gd name="connsiteY5" fmla="*/ 2525117 h 4454436"/>
                <a:gd name="connsiteX6" fmla="*/ 415623 w 1957967"/>
                <a:gd name="connsiteY6" fmla="*/ 213114 h 4454436"/>
                <a:gd name="connsiteX7" fmla="*/ 826780 w 1957967"/>
                <a:gd name="connsiteY7" fmla="*/ 72 h 4454436"/>
                <a:gd name="connsiteX0" fmla="*/ 826780 w 1957967"/>
                <a:gd name="connsiteY0" fmla="*/ 72 h 4454436"/>
                <a:gd name="connsiteX1" fmla="*/ 1221245 w 1957967"/>
                <a:gd name="connsiteY1" fmla="*/ 182950 h 4454436"/>
                <a:gd name="connsiteX2" fmla="*/ 1459815 w 1957967"/>
                <a:gd name="connsiteY2" fmla="*/ 2671275 h 4454436"/>
                <a:gd name="connsiteX3" fmla="*/ 1957967 w 1957967"/>
                <a:gd name="connsiteY3" fmla="*/ 4413146 h 4454436"/>
                <a:gd name="connsiteX4" fmla="*/ 0 w 1957967"/>
                <a:gd name="connsiteY4" fmla="*/ 4454436 h 4454436"/>
                <a:gd name="connsiteX5" fmla="*/ 195722 w 1957967"/>
                <a:gd name="connsiteY5" fmla="*/ 2525117 h 4454436"/>
                <a:gd name="connsiteX6" fmla="*/ 415623 w 1957967"/>
                <a:gd name="connsiteY6" fmla="*/ 213114 h 4454436"/>
                <a:gd name="connsiteX7" fmla="*/ 826780 w 1957967"/>
                <a:gd name="connsiteY7" fmla="*/ 72 h 4454436"/>
                <a:gd name="connsiteX0" fmla="*/ 993382 w 2124569"/>
                <a:gd name="connsiteY0" fmla="*/ 72 h 5569281"/>
                <a:gd name="connsiteX1" fmla="*/ 1387847 w 2124569"/>
                <a:gd name="connsiteY1" fmla="*/ 182950 h 5569281"/>
                <a:gd name="connsiteX2" fmla="*/ 1626417 w 2124569"/>
                <a:gd name="connsiteY2" fmla="*/ 2671275 h 5569281"/>
                <a:gd name="connsiteX3" fmla="*/ 2124569 w 2124569"/>
                <a:gd name="connsiteY3" fmla="*/ 4413146 h 5569281"/>
                <a:gd name="connsiteX4" fmla="*/ 0 w 2124569"/>
                <a:gd name="connsiteY4" fmla="*/ 5569281 h 5569281"/>
                <a:gd name="connsiteX5" fmla="*/ 362324 w 2124569"/>
                <a:gd name="connsiteY5" fmla="*/ 2525117 h 5569281"/>
                <a:gd name="connsiteX6" fmla="*/ 582225 w 2124569"/>
                <a:gd name="connsiteY6" fmla="*/ 213114 h 5569281"/>
                <a:gd name="connsiteX7" fmla="*/ 993382 w 2124569"/>
                <a:gd name="connsiteY7" fmla="*/ 72 h 5569281"/>
                <a:gd name="connsiteX0" fmla="*/ 993382 w 2449003"/>
                <a:gd name="connsiteY0" fmla="*/ 72 h 5569281"/>
                <a:gd name="connsiteX1" fmla="*/ 1387847 w 2449003"/>
                <a:gd name="connsiteY1" fmla="*/ 182950 h 5569281"/>
                <a:gd name="connsiteX2" fmla="*/ 1626417 w 2449003"/>
                <a:gd name="connsiteY2" fmla="*/ 2671275 h 5569281"/>
                <a:gd name="connsiteX3" fmla="*/ 2449003 w 2449003"/>
                <a:gd name="connsiteY3" fmla="*/ 5445410 h 5569281"/>
                <a:gd name="connsiteX4" fmla="*/ 0 w 2449003"/>
                <a:gd name="connsiteY4" fmla="*/ 5569281 h 5569281"/>
                <a:gd name="connsiteX5" fmla="*/ 362324 w 2449003"/>
                <a:gd name="connsiteY5" fmla="*/ 2525117 h 5569281"/>
                <a:gd name="connsiteX6" fmla="*/ 582225 w 2449003"/>
                <a:gd name="connsiteY6" fmla="*/ 213114 h 5569281"/>
                <a:gd name="connsiteX7" fmla="*/ 993382 w 2449003"/>
                <a:gd name="connsiteY7" fmla="*/ 72 h 5569281"/>
                <a:gd name="connsiteX0" fmla="*/ 993382 w 2212255"/>
                <a:gd name="connsiteY0" fmla="*/ 72 h 5569281"/>
                <a:gd name="connsiteX1" fmla="*/ 1387847 w 2212255"/>
                <a:gd name="connsiteY1" fmla="*/ 182950 h 5569281"/>
                <a:gd name="connsiteX2" fmla="*/ 1626417 w 2212255"/>
                <a:gd name="connsiteY2" fmla="*/ 2671275 h 5569281"/>
                <a:gd name="connsiteX3" fmla="*/ 2212255 w 2212255"/>
                <a:gd name="connsiteY3" fmla="*/ 5476379 h 5569281"/>
                <a:gd name="connsiteX4" fmla="*/ 0 w 2212255"/>
                <a:gd name="connsiteY4" fmla="*/ 5569281 h 5569281"/>
                <a:gd name="connsiteX5" fmla="*/ 362324 w 2212255"/>
                <a:gd name="connsiteY5" fmla="*/ 2525117 h 5569281"/>
                <a:gd name="connsiteX6" fmla="*/ 582225 w 2212255"/>
                <a:gd name="connsiteY6" fmla="*/ 213114 h 5569281"/>
                <a:gd name="connsiteX7" fmla="*/ 993382 w 2212255"/>
                <a:gd name="connsiteY7" fmla="*/ 72 h 5569281"/>
                <a:gd name="connsiteX0" fmla="*/ 993382 w 2212255"/>
                <a:gd name="connsiteY0" fmla="*/ 72 h 5569281"/>
                <a:gd name="connsiteX1" fmla="*/ 1387847 w 2212255"/>
                <a:gd name="connsiteY1" fmla="*/ 182950 h 5569281"/>
                <a:gd name="connsiteX2" fmla="*/ 1626417 w 2212255"/>
                <a:gd name="connsiteY2" fmla="*/ 2671275 h 5569281"/>
                <a:gd name="connsiteX3" fmla="*/ 2212255 w 2212255"/>
                <a:gd name="connsiteY3" fmla="*/ 5476379 h 5569281"/>
                <a:gd name="connsiteX4" fmla="*/ 0 w 2212255"/>
                <a:gd name="connsiteY4" fmla="*/ 5569281 h 5569281"/>
                <a:gd name="connsiteX5" fmla="*/ 362324 w 2212255"/>
                <a:gd name="connsiteY5" fmla="*/ 2525117 h 5569281"/>
                <a:gd name="connsiteX6" fmla="*/ 582225 w 2212255"/>
                <a:gd name="connsiteY6" fmla="*/ 213114 h 5569281"/>
                <a:gd name="connsiteX7" fmla="*/ 993382 w 2212255"/>
                <a:gd name="connsiteY7" fmla="*/ 72 h 5569281"/>
                <a:gd name="connsiteX0" fmla="*/ 993382 w 2212255"/>
                <a:gd name="connsiteY0" fmla="*/ 72 h 5569281"/>
                <a:gd name="connsiteX1" fmla="*/ 1387847 w 2212255"/>
                <a:gd name="connsiteY1" fmla="*/ 182950 h 5569281"/>
                <a:gd name="connsiteX2" fmla="*/ 1626417 w 2212255"/>
                <a:gd name="connsiteY2" fmla="*/ 2671275 h 5569281"/>
                <a:gd name="connsiteX3" fmla="*/ 2212255 w 2212255"/>
                <a:gd name="connsiteY3" fmla="*/ 5476379 h 5569281"/>
                <a:gd name="connsiteX4" fmla="*/ 0 w 2212255"/>
                <a:gd name="connsiteY4" fmla="*/ 5569281 h 5569281"/>
                <a:gd name="connsiteX5" fmla="*/ 362324 w 2212255"/>
                <a:gd name="connsiteY5" fmla="*/ 2525117 h 5569281"/>
                <a:gd name="connsiteX6" fmla="*/ 582225 w 2212255"/>
                <a:gd name="connsiteY6" fmla="*/ 213114 h 5569281"/>
                <a:gd name="connsiteX7" fmla="*/ 993382 w 2212255"/>
                <a:gd name="connsiteY7" fmla="*/ 72 h 5569281"/>
                <a:gd name="connsiteX0" fmla="*/ 993382 w 2071959"/>
                <a:gd name="connsiteY0" fmla="*/ 72 h 5569281"/>
                <a:gd name="connsiteX1" fmla="*/ 1387847 w 2071959"/>
                <a:gd name="connsiteY1" fmla="*/ 182950 h 5569281"/>
                <a:gd name="connsiteX2" fmla="*/ 1626417 w 2071959"/>
                <a:gd name="connsiteY2" fmla="*/ 2671275 h 5569281"/>
                <a:gd name="connsiteX3" fmla="*/ 2071959 w 2071959"/>
                <a:gd name="connsiteY3" fmla="*/ 5527991 h 5569281"/>
                <a:gd name="connsiteX4" fmla="*/ 0 w 2071959"/>
                <a:gd name="connsiteY4" fmla="*/ 5569281 h 5569281"/>
                <a:gd name="connsiteX5" fmla="*/ 362324 w 2071959"/>
                <a:gd name="connsiteY5" fmla="*/ 2525117 h 5569281"/>
                <a:gd name="connsiteX6" fmla="*/ 582225 w 2071959"/>
                <a:gd name="connsiteY6" fmla="*/ 213114 h 5569281"/>
                <a:gd name="connsiteX7" fmla="*/ 993382 w 2071959"/>
                <a:gd name="connsiteY7" fmla="*/ 72 h 5569281"/>
                <a:gd name="connsiteX0" fmla="*/ 993382 w 2071959"/>
                <a:gd name="connsiteY0" fmla="*/ 72 h 5569281"/>
                <a:gd name="connsiteX1" fmla="*/ 1387847 w 2071959"/>
                <a:gd name="connsiteY1" fmla="*/ 182950 h 5569281"/>
                <a:gd name="connsiteX2" fmla="*/ 1626417 w 2071959"/>
                <a:gd name="connsiteY2" fmla="*/ 2671275 h 5569281"/>
                <a:gd name="connsiteX3" fmla="*/ 2071959 w 2071959"/>
                <a:gd name="connsiteY3" fmla="*/ 5527991 h 5569281"/>
                <a:gd name="connsiteX4" fmla="*/ 0 w 2071959"/>
                <a:gd name="connsiteY4" fmla="*/ 5569281 h 5569281"/>
                <a:gd name="connsiteX5" fmla="*/ 362324 w 2071959"/>
                <a:gd name="connsiteY5" fmla="*/ 2525117 h 5569281"/>
                <a:gd name="connsiteX6" fmla="*/ 582225 w 2071959"/>
                <a:gd name="connsiteY6" fmla="*/ 213114 h 5569281"/>
                <a:gd name="connsiteX7" fmla="*/ 993382 w 2071959"/>
                <a:gd name="connsiteY7" fmla="*/ 72 h 5569281"/>
                <a:gd name="connsiteX0" fmla="*/ 993382 w 2068851"/>
                <a:gd name="connsiteY0" fmla="*/ 72 h 5586530"/>
                <a:gd name="connsiteX1" fmla="*/ 1387847 w 2068851"/>
                <a:gd name="connsiteY1" fmla="*/ 182950 h 5586530"/>
                <a:gd name="connsiteX2" fmla="*/ 1626417 w 2068851"/>
                <a:gd name="connsiteY2" fmla="*/ 2671275 h 5586530"/>
                <a:gd name="connsiteX3" fmla="*/ 2068851 w 2068851"/>
                <a:gd name="connsiteY3" fmla="*/ 5586530 h 5586530"/>
                <a:gd name="connsiteX4" fmla="*/ 0 w 2068851"/>
                <a:gd name="connsiteY4" fmla="*/ 5569281 h 5586530"/>
                <a:gd name="connsiteX5" fmla="*/ 362324 w 2068851"/>
                <a:gd name="connsiteY5" fmla="*/ 2525117 h 5586530"/>
                <a:gd name="connsiteX6" fmla="*/ 582225 w 2068851"/>
                <a:gd name="connsiteY6" fmla="*/ 213114 h 5586530"/>
                <a:gd name="connsiteX7" fmla="*/ 993382 w 2068851"/>
                <a:gd name="connsiteY7" fmla="*/ 72 h 5586530"/>
                <a:gd name="connsiteX0" fmla="*/ 1215567 w 2291036"/>
                <a:gd name="connsiteY0" fmla="*/ 8830 h 5595288"/>
                <a:gd name="connsiteX1" fmla="*/ 1610032 w 2291036"/>
                <a:gd name="connsiteY1" fmla="*/ 191708 h 5595288"/>
                <a:gd name="connsiteX2" fmla="*/ 1848602 w 2291036"/>
                <a:gd name="connsiteY2" fmla="*/ 2680033 h 5595288"/>
                <a:gd name="connsiteX3" fmla="*/ 2291036 w 2291036"/>
                <a:gd name="connsiteY3" fmla="*/ 5595288 h 5595288"/>
                <a:gd name="connsiteX4" fmla="*/ 222185 w 2291036"/>
                <a:gd name="connsiteY4" fmla="*/ 5578039 h 5595288"/>
                <a:gd name="connsiteX5" fmla="*/ 584509 w 2291036"/>
                <a:gd name="connsiteY5" fmla="*/ 2533875 h 5595288"/>
                <a:gd name="connsiteX6" fmla="*/ 272456 w 2291036"/>
                <a:gd name="connsiteY6" fmla="*/ 430619 h 5595288"/>
                <a:gd name="connsiteX7" fmla="*/ 1215567 w 2291036"/>
                <a:gd name="connsiteY7" fmla="*/ 8830 h 5595288"/>
                <a:gd name="connsiteX0" fmla="*/ 993382 w 2068851"/>
                <a:gd name="connsiteY0" fmla="*/ 8832 h 5595290"/>
                <a:gd name="connsiteX1" fmla="*/ 1387847 w 2068851"/>
                <a:gd name="connsiteY1" fmla="*/ 191710 h 5595290"/>
                <a:gd name="connsiteX2" fmla="*/ 1626417 w 2068851"/>
                <a:gd name="connsiteY2" fmla="*/ 2680035 h 5595290"/>
                <a:gd name="connsiteX3" fmla="*/ 2068851 w 2068851"/>
                <a:gd name="connsiteY3" fmla="*/ 5595290 h 5595290"/>
                <a:gd name="connsiteX4" fmla="*/ 0 w 2068851"/>
                <a:gd name="connsiteY4" fmla="*/ 5578041 h 5595290"/>
                <a:gd name="connsiteX5" fmla="*/ 362324 w 2068851"/>
                <a:gd name="connsiteY5" fmla="*/ 2533877 h 5595290"/>
                <a:gd name="connsiteX6" fmla="*/ 50271 w 2068851"/>
                <a:gd name="connsiteY6" fmla="*/ 430621 h 5595290"/>
                <a:gd name="connsiteX7" fmla="*/ 993382 w 2068851"/>
                <a:gd name="connsiteY7" fmla="*/ 8832 h 5595290"/>
                <a:gd name="connsiteX0" fmla="*/ 993382 w 2068851"/>
                <a:gd name="connsiteY0" fmla="*/ 8832 h 5595290"/>
                <a:gd name="connsiteX1" fmla="*/ 1387847 w 2068851"/>
                <a:gd name="connsiteY1" fmla="*/ 191710 h 5595290"/>
                <a:gd name="connsiteX2" fmla="*/ 1626417 w 2068851"/>
                <a:gd name="connsiteY2" fmla="*/ 2680035 h 5595290"/>
                <a:gd name="connsiteX3" fmla="*/ 2068851 w 2068851"/>
                <a:gd name="connsiteY3" fmla="*/ 5595290 h 5595290"/>
                <a:gd name="connsiteX4" fmla="*/ 0 w 2068851"/>
                <a:gd name="connsiteY4" fmla="*/ 5578041 h 5595290"/>
                <a:gd name="connsiteX5" fmla="*/ 362324 w 2068851"/>
                <a:gd name="connsiteY5" fmla="*/ 2533877 h 5595290"/>
                <a:gd name="connsiteX6" fmla="*/ 50271 w 2068851"/>
                <a:gd name="connsiteY6" fmla="*/ 430621 h 5595290"/>
                <a:gd name="connsiteX7" fmla="*/ 993382 w 2068851"/>
                <a:gd name="connsiteY7" fmla="*/ 8832 h 5595290"/>
                <a:gd name="connsiteX0" fmla="*/ 993382 w 2068851"/>
                <a:gd name="connsiteY0" fmla="*/ 8832 h 5595290"/>
                <a:gd name="connsiteX1" fmla="*/ 1387847 w 2068851"/>
                <a:gd name="connsiteY1" fmla="*/ 191710 h 5595290"/>
                <a:gd name="connsiteX2" fmla="*/ 1626417 w 2068851"/>
                <a:gd name="connsiteY2" fmla="*/ 2680035 h 5595290"/>
                <a:gd name="connsiteX3" fmla="*/ 2068851 w 2068851"/>
                <a:gd name="connsiteY3" fmla="*/ 5595290 h 5595290"/>
                <a:gd name="connsiteX4" fmla="*/ 0 w 2068851"/>
                <a:gd name="connsiteY4" fmla="*/ 5578041 h 5595290"/>
                <a:gd name="connsiteX5" fmla="*/ 362324 w 2068851"/>
                <a:gd name="connsiteY5" fmla="*/ 2533877 h 5595290"/>
                <a:gd name="connsiteX6" fmla="*/ 50271 w 2068851"/>
                <a:gd name="connsiteY6" fmla="*/ 430621 h 5595290"/>
                <a:gd name="connsiteX7" fmla="*/ 993382 w 2068851"/>
                <a:gd name="connsiteY7" fmla="*/ 8832 h 5595290"/>
                <a:gd name="connsiteX0" fmla="*/ 993382 w 2068851"/>
                <a:gd name="connsiteY0" fmla="*/ 2122 h 5588580"/>
                <a:gd name="connsiteX1" fmla="*/ 1865241 w 2068851"/>
                <a:gd name="connsiteY1" fmla="*/ 281346 h 5588580"/>
                <a:gd name="connsiteX2" fmla="*/ 1626417 w 2068851"/>
                <a:gd name="connsiteY2" fmla="*/ 2673325 h 5588580"/>
                <a:gd name="connsiteX3" fmla="*/ 2068851 w 2068851"/>
                <a:gd name="connsiteY3" fmla="*/ 5588580 h 5588580"/>
                <a:gd name="connsiteX4" fmla="*/ 0 w 2068851"/>
                <a:gd name="connsiteY4" fmla="*/ 5571331 h 5588580"/>
                <a:gd name="connsiteX5" fmla="*/ 362324 w 2068851"/>
                <a:gd name="connsiteY5" fmla="*/ 2527167 h 5588580"/>
                <a:gd name="connsiteX6" fmla="*/ 50271 w 2068851"/>
                <a:gd name="connsiteY6" fmla="*/ 423911 h 5588580"/>
                <a:gd name="connsiteX7" fmla="*/ 993382 w 2068851"/>
                <a:gd name="connsiteY7" fmla="*/ 2122 h 5588580"/>
                <a:gd name="connsiteX0" fmla="*/ 993382 w 2068851"/>
                <a:gd name="connsiteY0" fmla="*/ 2122 h 5588580"/>
                <a:gd name="connsiteX1" fmla="*/ 1865241 w 2068851"/>
                <a:gd name="connsiteY1" fmla="*/ 281346 h 5588580"/>
                <a:gd name="connsiteX2" fmla="*/ 1626417 w 2068851"/>
                <a:gd name="connsiteY2" fmla="*/ 2673325 h 5588580"/>
                <a:gd name="connsiteX3" fmla="*/ 2068851 w 2068851"/>
                <a:gd name="connsiteY3" fmla="*/ 5588580 h 5588580"/>
                <a:gd name="connsiteX4" fmla="*/ 0 w 2068851"/>
                <a:gd name="connsiteY4" fmla="*/ 5571331 h 5588580"/>
                <a:gd name="connsiteX5" fmla="*/ 362324 w 2068851"/>
                <a:gd name="connsiteY5" fmla="*/ 2527167 h 5588580"/>
                <a:gd name="connsiteX6" fmla="*/ 50271 w 2068851"/>
                <a:gd name="connsiteY6" fmla="*/ 423911 h 5588580"/>
                <a:gd name="connsiteX7" fmla="*/ 993382 w 2068851"/>
                <a:gd name="connsiteY7" fmla="*/ 2122 h 5588580"/>
                <a:gd name="connsiteX0" fmla="*/ 993382 w 2068851"/>
                <a:gd name="connsiteY0" fmla="*/ 2122 h 5588580"/>
                <a:gd name="connsiteX1" fmla="*/ 1865241 w 2068851"/>
                <a:gd name="connsiteY1" fmla="*/ 281346 h 5588580"/>
                <a:gd name="connsiteX2" fmla="*/ 1626417 w 2068851"/>
                <a:gd name="connsiteY2" fmla="*/ 2673325 h 5588580"/>
                <a:gd name="connsiteX3" fmla="*/ 2068851 w 2068851"/>
                <a:gd name="connsiteY3" fmla="*/ 5588580 h 5588580"/>
                <a:gd name="connsiteX4" fmla="*/ 0 w 2068851"/>
                <a:gd name="connsiteY4" fmla="*/ 5571331 h 5588580"/>
                <a:gd name="connsiteX5" fmla="*/ 362324 w 2068851"/>
                <a:gd name="connsiteY5" fmla="*/ 2527167 h 5588580"/>
                <a:gd name="connsiteX6" fmla="*/ 50271 w 2068851"/>
                <a:gd name="connsiteY6" fmla="*/ 423911 h 5588580"/>
                <a:gd name="connsiteX7" fmla="*/ 993382 w 2068851"/>
                <a:gd name="connsiteY7" fmla="*/ 2122 h 5588580"/>
                <a:gd name="connsiteX0" fmla="*/ 993382 w 2096567"/>
                <a:gd name="connsiteY0" fmla="*/ 3161 h 5589619"/>
                <a:gd name="connsiteX1" fmla="*/ 2090298 w 2096567"/>
                <a:gd name="connsiteY1" fmla="*/ 258298 h 5589619"/>
                <a:gd name="connsiteX2" fmla="*/ 1626417 w 2096567"/>
                <a:gd name="connsiteY2" fmla="*/ 2674364 h 5589619"/>
                <a:gd name="connsiteX3" fmla="*/ 2068851 w 2096567"/>
                <a:gd name="connsiteY3" fmla="*/ 5589619 h 5589619"/>
                <a:gd name="connsiteX4" fmla="*/ 0 w 2096567"/>
                <a:gd name="connsiteY4" fmla="*/ 5572370 h 5589619"/>
                <a:gd name="connsiteX5" fmla="*/ 362324 w 2096567"/>
                <a:gd name="connsiteY5" fmla="*/ 2528206 h 5589619"/>
                <a:gd name="connsiteX6" fmla="*/ 50271 w 2096567"/>
                <a:gd name="connsiteY6" fmla="*/ 424950 h 5589619"/>
                <a:gd name="connsiteX7" fmla="*/ 993382 w 2096567"/>
                <a:gd name="connsiteY7" fmla="*/ 3161 h 5589619"/>
                <a:gd name="connsiteX0" fmla="*/ 993382 w 2218232"/>
                <a:gd name="connsiteY0" fmla="*/ 1354 h 5587812"/>
                <a:gd name="connsiteX1" fmla="*/ 2213057 w 2218232"/>
                <a:gd name="connsiteY1" fmla="*/ 304664 h 5587812"/>
                <a:gd name="connsiteX2" fmla="*/ 1626417 w 2218232"/>
                <a:gd name="connsiteY2" fmla="*/ 2672557 h 5587812"/>
                <a:gd name="connsiteX3" fmla="*/ 2068851 w 2218232"/>
                <a:gd name="connsiteY3" fmla="*/ 5587812 h 5587812"/>
                <a:gd name="connsiteX4" fmla="*/ 0 w 2218232"/>
                <a:gd name="connsiteY4" fmla="*/ 5570563 h 5587812"/>
                <a:gd name="connsiteX5" fmla="*/ 362324 w 2218232"/>
                <a:gd name="connsiteY5" fmla="*/ 2526399 h 5587812"/>
                <a:gd name="connsiteX6" fmla="*/ 50271 w 2218232"/>
                <a:gd name="connsiteY6" fmla="*/ 423143 h 5587812"/>
                <a:gd name="connsiteX7" fmla="*/ 993382 w 2218232"/>
                <a:gd name="connsiteY7" fmla="*/ 1354 h 5587812"/>
                <a:gd name="connsiteX0" fmla="*/ 993382 w 2218232"/>
                <a:gd name="connsiteY0" fmla="*/ 24367 h 5610825"/>
                <a:gd name="connsiteX1" fmla="*/ 2213057 w 2218232"/>
                <a:gd name="connsiteY1" fmla="*/ 327677 h 5610825"/>
                <a:gd name="connsiteX2" fmla="*/ 1626417 w 2218232"/>
                <a:gd name="connsiteY2" fmla="*/ 2695570 h 5610825"/>
                <a:gd name="connsiteX3" fmla="*/ 2068851 w 2218232"/>
                <a:gd name="connsiteY3" fmla="*/ 5610825 h 5610825"/>
                <a:gd name="connsiteX4" fmla="*/ 0 w 2218232"/>
                <a:gd name="connsiteY4" fmla="*/ 5593576 h 5610825"/>
                <a:gd name="connsiteX5" fmla="*/ 362324 w 2218232"/>
                <a:gd name="connsiteY5" fmla="*/ 2549412 h 5610825"/>
                <a:gd name="connsiteX6" fmla="*/ 50271 w 2218232"/>
                <a:gd name="connsiteY6" fmla="*/ 446156 h 5610825"/>
                <a:gd name="connsiteX7" fmla="*/ 993382 w 2218232"/>
                <a:gd name="connsiteY7" fmla="*/ 24367 h 5610825"/>
                <a:gd name="connsiteX0" fmla="*/ 993382 w 2218232"/>
                <a:gd name="connsiteY0" fmla="*/ 381 h 5586839"/>
                <a:gd name="connsiteX1" fmla="*/ 2213057 w 2218232"/>
                <a:gd name="connsiteY1" fmla="*/ 496380 h 5586839"/>
                <a:gd name="connsiteX2" fmla="*/ 1626417 w 2218232"/>
                <a:gd name="connsiteY2" fmla="*/ 2671584 h 5586839"/>
                <a:gd name="connsiteX3" fmla="*/ 2068851 w 2218232"/>
                <a:gd name="connsiteY3" fmla="*/ 5586839 h 5586839"/>
                <a:gd name="connsiteX4" fmla="*/ 0 w 2218232"/>
                <a:gd name="connsiteY4" fmla="*/ 5569590 h 5586839"/>
                <a:gd name="connsiteX5" fmla="*/ 362324 w 2218232"/>
                <a:gd name="connsiteY5" fmla="*/ 2525426 h 5586839"/>
                <a:gd name="connsiteX6" fmla="*/ 50271 w 2218232"/>
                <a:gd name="connsiteY6" fmla="*/ 422170 h 5586839"/>
                <a:gd name="connsiteX7" fmla="*/ 993382 w 2218232"/>
                <a:gd name="connsiteY7" fmla="*/ 381 h 5586839"/>
                <a:gd name="connsiteX0" fmla="*/ 1195135 w 2419985"/>
                <a:gd name="connsiteY0" fmla="*/ 43 h 5586501"/>
                <a:gd name="connsiteX1" fmla="*/ 2414810 w 2419985"/>
                <a:gd name="connsiteY1" fmla="*/ 496042 h 5586501"/>
                <a:gd name="connsiteX2" fmla="*/ 1828170 w 2419985"/>
                <a:gd name="connsiteY2" fmla="*/ 2671246 h 5586501"/>
                <a:gd name="connsiteX3" fmla="*/ 2270604 w 2419985"/>
                <a:gd name="connsiteY3" fmla="*/ 5586501 h 5586501"/>
                <a:gd name="connsiteX4" fmla="*/ 201753 w 2419985"/>
                <a:gd name="connsiteY4" fmla="*/ 5569252 h 5586501"/>
                <a:gd name="connsiteX5" fmla="*/ 564077 w 2419985"/>
                <a:gd name="connsiteY5" fmla="*/ 2525088 h 5586501"/>
                <a:gd name="connsiteX6" fmla="*/ 16737 w 2419985"/>
                <a:gd name="connsiteY6" fmla="*/ 470004 h 5586501"/>
                <a:gd name="connsiteX7" fmla="*/ 1195135 w 2419985"/>
                <a:gd name="connsiteY7" fmla="*/ 43 h 5586501"/>
                <a:gd name="connsiteX0" fmla="*/ 1195135 w 2419985"/>
                <a:gd name="connsiteY0" fmla="*/ 2484 h 5588942"/>
                <a:gd name="connsiteX1" fmla="*/ 2414810 w 2419985"/>
                <a:gd name="connsiteY1" fmla="*/ 498483 h 5588942"/>
                <a:gd name="connsiteX2" fmla="*/ 1828170 w 2419985"/>
                <a:gd name="connsiteY2" fmla="*/ 2673687 h 5588942"/>
                <a:gd name="connsiteX3" fmla="*/ 2270604 w 2419985"/>
                <a:gd name="connsiteY3" fmla="*/ 5588942 h 5588942"/>
                <a:gd name="connsiteX4" fmla="*/ 201753 w 2419985"/>
                <a:gd name="connsiteY4" fmla="*/ 5571693 h 5588942"/>
                <a:gd name="connsiteX5" fmla="*/ 564077 w 2419985"/>
                <a:gd name="connsiteY5" fmla="*/ 2527529 h 5588942"/>
                <a:gd name="connsiteX6" fmla="*/ 16737 w 2419985"/>
                <a:gd name="connsiteY6" fmla="*/ 472445 h 5588942"/>
                <a:gd name="connsiteX7" fmla="*/ 1195135 w 2419985"/>
                <a:gd name="connsiteY7" fmla="*/ 2484 h 5588942"/>
                <a:gd name="connsiteX0" fmla="*/ 1195135 w 2270605"/>
                <a:gd name="connsiteY0" fmla="*/ 44458 h 5630916"/>
                <a:gd name="connsiteX1" fmla="*/ 2244836 w 2270605"/>
                <a:gd name="connsiteY1" fmla="*/ 307007 h 5630916"/>
                <a:gd name="connsiteX2" fmla="*/ 1828170 w 2270605"/>
                <a:gd name="connsiteY2" fmla="*/ 2715661 h 5630916"/>
                <a:gd name="connsiteX3" fmla="*/ 2270604 w 2270605"/>
                <a:gd name="connsiteY3" fmla="*/ 5630916 h 5630916"/>
                <a:gd name="connsiteX4" fmla="*/ 201753 w 2270605"/>
                <a:gd name="connsiteY4" fmla="*/ 5613667 h 5630916"/>
                <a:gd name="connsiteX5" fmla="*/ 564077 w 2270605"/>
                <a:gd name="connsiteY5" fmla="*/ 2569503 h 5630916"/>
                <a:gd name="connsiteX6" fmla="*/ 16737 w 2270605"/>
                <a:gd name="connsiteY6" fmla="*/ 514419 h 5630916"/>
                <a:gd name="connsiteX7" fmla="*/ 1195135 w 2270605"/>
                <a:gd name="connsiteY7" fmla="*/ 44458 h 5630916"/>
                <a:gd name="connsiteX0" fmla="*/ 1195135 w 2270603"/>
                <a:gd name="connsiteY0" fmla="*/ 8807 h 5595265"/>
                <a:gd name="connsiteX1" fmla="*/ 2244836 w 2270603"/>
                <a:gd name="connsiteY1" fmla="*/ 271356 h 5595265"/>
                <a:gd name="connsiteX2" fmla="*/ 1828170 w 2270603"/>
                <a:gd name="connsiteY2" fmla="*/ 2680010 h 5595265"/>
                <a:gd name="connsiteX3" fmla="*/ 2270604 w 2270603"/>
                <a:gd name="connsiteY3" fmla="*/ 5595265 h 5595265"/>
                <a:gd name="connsiteX4" fmla="*/ 201753 w 2270603"/>
                <a:gd name="connsiteY4" fmla="*/ 5578016 h 5595265"/>
                <a:gd name="connsiteX5" fmla="*/ 564077 w 2270603"/>
                <a:gd name="connsiteY5" fmla="*/ 2533852 h 5595265"/>
                <a:gd name="connsiteX6" fmla="*/ 16737 w 2270603"/>
                <a:gd name="connsiteY6" fmla="*/ 478768 h 5595265"/>
                <a:gd name="connsiteX7" fmla="*/ 1195135 w 2270603"/>
                <a:gd name="connsiteY7" fmla="*/ 8807 h 5595265"/>
                <a:gd name="connsiteX0" fmla="*/ 1048645 w 2124114"/>
                <a:gd name="connsiteY0" fmla="*/ 70435 h 5656893"/>
                <a:gd name="connsiteX1" fmla="*/ 2098346 w 2124114"/>
                <a:gd name="connsiteY1" fmla="*/ 332984 h 5656893"/>
                <a:gd name="connsiteX2" fmla="*/ 1681680 w 2124114"/>
                <a:gd name="connsiteY2" fmla="*/ 2741638 h 5656893"/>
                <a:gd name="connsiteX3" fmla="*/ 2124114 w 2124114"/>
                <a:gd name="connsiteY3" fmla="*/ 5656893 h 5656893"/>
                <a:gd name="connsiteX4" fmla="*/ 55263 w 2124114"/>
                <a:gd name="connsiteY4" fmla="*/ 5639644 h 5656893"/>
                <a:gd name="connsiteX5" fmla="*/ 417587 w 2124114"/>
                <a:gd name="connsiteY5" fmla="*/ 2595480 h 5656893"/>
                <a:gd name="connsiteX6" fmla="*/ 21333 w 2124114"/>
                <a:gd name="connsiteY6" fmla="*/ 318062 h 5656893"/>
                <a:gd name="connsiteX7" fmla="*/ 1048645 w 2124114"/>
                <a:gd name="connsiteY7" fmla="*/ 70435 h 5656893"/>
                <a:gd name="connsiteX0" fmla="*/ 1048643 w 2124112"/>
                <a:gd name="connsiteY0" fmla="*/ 109874 h 5696332"/>
                <a:gd name="connsiteX1" fmla="*/ 2098344 w 2124112"/>
                <a:gd name="connsiteY1" fmla="*/ 372423 h 5696332"/>
                <a:gd name="connsiteX2" fmla="*/ 1681678 w 2124112"/>
                <a:gd name="connsiteY2" fmla="*/ 2781077 h 5696332"/>
                <a:gd name="connsiteX3" fmla="*/ 2124112 w 2124112"/>
                <a:gd name="connsiteY3" fmla="*/ 5696332 h 5696332"/>
                <a:gd name="connsiteX4" fmla="*/ 55261 w 2124112"/>
                <a:gd name="connsiteY4" fmla="*/ 5679083 h 5696332"/>
                <a:gd name="connsiteX5" fmla="*/ 417585 w 2124112"/>
                <a:gd name="connsiteY5" fmla="*/ 2634919 h 5696332"/>
                <a:gd name="connsiteX6" fmla="*/ 21331 w 2124112"/>
                <a:gd name="connsiteY6" fmla="*/ 357501 h 5696332"/>
                <a:gd name="connsiteX7" fmla="*/ 1048643 w 2124112"/>
                <a:gd name="connsiteY7" fmla="*/ 109874 h 5696332"/>
                <a:gd name="connsiteX0" fmla="*/ 1171402 w 2124112"/>
                <a:gd name="connsiteY0" fmla="*/ 28752 h 5793075"/>
                <a:gd name="connsiteX1" fmla="*/ 2098344 w 2124112"/>
                <a:gd name="connsiteY1" fmla="*/ 469166 h 5793075"/>
                <a:gd name="connsiteX2" fmla="*/ 1681678 w 2124112"/>
                <a:gd name="connsiteY2" fmla="*/ 2877820 h 5793075"/>
                <a:gd name="connsiteX3" fmla="*/ 2124112 w 2124112"/>
                <a:gd name="connsiteY3" fmla="*/ 5793075 h 5793075"/>
                <a:gd name="connsiteX4" fmla="*/ 55261 w 2124112"/>
                <a:gd name="connsiteY4" fmla="*/ 5775826 h 5793075"/>
                <a:gd name="connsiteX5" fmla="*/ 417585 w 2124112"/>
                <a:gd name="connsiteY5" fmla="*/ 2731662 h 5793075"/>
                <a:gd name="connsiteX6" fmla="*/ 21331 w 2124112"/>
                <a:gd name="connsiteY6" fmla="*/ 454244 h 5793075"/>
                <a:gd name="connsiteX7" fmla="*/ 1171402 w 2124112"/>
                <a:gd name="connsiteY7" fmla="*/ 28752 h 5793075"/>
                <a:gd name="connsiteX0" fmla="*/ 1058086 w 2124112"/>
                <a:gd name="connsiteY0" fmla="*/ 80116 h 5722155"/>
                <a:gd name="connsiteX1" fmla="*/ 2098344 w 2124112"/>
                <a:gd name="connsiteY1" fmla="*/ 398246 h 5722155"/>
                <a:gd name="connsiteX2" fmla="*/ 1681678 w 2124112"/>
                <a:gd name="connsiteY2" fmla="*/ 2806900 h 5722155"/>
                <a:gd name="connsiteX3" fmla="*/ 2124112 w 2124112"/>
                <a:gd name="connsiteY3" fmla="*/ 5722155 h 5722155"/>
                <a:gd name="connsiteX4" fmla="*/ 55261 w 2124112"/>
                <a:gd name="connsiteY4" fmla="*/ 5704906 h 5722155"/>
                <a:gd name="connsiteX5" fmla="*/ 417585 w 2124112"/>
                <a:gd name="connsiteY5" fmla="*/ 2660742 h 5722155"/>
                <a:gd name="connsiteX6" fmla="*/ 21331 w 2124112"/>
                <a:gd name="connsiteY6" fmla="*/ 383324 h 5722155"/>
                <a:gd name="connsiteX7" fmla="*/ 1058086 w 2124112"/>
                <a:gd name="connsiteY7" fmla="*/ 80116 h 5722155"/>
                <a:gd name="connsiteX0" fmla="*/ 1058086 w 2124112"/>
                <a:gd name="connsiteY0" fmla="*/ 52087 h 5694126"/>
                <a:gd name="connsiteX1" fmla="*/ 2098344 w 2124112"/>
                <a:gd name="connsiteY1" fmla="*/ 370217 h 5694126"/>
                <a:gd name="connsiteX2" fmla="*/ 1681678 w 2124112"/>
                <a:gd name="connsiteY2" fmla="*/ 2778871 h 5694126"/>
                <a:gd name="connsiteX3" fmla="*/ 2124112 w 2124112"/>
                <a:gd name="connsiteY3" fmla="*/ 5694126 h 5694126"/>
                <a:gd name="connsiteX4" fmla="*/ 55261 w 2124112"/>
                <a:gd name="connsiteY4" fmla="*/ 5676877 h 5694126"/>
                <a:gd name="connsiteX5" fmla="*/ 417585 w 2124112"/>
                <a:gd name="connsiteY5" fmla="*/ 2632713 h 5694126"/>
                <a:gd name="connsiteX6" fmla="*/ 21331 w 2124112"/>
                <a:gd name="connsiteY6" fmla="*/ 355295 h 5694126"/>
                <a:gd name="connsiteX7" fmla="*/ 1058086 w 2124112"/>
                <a:gd name="connsiteY7" fmla="*/ 52087 h 5694126"/>
                <a:gd name="connsiteX0" fmla="*/ 1067529 w 2124112"/>
                <a:gd name="connsiteY0" fmla="*/ 127132 h 5646887"/>
                <a:gd name="connsiteX1" fmla="*/ 2098344 w 2124112"/>
                <a:gd name="connsiteY1" fmla="*/ 322978 h 5646887"/>
                <a:gd name="connsiteX2" fmla="*/ 1681678 w 2124112"/>
                <a:gd name="connsiteY2" fmla="*/ 2731632 h 5646887"/>
                <a:gd name="connsiteX3" fmla="*/ 2124112 w 2124112"/>
                <a:gd name="connsiteY3" fmla="*/ 5646887 h 5646887"/>
                <a:gd name="connsiteX4" fmla="*/ 55261 w 2124112"/>
                <a:gd name="connsiteY4" fmla="*/ 5629638 h 5646887"/>
                <a:gd name="connsiteX5" fmla="*/ 417585 w 2124112"/>
                <a:gd name="connsiteY5" fmla="*/ 2585474 h 5646887"/>
                <a:gd name="connsiteX6" fmla="*/ 21331 w 2124112"/>
                <a:gd name="connsiteY6" fmla="*/ 308056 h 5646887"/>
                <a:gd name="connsiteX7" fmla="*/ 1067529 w 2124112"/>
                <a:gd name="connsiteY7" fmla="*/ 127132 h 5646887"/>
                <a:gd name="connsiteX0" fmla="*/ 1067529 w 2124112"/>
                <a:gd name="connsiteY0" fmla="*/ 35147 h 5554902"/>
                <a:gd name="connsiteX1" fmla="*/ 2098344 w 2124112"/>
                <a:gd name="connsiteY1" fmla="*/ 230993 h 5554902"/>
                <a:gd name="connsiteX2" fmla="*/ 1681678 w 2124112"/>
                <a:gd name="connsiteY2" fmla="*/ 2639647 h 5554902"/>
                <a:gd name="connsiteX3" fmla="*/ 2124112 w 2124112"/>
                <a:gd name="connsiteY3" fmla="*/ 5554902 h 5554902"/>
                <a:gd name="connsiteX4" fmla="*/ 55261 w 2124112"/>
                <a:gd name="connsiteY4" fmla="*/ 5537653 h 5554902"/>
                <a:gd name="connsiteX5" fmla="*/ 417585 w 2124112"/>
                <a:gd name="connsiteY5" fmla="*/ 2493489 h 5554902"/>
                <a:gd name="connsiteX6" fmla="*/ 21331 w 2124112"/>
                <a:gd name="connsiteY6" fmla="*/ 216071 h 5554902"/>
                <a:gd name="connsiteX7" fmla="*/ 1067529 w 2124112"/>
                <a:gd name="connsiteY7" fmla="*/ 35147 h 5554902"/>
                <a:gd name="connsiteX0" fmla="*/ 1067529 w 2124112"/>
                <a:gd name="connsiteY0" fmla="*/ 22506 h 5542261"/>
                <a:gd name="connsiteX1" fmla="*/ 2098344 w 2124112"/>
                <a:gd name="connsiteY1" fmla="*/ 218352 h 5542261"/>
                <a:gd name="connsiteX2" fmla="*/ 1681678 w 2124112"/>
                <a:gd name="connsiteY2" fmla="*/ 2627006 h 5542261"/>
                <a:gd name="connsiteX3" fmla="*/ 2124112 w 2124112"/>
                <a:gd name="connsiteY3" fmla="*/ 5542261 h 5542261"/>
                <a:gd name="connsiteX4" fmla="*/ 55261 w 2124112"/>
                <a:gd name="connsiteY4" fmla="*/ 5525012 h 5542261"/>
                <a:gd name="connsiteX5" fmla="*/ 417585 w 2124112"/>
                <a:gd name="connsiteY5" fmla="*/ 2480848 h 5542261"/>
                <a:gd name="connsiteX6" fmla="*/ 21331 w 2124112"/>
                <a:gd name="connsiteY6" fmla="*/ 203430 h 5542261"/>
                <a:gd name="connsiteX7" fmla="*/ 1067529 w 2124112"/>
                <a:gd name="connsiteY7" fmla="*/ 22506 h 5542261"/>
                <a:gd name="connsiteX0" fmla="*/ 1067529 w 2124112"/>
                <a:gd name="connsiteY0" fmla="*/ 44766 h 5564521"/>
                <a:gd name="connsiteX1" fmla="*/ 2098344 w 2124112"/>
                <a:gd name="connsiteY1" fmla="*/ 240612 h 5564521"/>
                <a:gd name="connsiteX2" fmla="*/ 1681678 w 2124112"/>
                <a:gd name="connsiteY2" fmla="*/ 2649266 h 5564521"/>
                <a:gd name="connsiteX3" fmla="*/ 2124112 w 2124112"/>
                <a:gd name="connsiteY3" fmla="*/ 5564521 h 5564521"/>
                <a:gd name="connsiteX4" fmla="*/ 55261 w 2124112"/>
                <a:gd name="connsiteY4" fmla="*/ 5547272 h 5564521"/>
                <a:gd name="connsiteX5" fmla="*/ 417585 w 2124112"/>
                <a:gd name="connsiteY5" fmla="*/ 2503108 h 5564521"/>
                <a:gd name="connsiteX6" fmla="*/ 21331 w 2124112"/>
                <a:gd name="connsiteY6" fmla="*/ 225690 h 5564521"/>
                <a:gd name="connsiteX7" fmla="*/ 1067529 w 2124112"/>
                <a:gd name="connsiteY7" fmla="*/ 44766 h 5564521"/>
                <a:gd name="connsiteX0" fmla="*/ 1086909 w 2143492"/>
                <a:gd name="connsiteY0" fmla="*/ 44766 h 5564521"/>
                <a:gd name="connsiteX1" fmla="*/ 2117724 w 2143492"/>
                <a:gd name="connsiteY1" fmla="*/ 240612 h 5564521"/>
                <a:gd name="connsiteX2" fmla="*/ 1701058 w 2143492"/>
                <a:gd name="connsiteY2" fmla="*/ 2649266 h 5564521"/>
                <a:gd name="connsiteX3" fmla="*/ 2143492 w 2143492"/>
                <a:gd name="connsiteY3" fmla="*/ 5564521 h 5564521"/>
                <a:gd name="connsiteX4" fmla="*/ 74641 w 2143492"/>
                <a:gd name="connsiteY4" fmla="*/ 5547272 h 5564521"/>
                <a:gd name="connsiteX5" fmla="*/ 172439 w 2143492"/>
                <a:gd name="connsiteY5" fmla="*/ 2922169 h 5564521"/>
                <a:gd name="connsiteX6" fmla="*/ 40711 w 2143492"/>
                <a:gd name="connsiteY6" fmla="*/ 225690 h 5564521"/>
                <a:gd name="connsiteX7" fmla="*/ 1086909 w 2143492"/>
                <a:gd name="connsiteY7" fmla="*/ 44766 h 5564521"/>
                <a:gd name="connsiteX0" fmla="*/ 1012268 w 2068851"/>
                <a:gd name="connsiteY0" fmla="*/ 144618 h 5664373"/>
                <a:gd name="connsiteX1" fmla="*/ 2043083 w 2068851"/>
                <a:gd name="connsiteY1" fmla="*/ 340464 h 5664373"/>
                <a:gd name="connsiteX2" fmla="*/ 1626417 w 2068851"/>
                <a:gd name="connsiteY2" fmla="*/ 2749118 h 5664373"/>
                <a:gd name="connsiteX3" fmla="*/ 2068851 w 2068851"/>
                <a:gd name="connsiteY3" fmla="*/ 5664373 h 5664373"/>
                <a:gd name="connsiteX4" fmla="*/ 0 w 2068851"/>
                <a:gd name="connsiteY4" fmla="*/ 5647124 h 5664373"/>
                <a:gd name="connsiteX5" fmla="*/ 97798 w 2068851"/>
                <a:gd name="connsiteY5" fmla="*/ 3022021 h 5664373"/>
                <a:gd name="connsiteX6" fmla="*/ 296729 w 2068851"/>
                <a:gd name="connsiteY6" fmla="*/ 168394 h 5664373"/>
                <a:gd name="connsiteX7" fmla="*/ 1012268 w 2068851"/>
                <a:gd name="connsiteY7" fmla="*/ 144618 h 5664373"/>
                <a:gd name="connsiteX0" fmla="*/ 1012268 w 2068851"/>
                <a:gd name="connsiteY0" fmla="*/ 138173 h 5657928"/>
                <a:gd name="connsiteX1" fmla="*/ 1805009 w 2068851"/>
                <a:gd name="connsiteY1" fmla="*/ 176871 h 5657928"/>
                <a:gd name="connsiteX2" fmla="*/ 1626417 w 2068851"/>
                <a:gd name="connsiteY2" fmla="*/ 2742673 h 5657928"/>
                <a:gd name="connsiteX3" fmla="*/ 2068851 w 2068851"/>
                <a:gd name="connsiteY3" fmla="*/ 5657928 h 5657928"/>
                <a:gd name="connsiteX4" fmla="*/ 0 w 2068851"/>
                <a:gd name="connsiteY4" fmla="*/ 5640679 h 5657928"/>
                <a:gd name="connsiteX5" fmla="*/ 97798 w 2068851"/>
                <a:gd name="connsiteY5" fmla="*/ 3015576 h 5657928"/>
                <a:gd name="connsiteX6" fmla="*/ 296729 w 2068851"/>
                <a:gd name="connsiteY6" fmla="*/ 161949 h 5657928"/>
                <a:gd name="connsiteX7" fmla="*/ 1012268 w 2068851"/>
                <a:gd name="connsiteY7" fmla="*/ 138173 h 5657928"/>
                <a:gd name="connsiteX0" fmla="*/ 296729 w 2068851"/>
                <a:gd name="connsiteY0" fmla="*/ 331803 h 5827782"/>
                <a:gd name="connsiteX1" fmla="*/ 1805009 w 2068851"/>
                <a:gd name="connsiteY1" fmla="*/ 346725 h 5827782"/>
                <a:gd name="connsiteX2" fmla="*/ 1626417 w 2068851"/>
                <a:gd name="connsiteY2" fmla="*/ 2912527 h 5827782"/>
                <a:gd name="connsiteX3" fmla="*/ 2068851 w 2068851"/>
                <a:gd name="connsiteY3" fmla="*/ 5827782 h 5827782"/>
                <a:gd name="connsiteX4" fmla="*/ 0 w 2068851"/>
                <a:gd name="connsiteY4" fmla="*/ 5810533 h 5827782"/>
                <a:gd name="connsiteX5" fmla="*/ 97798 w 2068851"/>
                <a:gd name="connsiteY5" fmla="*/ 3185430 h 5827782"/>
                <a:gd name="connsiteX6" fmla="*/ 296729 w 2068851"/>
                <a:gd name="connsiteY6" fmla="*/ 331803 h 5827782"/>
                <a:gd name="connsiteX0" fmla="*/ 296729 w 2068851"/>
                <a:gd name="connsiteY0" fmla="*/ 217507 h 5713486"/>
                <a:gd name="connsiteX1" fmla="*/ 1805009 w 2068851"/>
                <a:gd name="connsiteY1" fmla="*/ 232429 h 5713486"/>
                <a:gd name="connsiteX2" fmla="*/ 1626417 w 2068851"/>
                <a:gd name="connsiteY2" fmla="*/ 2798231 h 5713486"/>
                <a:gd name="connsiteX3" fmla="*/ 2068851 w 2068851"/>
                <a:gd name="connsiteY3" fmla="*/ 5713486 h 5713486"/>
                <a:gd name="connsiteX4" fmla="*/ 0 w 2068851"/>
                <a:gd name="connsiteY4" fmla="*/ 5696237 h 5713486"/>
                <a:gd name="connsiteX5" fmla="*/ 97798 w 2068851"/>
                <a:gd name="connsiteY5" fmla="*/ 3071134 h 5713486"/>
                <a:gd name="connsiteX6" fmla="*/ 296729 w 2068851"/>
                <a:gd name="connsiteY6" fmla="*/ 217507 h 5713486"/>
                <a:gd name="connsiteX0" fmla="*/ 296729 w 2068851"/>
                <a:gd name="connsiteY0" fmla="*/ 217507 h 5713486"/>
                <a:gd name="connsiteX1" fmla="*/ 1805009 w 2068851"/>
                <a:gd name="connsiteY1" fmla="*/ 232429 h 5713486"/>
                <a:gd name="connsiteX2" fmla="*/ 1626417 w 2068851"/>
                <a:gd name="connsiteY2" fmla="*/ 2086500 h 5713486"/>
                <a:gd name="connsiteX3" fmla="*/ 2068851 w 2068851"/>
                <a:gd name="connsiteY3" fmla="*/ 5713486 h 5713486"/>
                <a:gd name="connsiteX4" fmla="*/ 0 w 2068851"/>
                <a:gd name="connsiteY4" fmla="*/ 5696237 h 5713486"/>
                <a:gd name="connsiteX5" fmla="*/ 97798 w 2068851"/>
                <a:gd name="connsiteY5" fmla="*/ 3071134 h 5713486"/>
                <a:gd name="connsiteX6" fmla="*/ 296729 w 2068851"/>
                <a:gd name="connsiteY6" fmla="*/ 217507 h 5713486"/>
                <a:gd name="connsiteX0" fmla="*/ 296729 w 2068851"/>
                <a:gd name="connsiteY0" fmla="*/ 217507 h 5713486"/>
                <a:gd name="connsiteX1" fmla="*/ 1805009 w 2068851"/>
                <a:gd name="connsiteY1" fmla="*/ 232429 h 5713486"/>
                <a:gd name="connsiteX2" fmla="*/ 1626417 w 2068851"/>
                <a:gd name="connsiteY2" fmla="*/ 2086500 h 5713486"/>
                <a:gd name="connsiteX3" fmla="*/ 2068851 w 2068851"/>
                <a:gd name="connsiteY3" fmla="*/ 5713486 h 5713486"/>
                <a:gd name="connsiteX4" fmla="*/ 0 w 2068851"/>
                <a:gd name="connsiteY4" fmla="*/ 5696237 h 5713486"/>
                <a:gd name="connsiteX5" fmla="*/ 97798 w 2068851"/>
                <a:gd name="connsiteY5" fmla="*/ 3071134 h 5713486"/>
                <a:gd name="connsiteX6" fmla="*/ 296729 w 2068851"/>
                <a:gd name="connsiteY6" fmla="*/ 217507 h 5713486"/>
                <a:gd name="connsiteX0" fmla="*/ 296729 w 2134982"/>
                <a:gd name="connsiteY0" fmla="*/ 217507 h 5696237"/>
                <a:gd name="connsiteX1" fmla="*/ 1805009 w 2134982"/>
                <a:gd name="connsiteY1" fmla="*/ 232429 h 5696237"/>
                <a:gd name="connsiteX2" fmla="*/ 1626417 w 2134982"/>
                <a:gd name="connsiteY2" fmla="*/ 2086500 h 5696237"/>
                <a:gd name="connsiteX3" fmla="*/ 2134982 w 2134982"/>
                <a:gd name="connsiteY3" fmla="*/ 5489423 h 5696237"/>
                <a:gd name="connsiteX4" fmla="*/ 0 w 2134982"/>
                <a:gd name="connsiteY4" fmla="*/ 5696237 h 5696237"/>
                <a:gd name="connsiteX5" fmla="*/ 97798 w 2134982"/>
                <a:gd name="connsiteY5" fmla="*/ 3071134 h 5696237"/>
                <a:gd name="connsiteX6" fmla="*/ 296729 w 2134982"/>
                <a:gd name="connsiteY6" fmla="*/ 217507 h 5696237"/>
                <a:gd name="connsiteX0" fmla="*/ 106504 w 2181681"/>
                <a:gd name="connsiteY0" fmla="*/ 172677 h 5725188"/>
                <a:gd name="connsiteX1" fmla="*/ 1851708 w 2181681"/>
                <a:gd name="connsiteY1" fmla="*/ 261380 h 5725188"/>
                <a:gd name="connsiteX2" fmla="*/ 1673116 w 2181681"/>
                <a:gd name="connsiteY2" fmla="*/ 2115451 h 5725188"/>
                <a:gd name="connsiteX3" fmla="*/ 2181681 w 2181681"/>
                <a:gd name="connsiteY3" fmla="*/ 5518374 h 5725188"/>
                <a:gd name="connsiteX4" fmla="*/ 46699 w 2181681"/>
                <a:gd name="connsiteY4" fmla="*/ 5725188 h 5725188"/>
                <a:gd name="connsiteX5" fmla="*/ 144497 w 2181681"/>
                <a:gd name="connsiteY5" fmla="*/ 3100085 h 5725188"/>
                <a:gd name="connsiteX6" fmla="*/ 106504 w 2181681"/>
                <a:gd name="connsiteY6" fmla="*/ 172677 h 5725188"/>
                <a:gd name="connsiteX0" fmla="*/ 106504 w 2181681"/>
                <a:gd name="connsiteY0" fmla="*/ 172677 h 5725188"/>
                <a:gd name="connsiteX1" fmla="*/ 1851708 w 2181681"/>
                <a:gd name="connsiteY1" fmla="*/ 261380 h 5725188"/>
                <a:gd name="connsiteX2" fmla="*/ 1865617 w 2181681"/>
                <a:gd name="connsiteY2" fmla="*/ 2233499 h 5725188"/>
                <a:gd name="connsiteX3" fmla="*/ 2181681 w 2181681"/>
                <a:gd name="connsiteY3" fmla="*/ 5518374 h 5725188"/>
                <a:gd name="connsiteX4" fmla="*/ 46699 w 2181681"/>
                <a:gd name="connsiteY4" fmla="*/ 5725188 h 5725188"/>
                <a:gd name="connsiteX5" fmla="*/ 144497 w 2181681"/>
                <a:gd name="connsiteY5" fmla="*/ 3100085 h 5725188"/>
                <a:gd name="connsiteX6" fmla="*/ 106504 w 2181681"/>
                <a:gd name="connsiteY6" fmla="*/ 172677 h 5725188"/>
                <a:gd name="connsiteX0" fmla="*/ 106504 w 1886729"/>
                <a:gd name="connsiteY0" fmla="*/ 172677 h 5725188"/>
                <a:gd name="connsiteX1" fmla="*/ 1851708 w 1886729"/>
                <a:gd name="connsiteY1" fmla="*/ 261380 h 5725188"/>
                <a:gd name="connsiteX2" fmla="*/ 1865617 w 1886729"/>
                <a:gd name="connsiteY2" fmla="*/ 2233499 h 5725188"/>
                <a:gd name="connsiteX3" fmla="*/ 1722641 w 1886729"/>
                <a:gd name="connsiteY3" fmla="*/ 5665936 h 5725188"/>
                <a:gd name="connsiteX4" fmla="*/ 46699 w 1886729"/>
                <a:gd name="connsiteY4" fmla="*/ 5725188 h 5725188"/>
                <a:gd name="connsiteX5" fmla="*/ 144497 w 1886729"/>
                <a:gd name="connsiteY5" fmla="*/ 3100085 h 5725188"/>
                <a:gd name="connsiteX6" fmla="*/ 106504 w 1886729"/>
                <a:gd name="connsiteY6" fmla="*/ 172677 h 5725188"/>
                <a:gd name="connsiteX0" fmla="*/ 106504 w 1886729"/>
                <a:gd name="connsiteY0" fmla="*/ 172677 h 5725188"/>
                <a:gd name="connsiteX1" fmla="*/ 1851708 w 1886729"/>
                <a:gd name="connsiteY1" fmla="*/ 261380 h 5725188"/>
                <a:gd name="connsiteX2" fmla="*/ 1865617 w 1886729"/>
                <a:gd name="connsiteY2" fmla="*/ 2233499 h 5725188"/>
                <a:gd name="connsiteX3" fmla="*/ 1722641 w 1886729"/>
                <a:gd name="connsiteY3" fmla="*/ 5665936 h 5725188"/>
                <a:gd name="connsiteX4" fmla="*/ 46699 w 1886729"/>
                <a:gd name="connsiteY4" fmla="*/ 5725188 h 5725188"/>
                <a:gd name="connsiteX5" fmla="*/ 144497 w 1886729"/>
                <a:gd name="connsiteY5" fmla="*/ 3100085 h 5725188"/>
                <a:gd name="connsiteX6" fmla="*/ 106504 w 1886729"/>
                <a:gd name="connsiteY6" fmla="*/ 172677 h 5725188"/>
                <a:gd name="connsiteX0" fmla="*/ 106504 w 1911279"/>
                <a:gd name="connsiteY0" fmla="*/ 172677 h 5725188"/>
                <a:gd name="connsiteX1" fmla="*/ 1851708 w 1911279"/>
                <a:gd name="connsiteY1" fmla="*/ 261380 h 5725188"/>
                <a:gd name="connsiteX2" fmla="*/ 1865617 w 1911279"/>
                <a:gd name="connsiteY2" fmla="*/ 2233499 h 5725188"/>
                <a:gd name="connsiteX3" fmla="*/ 1722641 w 1911279"/>
                <a:gd name="connsiteY3" fmla="*/ 5665936 h 5725188"/>
                <a:gd name="connsiteX4" fmla="*/ 46699 w 1911279"/>
                <a:gd name="connsiteY4" fmla="*/ 5725188 h 5725188"/>
                <a:gd name="connsiteX5" fmla="*/ 144497 w 1911279"/>
                <a:gd name="connsiteY5" fmla="*/ 3100085 h 5725188"/>
                <a:gd name="connsiteX6" fmla="*/ 106504 w 1911279"/>
                <a:gd name="connsiteY6" fmla="*/ 172677 h 5725188"/>
                <a:gd name="connsiteX0" fmla="*/ 106504 w 1911278"/>
                <a:gd name="connsiteY0" fmla="*/ 172677 h 5665936"/>
                <a:gd name="connsiteX1" fmla="*/ 1851708 w 1911278"/>
                <a:gd name="connsiteY1" fmla="*/ 261380 h 5665936"/>
                <a:gd name="connsiteX2" fmla="*/ 1865617 w 1911278"/>
                <a:gd name="connsiteY2" fmla="*/ 2233499 h 5665936"/>
                <a:gd name="connsiteX3" fmla="*/ 1722641 w 1911278"/>
                <a:gd name="connsiteY3" fmla="*/ 5665936 h 5665936"/>
                <a:gd name="connsiteX4" fmla="*/ 416892 w 1911278"/>
                <a:gd name="connsiteY4" fmla="*/ 5607139 h 5665936"/>
                <a:gd name="connsiteX5" fmla="*/ 144497 w 1911278"/>
                <a:gd name="connsiteY5" fmla="*/ 3100085 h 5665936"/>
                <a:gd name="connsiteX6" fmla="*/ 106504 w 1911278"/>
                <a:gd name="connsiteY6" fmla="*/ 172677 h 5665936"/>
                <a:gd name="connsiteX0" fmla="*/ 106504 w 1911278"/>
                <a:gd name="connsiteY0" fmla="*/ 172677 h 5665936"/>
                <a:gd name="connsiteX1" fmla="*/ 1851708 w 1911278"/>
                <a:gd name="connsiteY1" fmla="*/ 261380 h 5665936"/>
                <a:gd name="connsiteX2" fmla="*/ 1865617 w 1911278"/>
                <a:gd name="connsiteY2" fmla="*/ 2233499 h 5665936"/>
                <a:gd name="connsiteX3" fmla="*/ 1722641 w 1911278"/>
                <a:gd name="connsiteY3" fmla="*/ 5665936 h 5665936"/>
                <a:gd name="connsiteX4" fmla="*/ 416892 w 1911278"/>
                <a:gd name="connsiteY4" fmla="*/ 5607139 h 5665936"/>
                <a:gd name="connsiteX5" fmla="*/ 144497 w 1911278"/>
                <a:gd name="connsiteY5" fmla="*/ 3100085 h 5665936"/>
                <a:gd name="connsiteX6" fmla="*/ 106504 w 1911278"/>
                <a:gd name="connsiteY6" fmla="*/ 172677 h 5665936"/>
                <a:gd name="connsiteX0" fmla="*/ 191307 w 1996081"/>
                <a:gd name="connsiteY0" fmla="*/ 172677 h 5725188"/>
                <a:gd name="connsiteX1" fmla="*/ 1936511 w 1996081"/>
                <a:gd name="connsiteY1" fmla="*/ 261380 h 5725188"/>
                <a:gd name="connsiteX2" fmla="*/ 1950420 w 1996081"/>
                <a:gd name="connsiteY2" fmla="*/ 2233499 h 5725188"/>
                <a:gd name="connsiteX3" fmla="*/ 1807444 w 1996081"/>
                <a:gd name="connsiteY3" fmla="*/ 5665936 h 5725188"/>
                <a:gd name="connsiteX4" fmla="*/ 205541 w 1996081"/>
                <a:gd name="connsiteY4" fmla="*/ 5725188 h 5725188"/>
                <a:gd name="connsiteX5" fmla="*/ 229300 w 1996081"/>
                <a:gd name="connsiteY5" fmla="*/ 3100085 h 5725188"/>
                <a:gd name="connsiteX6" fmla="*/ 191307 w 1996081"/>
                <a:gd name="connsiteY6" fmla="*/ 172677 h 5725188"/>
                <a:gd name="connsiteX0" fmla="*/ 191308 w 1996082"/>
                <a:gd name="connsiteY0" fmla="*/ 172677 h 5798395"/>
                <a:gd name="connsiteX1" fmla="*/ 1936512 w 1996082"/>
                <a:gd name="connsiteY1" fmla="*/ 261380 h 5798395"/>
                <a:gd name="connsiteX2" fmla="*/ 1950421 w 1996082"/>
                <a:gd name="connsiteY2" fmla="*/ 2233499 h 5798395"/>
                <a:gd name="connsiteX3" fmla="*/ 1807445 w 1996082"/>
                <a:gd name="connsiteY3" fmla="*/ 5665936 h 5798395"/>
                <a:gd name="connsiteX4" fmla="*/ 205542 w 1996082"/>
                <a:gd name="connsiteY4" fmla="*/ 5725188 h 5798395"/>
                <a:gd name="connsiteX5" fmla="*/ 229301 w 1996082"/>
                <a:gd name="connsiteY5" fmla="*/ 3100085 h 5798395"/>
                <a:gd name="connsiteX6" fmla="*/ 191308 w 1996082"/>
                <a:gd name="connsiteY6" fmla="*/ 172677 h 5798395"/>
                <a:gd name="connsiteX0" fmla="*/ 191308 w 1996082"/>
                <a:gd name="connsiteY0" fmla="*/ 172677 h 5873123"/>
                <a:gd name="connsiteX1" fmla="*/ 1936512 w 1996082"/>
                <a:gd name="connsiteY1" fmla="*/ 261380 h 5873123"/>
                <a:gd name="connsiteX2" fmla="*/ 1950421 w 1996082"/>
                <a:gd name="connsiteY2" fmla="*/ 2233499 h 5873123"/>
                <a:gd name="connsiteX3" fmla="*/ 1807445 w 1996082"/>
                <a:gd name="connsiteY3" fmla="*/ 5665936 h 5873123"/>
                <a:gd name="connsiteX4" fmla="*/ 205542 w 1996082"/>
                <a:gd name="connsiteY4" fmla="*/ 5725188 h 5873123"/>
                <a:gd name="connsiteX5" fmla="*/ 229301 w 1996082"/>
                <a:gd name="connsiteY5" fmla="*/ 3100085 h 5873123"/>
                <a:gd name="connsiteX6" fmla="*/ 191308 w 1996082"/>
                <a:gd name="connsiteY6" fmla="*/ 172677 h 5873123"/>
                <a:gd name="connsiteX0" fmla="*/ 422888 w 2227662"/>
                <a:gd name="connsiteY0" fmla="*/ 172677 h 5825732"/>
                <a:gd name="connsiteX1" fmla="*/ 2168092 w 2227662"/>
                <a:gd name="connsiteY1" fmla="*/ 261380 h 5825732"/>
                <a:gd name="connsiteX2" fmla="*/ 2182001 w 2227662"/>
                <a:gd name="connsiteY2" fmla="*/ 2233499 h 5825732"/>
                <a:gd name="connsiteX3" fmla="*/ 2039025 w 2227662"/>
                <a:gd name="connsiteY3" fmla="*/ 5665936 h 5825732"/>
                <a:gd name="connsiteX4" fmla="*/ 140966 w 2227662"/>
                <a:gd name="connsiteY4" fmla="*/ 5621895 h 5825732"/>
                <a:gd name="connsiteX5" fmla="*/ 460881 w 2227662"/>
                <a:gd name="connsiteY5" fmla="*/ 3100085 h 5825732"/>
                <a:gd name="connsiteX6" fmla="*/ 422888 w 2227662"/>
                <a:gd name="connsiteY6" fmla="*/ 172677 h 5825732"/>
                <a:gd name="connsiteX0" fmla="*/ 420673 w 2225447"/>
                <a:gd name="connsiteY0" fmla="*/ 172677 h 5825731"/>
                <a:gd name="connsiteX1" fmla="*/ 2165877 w 2225447"/>
                <a:gd name="connsiteY1" fmla="*/ 261380 h 5825731"/>
                <a:gd name="connsiteX2" fmla="*/ 2179786 w 2225447"/>
                <a:gd name="connsiteY2" fmla="*/ 2233499 h 5825731"/>
                <a:gd name="connsiteX3" fmla="*/ 2036810 w 2225447"/>
                <a:gd name="connsiteY3" fmla="*/ 5665936 h 5825731"/>
                <a:gd name="connsiteX4" fmla="*/ 138751 w 2225447"/>
                <a:gd name="connsiteY4" fmla="*/ 5621895 h 5825731"/>
                <a:gd name="connsiteX5" fmla="*/ 473474 w 2225447"/>
                <a:gd name="connsiteY5" fmla="*/ 2347522 h 5825731"/>
                <a:gd name="connsiteX6" fmla="*/ 420673 w 2225447"/>
                <a:gd name="connsiteY6" fmla="*/ 172677 h 5825731"/>
                <a:gd name="connsiteX0" fmla="*/ 420672 w 2197742"/>
                <a:gd name="connsiteY0" fmla="*/ 172677 h 5825731"/>
                <a:gd name="connsiteX1" fmla="*/ 2165876 w 2197742"/>
                <a:gd name="connsiteY1" fmla="*/ 261380 h 5825731"/>
                <a:gd name="connsiteX2" fmla="*/ 2076131 w 2197742"/>
                <a:gd name="connsiteY2" fmla="*/ 2218744 h 5825731"/>
                <a:gd name="connsiteX3" fmla="*/ 2036809 w 2197742"/>
                <a:gd name="connsiteY3" fmla="*/ 5665936 h 5825731"/>
                <a:gd name="connsiteX4" fmla="*/ 138750 w 2197742"/>
                <a:gd name="connsiteY4" fmla="*/ 5621895 h 5825731"/>
                <a:gd name="connsiteX5" fmla="*/ 473473 w 2197742"/>
                <a:gd name="connsiteY5" fmla="*/ 2347522 h 5825731"/>
                <a:gd name="connsiteX6" fmla="*/ 420672 w 2197742"/>
                <a:gd name="connsiteY6" fmla="*/ 172677 h 5825731"/>
                <a:gd name="connsiteX0" fmla="*/ 420672 w 2323665"/>
                <a:gd name="connsiteY0" fmla="*/ 172677 h 6645293"/>
                <a:gd name="connsiteX1" fmla="*/ 2165876 w 2323665"/>
                <a:gd name="connsiteY1" fmla="*/ 261380 h 6645293"/>
                <a:gd name="connsiteX2" fmla="*/ 2076131 w 2323665"/>
                <a:gd name="connsiteY2" fmla="*/ 2218744 h 6645293"/>
                <a:gd name="connsiteX3" fmla="*/ 2191426 w 2323665"/>
                <a:gd name="connsiteY3" fmla="*/ 6600947 h 6645293"/>
                <a:gd name="connsiteX4" fmla="*/ 138750 w 2323665"/>
                <a:gd name="connsiteY4" fmla="*/ 5621895 h 6645293"/>
                <a:gd name="connsiteX5" fmla="*/ 473473 w 2323665"/>
                <a:gd name="connsiteY5" fmla="*/ 2347522 h 6645293"/>
                <a:gd name="connsiteX6" fmla="*/ 420672 w 2323665"/>
                <a:gd name="connsiteY6" fmla="*/ 172677 h 6645293"/>
                <a:gd name="connsiteX0" fmla="*/ 510017 w 2413010"/>
                <a:gd name="connsiteY0" fmla="*/ 172677 h 6760743"/>
                <a:gd name="connsiteX1" fmla="*/ 2255221 w 2413010"/>
                <a:gd name="connsiteY1" fmla="*/ 261380 h 6760743"/>
                <a:gd name="connsiteX2" fmla="*/ 2165476 w 2413010"/>
                <a:gd name="connsiteY2" fmla="*/ 2218744 h 6760743"/>
                <a:gd name="connsiteX3" fmla="*/ 2280771 w 2413010"/>
                <a:gd name="connsiteY3" fmla="*/ 6600947 h 6760743"/>
                <a:gd name="connsiteX4" fmla="*/ 125018 w 2413010"/>
                <a:gd name="connsiteY4" fmla="*/ 6556908 h 6760743"/>
                <a:gd name="connsiteX5" fmla="*/ 562818 w 2413010"/>
                <a:gd name="connsiteY5" fmla="*/ 2347522 h 6760743"/>
                <a:gd name="connsiteX6" fmla="*/ 510017 w 2413010"/>
                <a:gd name="connsiteY6" fmla="*/ 172677 h 67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010" h="6760743">
                  <a:moveTo>
                    <a:pt x="510017" y="172677"/>
                  </a:moveTo>
                  <a:cubicBezTo>
                    <a:pt x="741646" y="29064"/>
                    <a:pt x="2033606" y="-168741"/>
                    <a:pt x="2255221" y="261380"/>
                  </a:cubicBezTo>
                  <a:cubicBezTo>
                    <a:pt x="2324865" y="1042860"/>
                    <a:pt x="2165476" y="1439473"/>
                    <a:pt x="2165476" y="2218744"/>
                  </a:cubicBezTo>
                  <a:cubicBezTo>
                    <a:pt x="2053775" y="2878449"/>
                    <a:pt x="2674104" y="6035013"/>
                    <a:pt x="2280771" y="6600947"/>
                  </a:cubicBezTo>
                  <a:cubicBezTo>
                    <a:pt x="1835650" y="6871554"/>
                    <a:pt x="362832" y="6758499"/>
                    <a:pt x="125018" y="6556908"/>
                  </a:cubicBezTo>
                  <a:cubicBezTo>
                    <a:pt x="-287285" y="5748773"/>
                    <a:pt x="442043" y="3362243"/>
                    <a:pt x="562818" y="2347522"/>
                  </a:cubicBezTo>
                  <a:cubicBezTo>
                    <a:pt x="502623" y="1613310"/>
                    <a:pt x="278388" y="316290"/>
                    <a:pt x="510017" y="172677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Szabadkézi sokszög 196">
              <a:extLst>
                <a:ext uri="{FF2B5EF4-FFF2-40B4-BE49-F238E27FC236}">
                  <a16:creationId xmlns:a16="http://schemas.microsoft.com/office/drawing/2014/main" id="{1661CA3F-1C85-4F47-8DC9-77BB88BF2768}"/>
                </a:ext>
              </a:extLst>
            </p:cNvPr>
            <p:cNvSpPr/>
            <p:nvPr/>
          </p:nvSpPr>
          <p:spPr>
            <a:xfrm flipH="1">
              <a:off x="6172786" y="304924"/>
              <a:ext cx="1563506" cy="1498594"/>
            </a:xfrm>
            <a:custGeom>
              <a:avLst/>
              <a:gdLst>
                <a:gd name="connsiteX0" fmla="*/ 843085 w 1697000"/>
                <a:gd name="connsiteY0" fmla="*/ 0 h 1410685"/>
                <a:gd name="connsiteX1" fmla="*/ 1687394 w 1697000"/>
                <a:gd name="connsiteY1" fmla="*/ 686545 h 1410685"/>
                <a:gd name="connsiteX2" fmla="*/ 1697000 w 1697000"/>
                <a:gd name="connsiteY2" fmla="*/ 727835 h 1410685"/>
                <a:gd name="connsiteX3" fmla="*/ 1668495 w 1697000"/>
                <a:gd name="connsiteY3" fmla="*/ 813912 h 1410685"/>
                <a:gd name="connsiteX4" fmla="*/ 853914 w 1697000"/>
                <a:gd name="connsiteY4" fmla="*/ 1410685 h 1410685"/>
                <a:gd name="connsiteX5" fmla="*/ 9605 w 1697000"/>
                <a:gd name="connsiteY5" fmla="*/ 724140 h 1410685"/>
                <a:gd name="connsiteX6" fmla="*/ 0 w 1697000"/>
                <a:gd name="connsiteY6" fmla="*/ 682850 h 1410685"/>
                <a:gd name="connsiteX7" fmla="*/ 28504 w 1697000"/>
                <a:gd name="connsiteY7" fmla="*/ 596773 h 1410685"/>
                <a:gd name="connsiteX8" fmla="*/ 843085 w 1697000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61325 w 1687395"/>
                <a:gd name="connsiteY6" fmla="*/ 788581 h 1410685"/>
                <a:gd name="connsiteX7" fmla="*/ 18899 w 1687395"/>
                <a:gd name="connsiteY7" fmla="*/ 596773 h 1410685"/>
                <a:gd name="connsiteX8" fmla="*/ 833480 w 1687395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18899 w 1687395"/>
                <a:gd name="connsiteY6" fmla="*/ 596773 h 1410685"/>
                <a:gd name="connsiteX7" fmla="*/ 833480 w 1687395"/>
                <a:gd name="connsiteY7" fmla="*/ 0 h 1410685"/>
                <a:gd name="connsiteX0" fmla="*/ 814581 w 1668496"/>
                <a:gd name="connsiteY0" fmla="*/ 0 h 1413817"/>
                <a:gd name="connsiteX1" fmla="*/ 1658890 w 1668496"/>
                <a:gd name="connsiteY1" fmla="*/ 686545 h 1413817"/>
                <a:gd name="connsiteX2" fmla="*/ 1668496 w 1668496"/>
                <a:gd name="connsiteY2" fmla="*/ 727835 h 1413817"/>
                <a:gd name="connsiteX3" fmla="*/ 1639991 w 1668496"/>
                <a:gd name="connsiteY3" fmla="*/ 813912 h 1413817"/>
                <a:gd name="connsiteX4" fmla="*/ 825410 w 1668496"/>
                <a:gd name="connsiteY4" fmla="*/ 1410685 h 1413817"/>
                <a:gd name="connsiteX5" fmla="*/ 0 w 1668496"/>
                <a:gd name="connsiteY5" fmla="*/ 596773 h 1413817"/>
                <a:gd name="connsiteX6" fmla="*/ 814581 w 1668496"/>
                <a:gd name="connsiteY6" fmla="*/ 0 h 1413817"/>
                <a:gd name="connsiteX0" fmla="*/ 708186 w 1562101"/>
                <a:gd name="connsiteY0" fmla="*/ 0 h 1410703"/>
                <a:gd name="connsiteX1" fmla="*/ 1552495 w 1562101"/>
                <a:gd name="connsiteY1" fmla="*/ 686545 h 1410703"/>
                <a:gd name="connsiteX2" fmla="*/ 1562101 w 1562101"/>
                <a:gd name="connsiteY2" fmla="*/ 727835 h 1410703"/>
                <a:gd name="connsiteX3" fmla="*/ 1533596 w 1562101"/>
                <a:gd name="connsiteY3" fmla="*/ 813912 h 1410703"/>
                <a:gd name="connsiteX4" fmla="*/ 719015 w 1562101"/>
                <a:gd name="connsiteY4" fmla="*/ 1410685 h 1410703"/>
                <a:gd name="connsiteX5" fmla="*/ 0 w 1562101"/>
                <a:gd name="connsiteY5" fmla="*/ 831732 h 1410703"/>
                <a:gd name="connsiteX6" fmla="*/ 708186 w 1562101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1583324 w 1611829"/>
                <a:gd name="connsiteY3" fmla="*/ 813912 h 1410703"/>
                <a:gd name="connsiteX4" fmla="*/ 768743 w 1611829"/>
                <a:gd name="connsiteY4" fmla="*/ 1410685 h 1410703"/>
                <a:gd name="connsiteX5" fmla="*/ 49728 w 1611829"/>
                <a:gd name="connsiteY5" fmla="*/ 831732 h 1410703"/>
                <a:gd name="connsiteX6" fmla="*/ 757914 w 1611829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768743 w 1611829"/>
                <a:gd name="connsiteY3" fmla="*/ 1410685 h 1410703"/>
                <a:gd name="connsiteX4" fmla="*/ 49728 w 1611829"/>
                <a:gd name="connsiteY4" fmla="*/ 831732 h 1410703"/>
                <a:gd name="connsiteX5" fmla="*/ 757914 w 1611829"/>
                <a:gd name="connsiteY5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1098"/>
                <a:gd name="connsiteX1" fmla="*/ 1602223 w 1602223"/>
                <a:gd name="connsiteY1" fmla="*/ 686545 h 1411098"/>
                <a:gd name="connsiteX2" fmla="*/ 768743 w 1602223"/>
                <a:gd name="connsiteY2" fmla="*/ 1410685 h 1411098"/>
                <a:gd name="connsiteX3" fmla="*/ 49728 w 1602223"/>
                <a:gd name="connsiteY3" fmla="*/ 831732 h 1411098"/>
                <a:gd name="connsiteX4" fmla="*/ 757914 w 1602223"/>
                <a:gd name="connsiteY4" fmla="*/ 0 h 1411098"/>
                <a:gd name="connsiteX0" fmla="*/ 757914 w 1495828"/>
                <a:gd name="connsiteY0" fmla="*/ 0 h 1412605"/>
                <a:gd name="connsiteX1" fmla="*/ 1495828 w 1495828"/>
                <a:gd name="connsiteY1" fmla="*/ 639553 h 1412605"/>
                <a:gd name="connsiteX2" fmla="*/ 768743 w 1495828"/>
                <a:gd name="connsiteY2" fmla="*/ 1410685 h 1412605"/>
                <a:gd name="connsiteX3" fmla="*/ 49728 w 1495828"/>
                <a:gd name="connsiteY3" fmla="*/ 831732 h 1412605"/>
                <a:gd name="connsiteX4" fmla="*/ 757914 w 1495828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0895"/>
                <a:gd name="connsiteX1" fmla="*/ 1495828 w 1496484"/>
                <a:gd name="connsiteY1" fmla="*/ 604309 h 1410895"/>
                <a:gd name="connsiteX2" fmla="*/ 768743 w 1496484"/>
                <a:gd name="connsiteY2" fmla="*/ 1410685 h 1410895"/>
                <a:gd name="connsiteX3" fmla="*/ 49728 w 1496484"/>
                <a:gd name="connsiteY3" fmla="*/ 831732 h 1410895"/>
                <a:gd name="connsiteX4" fmla="*/ 757914 w 1496484"/>
                <a:gd name="connsiteY4" fmla="*/ 0 h 1410895"/>
                <a:gd name="connsiteX0" fmla="*/ 757914 w 1496484"/>
                <a:gd name="connsiteY0" fmla="*/ 0 h 1414415"/>
                <a:gd name="connsiteX1" fmla="*/ 1495828 w 1496484"/>
                <a:gd name="connsiteY1" fmla="*/ 604309 h 1414415"/>
                <a:gd name="connsiteX2" fmla="*/ 768743 w 1496484"/>
                <a:gd name="connsiteY2" fmla="*/ 1410685 h 1414415"/>
                <a:gd name="connsiteX3" fmla="*/ 49728 w 1496484"/>
                <a:gd name="connsiteY3" fmla="*/ 831732 h 1414415"/>
                <a:gd name="connsiteX4" fmla="*/ 757914 w 1496484"/>
                <a:gd name="connsiteY4" fmla="*/ 0 h 1414415"/>
                <a:gd name="connsiteX0" fmla="*/ 757914 w 1496484"/>
                <a:gd name="connsiteY0" fmla="*/ 0 h 1417393"/>
                <a:gd name="connsiteX1" fmla="*/ 1495828 w 1496484"/>
                <a:gd name="connsiteY1" fmla="*/ 604309 h 1417393"/>
                <a:gd name="connsiteX2" fmla="*/ 768743 w 1496484"/>
                <a:gd name="connsiteY2" fmla="*/ 1410685 h 1417393"/>
                <a:gd name="connsiteX3" fmla="*/ 49728 w 1496484"/>
                <a:gd name="connsiteY3" fmla="*/ 831732 h 1417393"/>
                <a:gd name="connsiteX4" fmla="*/ 757914 w 1496484"/>
                <a:gd name="connsiteY4" fmla="*/ 0 h 1417393"/>
                <a:gd name="connsiteX0" fmla="*/ 757914 w 1496484"/>
                <a:gd name="connsiteY0" fmla="*/ 0 h 1411394"/>
                <a:gd name="connsiteX1" fmla="*/ 1495828 w 1496484"/>
                <a:gd name="connsiteY1" fmla="*/ 604309 h 1411394"/>
                <a:gd name="connsiteX2" fmla="*/ 768743 w 1496484"/>
                <a:gd name="connsiteY2" fmla="*/ 1410685 h 1411394"/>
                <a:gd name="connsiteX3" fmla="*/ 49728 w 1496484"/>
                <a:gd name="connsiteY3" fmla="*/ 831732 h 1411394"/>
                <a:gd name="connsiteX4" fmla="*/ 757914 w 1496484"/>
                <a:gd name="connsiteY4" fmla="*/ 0 h 1411394"/>
                <a:gd name="connsiteX0" fmla="*/ 757914 w 1496484"/>
                <a:gd name="connsiteY0" fmla="*/ 0 h 1410762"/>
                <a:gd name="connsiteX1" fmla="*/ 1495828 w 1496484"/>
                <a:gd name="connsiteY1" fmla="*/ 604309 h 1410762"/>
                <a:gd name="connsiteX2" fmla="*/ 768743 w 1496484"/>
                <a:gd name="connsiteY2" fmla="*/ 1410685 h 1410762"/>
                <a:gd name="connsiteX3" fmla="*/ 49728 w 1496484"/>
                <a:gd name="connsiteY3" fmla="*/ 831732 h 1410762"/>
                <a:gd name="connsiteX4" fmla="*/ 757914 w 1496484"/>
                <a:gd name="connsiteY4" fmla="*/ 0 h 1410762"/>
                <a:gd name="connsiteX0" fmla="*/ 753437 w 1496790"/>
                <a:gd name="connsiteY0" fmla="*/ 0 h 1547849"/>
                <a:gd name="connsiteX1" fmla="*/ 1496143 w 1496790"/>
                <a:gd name="connsiteY1" fmla="*/ 741396 h 1547849"/>
                <a:gd name="connsiteX2" fmla="*/ 769058 w 1496790"/>
                <a:gd name="connsiteY2" fmla="*/ 1547772 h 1547849"/>
                <a:gd name="connsiteX3" fmla="*/ 50043 w 1496790"/>
                <a:gd name="connsiteY3" fmla="*/ 968819 h 1547849"/>
                <a:gd name="connsiteX4" fmla="*/ 753437 w 1496790"/>
                <a:gd name="connsiteY4" fmla="*/ 0 h 1547849"/>
                <a:gd name="connsiteX0" fmla="*/ 740650 w 1484004"/>
                <a:gd name="connsiteY0" fmla="*/ 25111 h 1572960"/>
                <a:gd name="connsiteX1" fmla="*/ 1483356 w 1484004"/>
                <a:gd name="connsiteY1" fmla="*/ 766507 h 1572960"/>
                <a:gd name="connsiteX2" fmla="*/ 756271 w 1484004"/>
                <a:gd name="connsiteY2" fmla="*/ 1572883 h 1572960"/>
                <a:gd name="connsiteX3" fmla="*/ 37256 w 1484004"/>
                <a:gd name="connsiteY3" fmla="*/ 993930 h 1572960"/>
                <a:gd name="connsiteX4" fmla="*/ 169347 w 1484004"/>
                <a:gd name="connsiteY4" fmla="*/ 250355 h 1572960"/>
                <a:gd name="connsiteX5" fmla="*/ 740650 w 1484004"/>
                <a:gd name="connsiteY5" fmla="*/ 25111 h 1572960"/>
                <a:gd name="connsiteX0" fmla="*/ 782774 w 1526128"/>
                <a:gd name="connsiteY0" fmla="*/ 22895 h 1570744"/>
                <a:gd name="connsiteX1" fmla="*/ 1525480 w 1526128"/>
                <a:gd name="connsiteY1" fmla="*/ 764291 h 1570744"/>
                <a:gd name="connsiteX2" fmla="*/ 798395 w 1526128"/>
                <a:gd name="connsiteY2" fmla="*/ 1570667 h 1570744"/>
                <a:gd name="connsiteX3" fmla="*/ 79380 w 1526128"/>
                <a:gd name="connsiteY3" fmla="*/ 991714 h 1570744"/>
                <a:gd name="connsiteX4" fmla="*/ 82080 w 1526128"/>
                <a:gd name="connsiteY4" fmla="*/ 270987 h 1570744"/>
                <a:gd name="connsiteX5" fmla="*/ 782774 w 1526128"/>
                <a:gd name="connsiteY5" fmla="*/ 22895 h 1570744"/>
                <a:gd name="connsiteX0" fmla="*/ 821112 w 1526200"/>
                <a:gd name="connsiteY0" fmla="*/ 20182 h 1602302"/>
                <a:gd name="connsiteX1" fmla="*/ 1525480 w 1526200"/>
                <a:gd name="connsiteY1" fmla="*/ 795849 h 1602302"/>
                <a:gd name="connsiteX2" fmla="*/ 798395 w 1526200"/>
                <a:gd name="connsiteY2" fmla="*/ 1602225 h 1602302"/>
                <a:gd name="connsiteX3" fmla="*/ 79380 w 1526200"/>
                <a:gd name="connsiteY3" fmla="*/ 1023272 h 1602302"/>
                <a:gd name="connsiteX4" fmla="*/ 82080 w 1526200"/>
                <a:gd name="connsiteY4" fmla="*/ 302545 h 1602302"/>
                <a:gd name="connsiteX5" fmla="*/ 821112 w 1526200"/>
                <a:gd name="connsiteY5" fmla="*/ 20182 h 1602302"/>
                <a:gd name="connsiteX0" fmla="*/ 821112 w 1526200"/>
                <a:gd name="connsiteY0" fmla="*/ 209 h 1582329"/>
                <a:gd name="connsiteX1" fmla="*/ 1525480 w 1526200"/>
                <a:gd name="connsiteY1" fmla="*/ 775876 h 1582329"/>
                <a:gd name="connsiteX2" fmla="*/ 798395 w 1526200"/>
                <a:gd name="connsiteY2" fmla="*/ 1582252 h 1582329"/>
                <a:gd name="connsiteX3" fmla="*/ 79380 w 1526200"/>
                <a:gd name="connsiteY3" fmla="*/ 1003299 h 1582329"/>
                <a:gd name="connsiteX4" fmla="*/ 82080 w 1526200"/>
                <a:gd name="connsiteY4" fmla="*/ 282572 h 1582329"/>
                <a:gd name="connsiteX5" fmla="*/ 821112 w 1526200"/>
                <a:gd name="connsiteY5" fmla="*/ 209 h 1582329"/>
                <a:gd name="connsiteX0" fmla="*/ 795066 w 1500154"/>
                <a:gd name="connsiteY0" fmla="*/ 344 h 1582464"/>
                <a:gd name="connsiteX1" fmla="*/ 1499434 w 1500154"/>
                <a:gd name="connsiteY1" fmla="*/ 776011 h 1582464"/>
                <a:gd name="connsiteX2" fmla="*/ 772349 w 1500154"/>
                <a:gd name="connsiteY2" fmla="*/ 1582387 h 1582464"/>
                <a:gd name="connsiteX3" fmla="*/ 53334 w 1500154"/>
                <a:gd name="connsiteY3" fmla="*/ 1003434 h 1582464"/>
                <a:gd name="connsiteX4" fmla="*/ 118333 w 1500154"/>
                <a:gd name="connsiteY4" fmla="*/ 229395 h 1582464"/>
                <a:gd name="connsiteX5" fmla="*/ 795066 w 1500154"/>
                <a:gd name="connsiteY5" fmla="*/ 344 h 1582464"/>
                <a:gd name="connsiteX0" fmla="*/ 795066 w 1524087"/>
                <a:gd name="connsiteY0" fmla="*/ 344 h 1582464"/>
                <a:gd name="connsiteX1" fmla="*/ 1302016 w 1524087"/>
                <a:gd name="connsiteY1" fmla="*/ 229396 h 1582464"/>
                <a:gd name="connsiteX2" fmla="*/ 1499434 w 1524087"/>
                <a:gd name="connsiteY2" fmla="*/ 776011 h 1582464"/>
                <a:gd name="connsiteX3" fmla="*/ 772349 w 1524087"/>
                <a:gd name="connsiteY3" fmla="*/ 1582387 h 1582464"/>
                <a:gd name="connsiteX4" fmla="*/ 53334 w 1524087"/>
                <a:gd name="connsiteY4" fmla="*/ 1003434 h 1582464"/>
                <a:gd name="connsiteX5" fmla="*/ 118333 w 1524087"/>
                <a:gd name="connsiteY5" fmla="*/ 229395 h 1582464"/>
                <a:gd name="connsiteX6" fmla="*/ 795066 w 1524087"/>
                <a:gd name="connsiteY6" fmla="*/ 344 h 1582464"/>
                <a:gd name="connsiteX0" fmla="*/ 795066 w 1535587"/>
                <a:gd name="connsiteY0" fmla="*/ 344 h 1582464"/>
                <a:gd name="connsiteX1" fmla="*/ 1383484 w 1535587"/>
                <a:gd name="connsiteY1" fmla="*/ 183701 h 1582464"/>
                <a:gd name="connsiteX2" fmla="*/ 1499434 w 1535587"/>
                <a:gd name="connsiteY2" fmla="*/ 776011 h 1582464"/>
                <a:gd name="connsiteX3" fmla="*/ 772349 w 1535587"/>
                <a:gd name="connsiteY3" fmla="*/ 1582387 h 1582464"/>
                <a:gd name="connsiteX4" fmla="*/ 53334 w 1535587"/>
                <a:gd name="connsiteY4" fmla="*/ 1003434 h 1582464"/>
                <a:gd name="connsiteX5" fmla="*/ 118333 w 1535587"/>
                <a:gd name="connsiteY5" fmla="*/ 229395 h 1582464"/>
                <a:gd name="connsiteX6" fmla="*/ 795066 w 1535587"/>
                <a:gd name="connsiteY6" fmla="*/ 344 h 1582464"/>
                <a:gd name="connsiteX0" fmla="*/ 795066 w 1524729"/>
                <a:gd name="connsiteY0" fmla="*/ 344 h 1582464"/>
                <a:gd name="connsiteX1" fmla="*/ 1383484 w 1524729"/>
                <a:gd name="connsiteY1" fmla="*/ 183701 h 1582464"/>
                <a:gd name="connsiteX2" fmla="*/ 1499434 w 1524729"/>
                <a:gd name="connsiteY2" fmla="*/ 776011 h 1582464"/>
                <a:gd name="connsiteX3" fmla="*/ 772349 w 1524729"/>
                <a:gd name="connsiteY3" fmla="*/ 1582387 h 1582464"/>
                <a:gd name="connsiteX4" fmla="*/ 53334 w 1524729"/>
                <a:gd name="connsiteY4" fmla="*/ 1003434 h 1582464"/>
                <a:gd name="connsiteX5" fmla="*/ 118333 w 1524729"/>
                <a:gd name="connsiteY5" fmla="*/ 229395 h 1582464"/>
                <a:gd name="connsiteX6" fmla="*/ 795066 w 1524729"/>
                <a:gd name="connsiteY6" fmla="*/ 344 h 1582464"/>
                <a:gd name="connsiteX0" fmla="*/ 837347 w 1567010"/>
                <a:gd name="connsiteY0" fmla="*/ 344 h 1582468"/>
                <a:gd name="connsiteX1" fmla="*/ 1425765 w 1567010"/>
                <a:gd name="connsiteY1" fmla="*/ 183701 h 1582468"/>
                <a:gd name="connsiteX2" fmla="*/ 1541715 w 1567010"/>
                <a:gd name="connsiteY2" fmla="*/ 776011 h 1582468"/>
                <a:gd name="connsiteX3" fmla="*/ 814630 w 1567010"/>
                <a:gd name="connsiteY3" fmla="*/ 1582387 h 1582468"/>
                <a:gd name="connsiteX4" fmla="*/ 39229 w 1567010"/>
                <a:gd name="connsiteY4" fmla="*/ 1022473 h 1582468"/>
                <a:gd name="connsiteX5" fmla="*/ 160614 w 1567010"/>
                <a:gd name="connsiteY5" fmla="*/ 229395 h 1582468"/>
                <a:gd name="connsiteX6" fmla="*/ 837347 w 1567010"/>
                <a:gd name="connsiteY6" fmla="*/ 344 h 1582468"/>
                <a:gd name="connsiteX0" fmla="*/ 837347 w 1580838"/>
                <a:gd name="connsiteY0" fmla="*/ 344 h 1582468"/>
                <a:gd name="connsiteX1" fmla="*/ 1425765 w 1580838"/>
                <a:gd name="connsiteY1" fmla="*/ 183701 h 1582468"/>
                <a:gd name="connsiteX2" fmla="*/ 1557094 w 1580838"/>
                <a:gd name="connsiteY2" fmla="*/ 783627 h 1582468"/>
                <a:gd name="connsiteX3" fmla="*/ 814630 w 1580838"/>
                <a:gd name="connsiteY3" fmla="*/ 1582387 h 1582468"/>
                <a:gd name="connsiteX4" fmla="*/ 39229 w 1580838"/>
                <a:gd name="connsiteY4" fmla="*/ 1022473 h 1582468"/>
                <a:gd name="connsiteX5" fmla="*/ 160614 w 1580838"/>
                <a:gd name="connsiteY5" fmla="*/ 229395 h 1582468"/>
                <a:gd name="connsiteX6" fmla="*/ 837347 w 1580838"/>
                <a:gd name="connsiteY6" fmla="*/ 344 h 1582468"/>
                <a:gd name="connsiteX0" fmla="*/ 837347 w 1562173"/>
                <a:gd name="connsiteY0" fmla="*/ 344 h 1582468"/>
                <a:gd name="connsiteX1" fmla="*/ 1425765 w 1562173"/>
                <a:gd name="connsiteY1" fmla="*/ 183701 h 1582468"/>
                <a:gd name="connsiteX2" fmla="*/ 1557094 w 1562173"/>
                <a:gd name="connsiteY2" fmla="*/ 783627 h 1582468"/>
                <a:gd name="connsiteX3" fmla="*/ 814630 w 1562173"/>
                <a:gd name="connsiteY3" fmla="*/ 1582387 h 1582468"/>
                <a:gd name="connsiteX4" fmla="*/ 39229 w 1562173"/>
                <a:gd name="connsiteY4" fmla="*/ 1022473 h 1582468"/>
                <a:gd name="connsiteX5" fmla="*/ 160614 w 1562173"/>
                <a:gd name="connsiteY5" fmla="*/ 229395 h 1582468"/>
                <a:gd name="connsiteX6" fmla="*/ 837347 w 1562173"/>
                <a:gd name="connsiteY6" fmla="*/ 344 h 1582468"/>
                <a:gd name="connsiteX0" fmla="*/ 805867 w 1530693"/>
                <a:gd name="connsiteY0" fmla="*/ 344 h 1582455"/>
                <a:gd name="connsiteX1" fmla="*/ 1394285 w 1530693"/>
                <a:gd name="connsiteY1" fmla="*/ 183701 h 1582455"/>
                <a:gd name="connsiteX2" fmla="*/ 1525614 w 1530693"/>
                <a:gd name="connsiteY2" fmla="*/ 783627 h 1582455"/>
                <a:gd name="connsiteX3" fmla="*/ 783150 w 1530693"/>
                <a:gd name="connsiteY3" fmla="*/ 1582387 h 1582455"/>
                <a:gd name="connsiteX4" fmla="*/ 48758 w 1530693"/>
                <a:gd name="connsiteY4" fmla="*/ 957737 h 1582455"/>
                <a:gd name="connsiteX5" fmla="*/ 129134 w 1530693"/>
                <a:gd name="connsiteY5" fmla="*/ 229395 h 1582455"/>
                <a:gd name="connsiteX6" fmla="*/ 805867 w 1530693"/>
                <a:gd name="connsiteY6" fmla="*/ 344 h 1582455"/>
                <a:gd name="connsiteX0" fmla="*/ 808030 w 1532856"/>
                <a:gd name="connsiteY0" fmla="*/ 146 h 1711679"/>
                <a:gd name="connsiteX1" fmla="*/ 1396448 w 1532856"/>
                <a:gd name="connsiteY1" fmla="*/ 312925 h 1711679"/>
                <a:gd name="connsiteX2" fmla="*/ 1527777 w 1532856"/>
                <a:gd name="connsiteY2" fmla="*/ 912851 h 1711679"/>
                <a:gd name="connsiteX3" fmla="*/ 785313 w 1532856"/>
                <a:gd name="connsiteY3" fmla="*/ 1711611 h 1711679"/>
                <a:gd name="connsiteX4" fmla="*/ 50921 w 1532856"/>
                <a:gd name="connsiteY4" fmla="*/ 1086961 h 1711679"/>
                <a:gd name="connsiteX5" fmla="*/ 131297 w 1532856"/>
                <a:gd name="connsiteY5" fmla="*/ 358619 h 1711679"/>
                <a:gd name="connsiteX6" fmla="*/ 808030 w 1532856"/>
                <a:gd name="connsiteY6" fmla="*/ 146 h 1711679"/>
                <a:gd name="connsiteX0" fmla="*/ 808030 w 1703199"/>
                <a:gd name="connsiteY0" fmla="*/ 146 h 1715832"/>
                <a:gd name="connsiteX1" fmla="*/ 1396448 w 1703199"/>
                <a:gd name="connsiteY1" fmla="*/ 312925 h 1715832"/>
                <a:gd name="connsiteX2" fmla="*/ 1700833 w 1703199"/>
                <a:gd name="connsiteY2" fmla="*/ 774801 h 1715832"/>
                <a:gd name="connsiteX3" fmla="*/ 785313 w 1703199"/>
                <a:gd name="connsiteY3" fmla="*/ 1711611 h 1715832"/>
                <a:gd name="connsiteX4" fmla="*/ 50921 w 1703199"/>
                <a:gd name="connsiteY4" fmla="*/ 1086961 h 1715832"/>
                <a:gd name="connsiteX5" fmla="*/ 131297 w 1703199"/>
                <a:gd name="connsiteY5" fmla="*/ 358619 h 1715832"/>
                <a:gd name="connsiteX6" fmla="*/ 808030 w 1703199"/>
                <a:gd name="connsiteY6" fmla="*/ 146 h 1715832"/>
                <a:gd name="connsiteX0" fmla="*/ 808030 w 1703199"/>
                <a:gd name="connsiteY0" fmla="*/ 146 h 1895874"/>
                <a:gd name="connsiteX1" fmla="*/ 1396448 w 1703199"/>
                <a:gd name="connsiteY1" fmla="*/ 312925 h 1895874"/>
                <a:gd name="connsiteX2" fmla="*/ 1700833 w 1703199"/>
                <a:gd name="connsiteY2" fmla="*/ 774801 h 1895874"/>
                <a:gd name="connsiteX3" fmla="*/ 851239 w 1703199"/>
                <a:gd name="connsiteY3" fmla="*/ 1892802 h 1895874"/>
                <a:gd name="connsiteX4" fmla="*/ 50921 w 1703199"/>
                <a:gd name="connsiteY4" fmla="*/ 1086961 h 1895874"/>
                <a:gd name="connsiteX5" fmla="*/ 131297 w 1703199"/>
                <a:gd name="connsiteY5" fmla="*/ 358619 h 1895874"/>
                <a:gd name="connsiteX6" fmla="*/ 808030 w 1703199"/>
                <a:gd name="connsiteY6" fmla="*/ 146 h 1895874"/>
                <a:gd name="connsiteX0" fmla="*/ 808030 w 1898191"/>
                <a:gd name="connsiteY0" fmla="*/ 146 h 1895159"/>
                <a:gd name="connsiteX1" fmla="*/ 1396448 w 1898191"/>
                <a:gd name="connsiteY1" fmla="*/ 312925 h 1895159"/>
                <a:gd name="connsiteX2" fmla="*/ 1700833 w 1898191"/>
                <a:gd name="connsiteY2" fmla="*/ 774801 h 1895159"/>
                <a:gd name="connsiteX3" fmla="*/ 1856042 w 1898191"/>
                <a:gd name="connsiteY3" fmla="*/ 1314606 h 1895159"/>
                <a:gd name="connsiteX4" fmla="*/ 851239 w 1898191"/>
                <a:gd name="connsiteY4" fmla="*/ 1892802 h 1895159"/>
                <a:gd name="connsiteX5" fmla="*/ 50921 w 1898191"/>
                <a:gd name="connsiteY5" fmla="*/ 1086961 h 1895159"/>
                <a:gd name="connsiteX6" fmla="*/ 131297 w 1898191"/>
                <a:gd name="connsiteY6" fmla="*/ 358619 h 1895159"/>
                <a:gd name="connsiteX7" fmla="*/ 808030 w 1898191"/>
                <a:gd name="connsiteY7" fmla="*/ 146 h 1895159"/>
                <a:gd name="connsiteX0" fmla="*/ 808030 w 1890368"/>
                <a:gd name="connsiteY0" fmla="*/ 146 h 1895159"/>
                <a:gd name="connsiteX1" fmla="*/ 1396448 w 1890368"/>
                <a:gd name="connsiteY1" fmla="*/ 312925 h 1895159"/>
                <a:gd name="connsiteX2" fmla="*/ 1618425 w 1890368"/>
                <a:gd name="connsiteY2" fmla="*/ 688519 h 1895159"/>
                <a:gd name="connsiteX3" fmla="*/ 1856042 w 1890368"/>
                <a:gd name="connsiteY3" fmla="*/ 1314606 h 1895159"/>
                <a:gd name="connsiteX4" fmla="*/ 851239 w 1890368"/>
                <a:gd name="connsiteY4" fmla="*/ 1892802 h 1895159"/>
                <a:gd name="connsiteX5" fmla="*/ 50921 w 1890368"/>
                <a:gd name="connsiteY5" fmla="*/ 1086961 h 1895159"/>
                <a:gd name="connsiteX6" fmla="*/ 131297 w 1890368"/>
                <a:gd name="connsiteY6" fmla="*/ 358619 h 1895159"/>
                <a:gd name="connsiteX7" fmla="*/ 808030 w 1890368"/>
                <a:gd name="connsiteY7" fmla="*/ 146 h 1895159"/>
                <a:gd name="connsiteX0" fmla="*/ 808030 w 1890368"/>
                <a:gd name="connsiteY0" fmla="*/ 146 h 1895159"/>
                <a:gd name="connsiteX1" fmla="*/ 1396448 w 1890368"/>
                <a:gd name="connsiteY1" fmla="*/ 312925 h 1895159"/>
                <a:gd name="connsiteX2" fmla="*/ 1618425 w 1890368"/>
                <a:gd name="connsiteY2" fmla="*/ 688519 h 1895159"/>
                <a:gd name="connsiteX3" fmla="*/ 1856042 w 1890368"/>
                <a:gd name="connsiteY3" fmla="*/ 1314606 h 1895159"/>
                <a:gd name="connsiteX4" fmla="*/ 851239 w 1890368"/>
                <a:gd name="connsiteY4" fmla="*/ 1892802 h 1895159"/>
                <a:gd name="connsiteX5" fmla="*/ 50921 w 1890368"/>
                <a:gd name="connsiteY5" fmla="*/ 1086961 h 1895159"/>
                <a:gd name="connsiteX6" fmla="*/ 131297 w 1890368"/>
                <a:gd name="connsiteY6" fmla="*/ 358619 h 1895159"/>
                <a:gd name="connsiteX7" fmla="*/ 808030 w 1890368"/>
                <a:gd name="connsiteY7" fmla="*/ 146 h 1895159"/>
                <a:gd name="connsiteX0" fmla="*/ 808030 w 1890368"/>
                <a:gd name="connsiteY0" fmla="*/ 146 h 1895159"/>
                <a:gd name="connsiteX1" fmla="*/ 1421170 w 1890368"/>
                <a:gd name="connsiteY1" fmla="*/ 148990 h 1895159"/>
                <a:gd name="connsiteX2" fmla="*/ 1618425 w 1890368"/>
                <a:gd name="connsiteY2" fmla="*/ 688519 h 1895159"/>
                <a:gd name="connsiteX3" fmla="*/ 1856042 w 1890368"/>
                <a:gd name="connsiteY3" fmla="*/ 1314606 h 1895159"/>
                <a:gd name="connsiteX4" fmla="*/ 851239 w 1890368"/>
                <a:gd name="connsiteY4" fmla="*/ 1892802 h 1895159"/>
                <a:gd name="connsiteX5" fmla="*/ 50921 w 1890368"/>
                <a:gd name="connsiteY5" fmla="*/ 1086961 h 1895159"/>
                <a:gd name="connsiteX6" fmla="*/ 131297 w 1890368"/>
                <a:gd name="connsiteY6" fmla="*/ 358619 h 1895159"/>
                <a:gd name="connsiteX7" fmla="*/ 808030 w 1890368"/>
                <a:gd name="connsiteY7" fmla="*/ 146 h 1895159"/>
                <a:gd name="connsiteX0" fmla="*/ 808030 w 1979404"/>
                <a:gd name="connsiteY0" fmla="*/ 146 h 1895159"/>
                <a:gd name="connsiteX1" fmla="*/ 1421170 w 1979404"/>
                <a:gd name="connsiteY1" fmla="*/ 148990 h 1895159"/>
                <a:gd name="connsiteX2" fmla="*/ 1956296 w 1979404"/>
                <a:gd name="connsiteY2" fmla="*/ 705775 h 1895159"/>
                <a:gd name="connsiteX3" fmla="*/ 1856042 w 1979404"/>
                <a:gd name="connsiteY3" fmla="*/ 1314606 h 1895159"/>
                <a:gd name="connsiteX4" fmla="*/ 851239 w 1979404"/>
                <a:gd name="connsiteY4" fmla="*/ 1892802 h 1895159"/>
                <a:gd name="connsiteX5" fmla="*/ 50921 w 1979404"/>
                <a:gd name="connsiteY5" fmla="*/ 1086961 h 1895159"/>
                <a:gd name="connsiteX6" fmla="*/ 131297 w 1979404"/>
                <a:gd name="connsiteY6" fmla="*/ 358619 h 1895159"/>
                <a:gd name="connsiteX7" fmla="*/ 808030 w 1979404"/>
                <a:gd name="connsiteY7" fmla="*/ 146 h 1895159"/>
                <a:gd name="connsiteX0" fmla="*/ 889396 w 2060770"/>
                <a:gd name="connsiteY0" fmla="*/ 157 h 1893774"/>
                <a:gd name="connsiteX1" fmla="*/ 1502536 w 2060770"/>
                <a:gd name="connsiteY1" fmla="*/ 149001 h 1893774"/>
                <a:gd name="connsiteX2" fmla="*/ 2037662 w 2060770"/>
                <a:gd name="connsiteY2" fmla="*/ 705786 h 1893774"/>
                <a:gd name="connsiteX3" fmla="*/ 1937408 w 2060770"/>
                <a:gd name="connsiteY3" fmla="*/ 1314617 h 1893774"/>
                <a:gd name="connsiteX4" fmla="*/ 932605 w 2060770"/>
                <a:gd name="connsiteY4" fmla="*/ 1892813 h 1893774"/>
                <a:gd name="connsiteX5" fmla="*/ 33398 w 2060770"/>
                <a:gd name="connsiteY5" fmla="*/ 1173253 h 1893774"/>
                <a:gd name="connsiteX6" fmla="*/ 212663 w 2060770"/>
                <a:gd name="connsiteY6" fmla="*/ 358630 h 1893774"/>
                <a:gd name="connsiteX7" fmla="*/ 889396 w 2060770"/>
                <a:gd name="connsiteY7" fmla="*/ 157 h 1893774"/>
                <a:gd name="connsiteX0" fmla="*/ 889396 w 2120792"/>
                <a:gd name="connsiteY0" fmla="*/ 157 h 1893774"/>
                <a:gd name="connsiteX1" fmla="*/ 2037662 w 2120792"/>
                <a:gd name="connsiteY1" fmla="*/ 705786 h 1893774"/>
                <a:gd name="connsiteX2" fmla="*/ 1937408 w 2120792"/>
                <a:gd name="connsiteY2" fmla="*/ 1314617 h 1893774"/>
                <a:gd name="connsiteX3" fmla="*/ 932605 w 2120792"/>
                <a:gd name="connsiteY3" fmla="*/ 1892813 h 1893774"/>
                <a:gd name="connsiteX4" fmla="*/ 33398 w 2120792"/>
                <a:gd name="connsiteY4" fmla="*/ 1173253 h 1893774"/>
                <a:gd name="connsiteX5" fmla="*/ 212663 w 2120792"/>
                <a:gd name="connsiteY5" fmla="*/ 358630 h 1893774"/>
                <a:gd name="connsiteX6" fmla="*/ 889396 w 2120792"/>
                <a:gd name="connsiteY6" fmla="*/ 157 h 1893774"/>
                <a:gd name="connsiteX0" fmla="*/ 889396 w 2120792"/>
                <a:gd name="connsiteY0" fmla="*/ 16731 h 1910348"/>
                <a:gd name="connsiteX1" fmla="*/ 2037662 w 2120792"/>
                <a:gd name="connsiteY1" fmla="*/ 722360 h 1910348"/>
                <a:gd name="connsiteX2" fmla="*/ 1937408 w 2120792"/>
                <a:gd name="connsiteY2" fmla="*/ 1331191 h 1910348"/>
                <a:gd name="connsiteX3" fmla="*/ 932605 w 2120792"/>
                <a:gd name="connsiteY3" fmla="*/ 1909387 h 1910348"/>
                <a:gd name="connsiteX4" fmla="*/ 33398 w 2120792"/>
                <a:gd name="connsiteY4" fmla="*/ 1189827 h 1910348"/>
                <a:gd name="connsiteX5" fmla="*/ 212663 w 2120792"/>
                <a:gd name="connsiteY5" fmla="*/ 375204 h 1910348"/>
                <a:gd name="connsiteX6" fmla="*/ 889396 w 2120792"/>
                <a:gd name="connsiteY6" fmla="*/ 16731 h 1910348"/>
                <a:gd name="connsiteX0" fmla="*/ 889396 w 2212956"/>
                <a:gd name="connsiteY0" fmla="*/ 16124 h 1909741"/>
                <a:gd name="connsiteX1" fmla="*/ 2153004 w 2212956"/>
                <a:gd name="connsiteY1" fmla="*/ 748589 h 1909741"/>
                <a:gd name="connsiteX2" fmla="*/ 1937408 w 2212956"/>
                <a:gd name="connsiteY2" fmla="*/ 1330584 h 1909741"/>
                <a:gd name="connsiteX3" fmla="*/ 932605 w 2212956"/>
                <a:gd name="connsiteY3" fmla="*/ 1908780 h 1909741"/>
                <a:gd name="connsiteX4" fmla="*/ 33398 w 2212956"/>
                <a:gd name="connsiteY4" fmla="*/ 1189220 h 1909741"/>
                <a:gd name="connsiteX5" fmla="*/ 212663 w 2212956"/>
                <a:gd name="connsiteY5" fmla="*/ 374597 h 1909741"/>
                <a:gd name="connsiteX6" fmla="*/ 889396 w 2212956"/>
                <a:gd name="connsiteY6" fmla="*/ 16124 h 1909741"/>
                <a:gd name="connsiteX0" fmla="*/ 889396 w 2069541"/>
                <a:gd name="connsiteY0" fmla="*/ 16124 h 1909741"/>
                <a:gd name="connsiteX1" fmla="*/ 1960769 w 2069541"/>
                <a:gd name="connsiteY1" fmla="*/ 748589 h 1909741"/>
                <a:gd name="connsiteX2" fmla="*/ 1937408 w 2069541"/>
                <a:gd name="connsiteY2" fmla="*/ 1330584 h 1909741"/>
                <a:gd name="connsiteX3" fmla="*/ 932605 w 2069541"/>
                <a:gd name="connsiteY3" fmla="*/ 1908780 h 1909741"/>
                <a:gd name="connsiteX4" fmla="*/ 33398 w 2069541"/>
                <a:gd name="connsiteY4" fmla="*/ 1189220 h 1909741"/>
                <a:gd name="connsiteX5" fmla="*/ 212663 w 2069541"/>
                <a:gd name="connsiteY5" fmla="*/ 374597 h 1909741"/>
                <a:gd name="connsiteX6" fmla="*/ 889396 w 2069541"/>
                <a:gd name="connsiteY6" fmla="*/ 16124 h 1909741"/>
                <a:gd name="connsiteX0" fmla="*/ 889396 w 2064482"/>
                <a:gd name="connsiteY0" fmla="*/ 16124 h 1914725"/>
                <a:gd name="connsiteX1" fmla="*/ 1960769 w 2064482"/>
                <a:gd name="connsiteY1" fmla="*/ 748589 h 1914725"/>
                <a:gd name="connsiteX2" fmla="*/ 1924592 w 2064482"/>
                <a:gd name="connsiteY2" fmla="*/ 1491601 h 1914725"/>
                <a:gd name="connsiteX3" fmla="*/ 932605 w 2064482"/>
                <a:gd name="connsiteY3" fmla="*/ 1908780 h 1914725"/>
                <a:gd name="connsiteX4" fmla="*/ 33398 w 2064482"/>
                <a:gd name="connsiteY4" fmla="*/ 1189220 h 1914725"/>
                <a:gd name="connsiteX5" fmla="*/ 212663 w 2064482"/>
                <a:gd name="connsiteY5" fmla="*/ 374597 h 1914725"/>
                <a:gd name="connsiteX6" fmla="*/ 889396 w 2064482"/>
                <a:gd name="connsiteY6" fmla="*/ 16124 h 1914725"/>
                <a:gd name="connsiteX0" fmla="*/ 889396 w 2171510"/>
                <a:gd name="connsiteY0" fmla="*/ 39395 h 1939851"/>
                <a:gd name="connsiteX1" fmla="*/ 2094513 w 2171510"/>
                <a:gd name="connsiteY1" fmla="*/ 327593 h 1939851"/>
                <a:gd name="connsiteX2" fmla="*/ 1924592 w 2171510"/>
                <a:gd name="connsiteY2" fmla="*/ 1514872 h 1939851"/>
                <a:gd name="connsiteX3" fmla="*/ 932605 w 2171510"/>
                <a:gd name="connsiteY3" fmla="*/ 1932051 h 1939851"/>
                <a:gd name="connsiteX4" fmla="*/ 33398 w 2171510"/>
                <a:gd name="connsiteY4" fmla="*/ 1212491 h 1939851"/>
                <a:gd name="connsiteX5" fmla="*/ 212663 w 2171510"/>
                <a:gd name="connsiteY5" fmla="*/ 397868 h 1939851"/>
                <a:gd name="connsiteX6" fmla="*/ 889396 w 2171510"/>
                <a:gd name="connsiteY6" fmla="*/ 39395 h 1939851"/>
                <a:gd name="connsiteX0" fmla="*/ 889396 w 2250598"/>
                <a:gd name="connsiteY0" fmla="*/ 13181 h 1913637"/>
                <a:gd name="connsiteX1" fmla="*/ 2094513 w 2250598"/>
                <a:gd name="connsiteY1" fmla="*/ 301379 h 1913637"/>
                <a:gd name="connsiteX2" fmla="*/ 1924592 w 2250598"/>
                <a:gd name="connsiteY2" fmla="*/ 1488658 h 1913637"/>
                <a:gd name="connsiteX3" fmla="*/ 932605 w 2250598"/>
                <a:gd name="connsiteY3" fmla="*/ 1905837 h 1913637"/>
                <a:gd name="connsiteX4" fmla="*/ 33398 w 2250598"/>
                <a:gd name="connsiteY4" fmla="*/ 1186277 h 1913637"/>
                <a:gd name="connsiteX5" fmla="*/ 212663 w 2250598"/>
                <a:gd name="connsiteY5" fmla="*/ 371654 h 1913637"/>
                <a:gd name="connsiteX6" fmla="*/ 889396 w 2250598"/>
                <a:gd name="connsiteY6" fmla="*/ 13181 h 1913637"/>
                <a:gd name="connsiteX0" fmla="*/ 889396 w 1963818"/>
                <a:gd name="connsiteY0" fmla="*/ 13005 h 1913401"/>
                <a:gd name="connsiteX1" fmla="*/ 1570682 w 1963818"/>
                <a:gd name="connsiteY1" fmla="*/ 313210 h 1913401"/>
                <a:gd name="connsiteX2" fmla="*/ 1924592 w 1963818"/>
                <a:gd name="connsiteY2" fmla="*/ 1488482 h 1913401"/>
                <a:gd name="connsiteX3" fmla="*/ 932605 w 1963818"/>
                <a:gd name="connsiteY3" fmla="*/ 1905661 h 1913401"/>
                <a:gd name="connsiteX4" fmla="*/ 33398 w 1963818"/>
                <a:gd name="connsiteY4" fmla="*/ 1186101 h 1913401"/>
                <a:gd name="connsiteX5" fmla="*/ 212663 w 1963818"/>
                <a:gd name="connsiteY5" fmla="*/ 371478 h 1913401"/>
                <a:gd name="connsiteX6" fmla="*/ 889396 w 1963818"/>
                <a:gd name="connsiteY6" fmla="*/ 13005 h 1913401"/>
                <a:gd name="connsiteX0" fmla="*/ 889396 w 1958390"/>
                <a:gd name="connsiteY0" fmla="*/ 52507 h 1952904"/>
                <a:gd name="connsiteX1" fmla="*/ 1570682 w 1958390"/>
                <a:gd name="connsiteY1" fmla="*/ 352712 h 1952904"/>
                <a:gd name="connsiteX2" fmla="*/ 1924592 w 1958390"/>
                <a:gd name="connsiteY2" fmla="*/ 1527984 h 1952904"/>
                <a:gd name="connsiteX3" fmla="*/ 932605 w 1958390"/>
                <a:gd name="connsiteY3" fmla="*/ 1945163 h 1952904"/>
                <a:gd name="connsiteX4" fmla="*/ 33398 w 1958390"/>
                <a:gd name="connsiteY4" fmla="*/ 1225603 h 1952904"/>
                <a:gd name="connsiteX5" fmla="*/ 212663 w 1958390"/>
                <a:gd name="connsiteY5" fmla="*/ 410980 h 1952904"/>
                <a:gd name="connsiteX6" fmla="*/ 889396 w 1958390"/>
                <a:gd name="connsiteY6" fmla="*/ 52507 h 1952904"/>
                <a:gd name="connsiteX0" fmla="*/ 889396 w 2066303"/>
                <a:gd name="connsiteY0" fmla="*/ 18088 h 1916744"/>
                <a:gd name="connsiteX1" fmla="*/ 1860461 w 2066303"/>
                <a:gd name="connsiteY1" fmla="*/ 774566 h 1916744"/>
                <a:gd name="connsiteX2" fmla="*/ 1924592 w 2066303"/>
                <a:gd name="connsiteY2" fmla="*/ 1493565 h 1916744"/>
                <a:gd name="connsiteX3" fmla="*/ 932605 w 2066303"/>
                <a:gd name="connsiteY3" fmla="*/ 1910744 h 1916744"/>
                <a:gd name="connsiteX4" fmla="*/ 33398 w 2066303"/>
                <a:gd name="connsiteY4" fmla="*/ 1191184 h 1916744"/>
                <a:gd name="connsiteX5" fmla="*/ 212663 w 2066303"/>
                <a:gd name="connsiteY5" fmla="*/ 376561 h 1916744"/>
                <a:gd name="connsiteX6" fmla="*/ 889396 w 2066303"/>
                <a:gd name="connsiteY6" fmla="*/ 18088 h 1916744"/>
                <a:gd name="connsiteX0" fmla="*/ 889396 w 1966282"/>
                <a:gd name="connsiteY0" fmla="*/ 19438 h 1918094"/>
                <a:gd name="connsiteX1" fmla="*/ 1860461 w 1966282"/>
                <a:gd name="connsiteY1" fmla="*/ 775916 h 1918094"/>
                <a:gd name="connsiteX2" fmla="*/ 1924592 w 1966282"/>
                <a:gd name="connsiteY2" fmla="*/ 1494915 h 1918094"/>
                <a:gd name="connsiteX3" fmla="*/ 932605 w 1966282"/>
                <a:gd name="connsiteY3" fmla="*/ 1912094 h 1918094"/>
                <a:gd name="connsiteX4" fmla="*/ 33398 w 1966282"/>
                <a:gd name="connsiteY4" fmla="*/ 1192534 h 1918094"/>
                <a:gd name="connsiteX5" fmla="*/ 212663 w 1966282"/>
                <a:gd name="connsiteY5" fmla="*/ 377911 h 1918094"/>
                <a:gd name="connsiteX6" fmla="*/ 889396 w 1966282"/>
                <a:gd name="connsiteY6" fmla="*/ 19438 h 1918094"/>
                <a:gd name="connsiteX0" fmla="*/ 889396 w 1998233"/>
                <a:gd name="connsiteY0" fmla="*/ 20580 h 1919236"/>
                <a:gd name="connsiteX1" fmla="*/ 1860461 w 1998233"/>
                <a:gd name="connsiteY1" fmla="*/ 777058 h 1919236"/>
                <a:gd name="connsiteX2" fmla="*/ 1924592 w 1998233"/>
                <a:gd name="connsiteY2" fmla="*/ 1496057 h 1919236"/>
                <a:gd name="connsiteX3" fmla="*/ 932605 w 1998233"/>
                <a:gd name="connsiteY3" fmla="*/ 1913236 h 1919236"/>
                <a:gd name="connsiteX4" fmla="*/ 33398 w 1998233"/>
                <a:gd name="connsiteY4" fmla="*/ 1193676 h 1919236"/>
                <a:gd name="connsiteX5" fmla="*/ 212663 w 1998233"/>
                <a:gd name="connsiteY5" fmla="*/ 379053 h 1919236"/>
                <a:gd name="connsiteX6" fmla="*/ 889396 w 1998233"/>
                <a:gd name="connsiteY6" fmla="*/ 20580 h 1919236"/>
                <a:gd name="connsiteX0" fmla="*/ 891060 w 1999897"/>
                <a:gd name="connsiteY0" fmla="*/ 20580 h 1919236"/>
                <a:gd name="connsiteX1" fmla="*/ 1862125 w 1999897"/>
                <a:gd name="connsiteY1" fmla="*/ 777058 h 1919236"/>
                <a:gd name="connsiteX2" fmla="*/ 1926256 w 1999897"/>
                <a:gd name="connsiteY2" fmla="*/ 1496057 h 1919236"/>
                <a:gd name="connsiteX3" fmla="*/ 934269 w 1999897"/>
                <a:gd name="connsiteY3" fmla="*/ 1913236 h 1919236"/>
                <a:gd name="connsiteX4" fmla="*/ 35062 w 1999897"/>
                <a:gd name="connsiteY4" fmla="*/ 1193676 h 1919236"/>
                <a:gd name="connsiteX5" fmla="*/ 203181 w 1999897"/>
                <a:gd name="connsiteY5" fmla="*/ 679233 h 1919236"/>
                <a:gd name="connsiteX6" fmla="*/ 891060 w 1999897"/>
                <a:gd name="connsiteY6" fmla="*/ 20580 h 1919236"/>
                <a:gd name="connsiteX0" fmla="*/ 788523 w 2023305"/>
                <a:gd name="connsiteY0" fmla="*/ 22650 h 1669154"/>
                <a:gd name="connsiteX1" fmla="*/ 1859896 w 2023305"/>
                <a:gd name="connsiteY1" fmla="*/ 526976 h 1669154"/>
                <a:gd name="connsiteX2" fmla="*/ 1924027 w 2023305"/>
                <a:gd name="connsiteY2" fmla="*/ 1245975 h 1669154"/>
                <a:gd name="connsiteX3" fmla="*/ 932040 w 2023305"/>
                <a:gd name="connsiteY3" fmla="*/ 1663154 h 1669154"/>
                <a:gd name="connsiteX4" fmla="*/ 32833 w 2023305"/>
                <a:gd name="connsiteY4" fmla="*/ 943594 h 1669154"/>
                <a:gd name="connsiteX5" fmla="*/ 200952 w 2023305"/>
                <a:gd name="connsiteY5" fmla="*/ 429151 h 1669154"/>
                <a:gd name="connsiteX6" fmla="*/ 788523 w 2023305"/>
                <a:gd name="connsiteY6" fmla="*/ 22650 h 1669154"/>
                <a:gd name="connsiteX0" fmla="*/ 834067 w 2021924"/>
                <a:gd name="connsiteY0" fmla="*/ 19653 h 1762214"/>
                <a:gd name="connsiteX1" fmla="*/ 1860858 w 2021924"/>
                <a:gd name="connsiteY1" fmla="*/ 620036 h 1762214"/>
                <a:gd name="connsiteX2" fmla="*/ 1924989 w 2021924"/>
                <a:gd name="connsiteY2" fmla="*/ 1339035 h 1762214"/>
                <a:gd name="connsiteX3" fmla="*/ 933002 w 2021924"/>
                <a:gd name="connsiteY3" fmla="*/ 1756214 h 1762214"/>
                <a:gd name="connsiteX4" fmla="*/ 33795 w 2021924"/>
                <a:gd name="connsiteY4" fmla="*/ 1036654 h 1762214"/>
                <a:gd name="connsiteX5" fmla="*/ 201914 w 2021924"/>
                <a:gd name="connsiteY5" fmla="*/ 522211 h 1762214"/>
                <a:gd name="connsiteX6" fmla="*/ 834067 w 2021924"/>
                <a:gd name="connsiteY6" fmla="*/ 19653 h 1762214"/>
                <a:gd name="connsiteX0" fmla="*/ 687350 w 1875207"/>
                <a:gd name="connsiteY0" fmla="*/ 19653 h 1760656"/>
                <a:gd name="connsiteX1" fmla="*/ 1714141 w 1875207"/>
                <a:gd name="connsiteY1" fmla="*/ 620036 h 1760656"/>
                <a:gd name="connsiteX2" fmla="*/ 1778272 w 1875207"/>
                <a:gd name="connsiteY2" fmla="*/ 1339035 h 1760656"/>
                <a:gd name="connsiteX3" fmla="*/ 786285 w 1875207"/>
                <a:gd name="connsiteY3" fmla="*/ 1756214 h 1760656"/>
                <a:gd name="connsiteX4" fmla="*/ 98840 w 1875207"/>
                <a:gd name="connsiteY4" fmla="*/ 1084683 h 1760656"/>
                <a:gd name="connsiteX5" fmla="*/ 55197 w 1875207"/>
                <a:gd name="connsiteY5" fmla="*/ 522211 h 1760656"/>
                <a:gd name="connsiteX6" fmla="*/ 687350 w 1875207"/>
                <a:gd name="connsiteY6" fmla="*/ 19653 h 1760656"/>
                <a:gd name="connsiteX0" fmla="*/ 687350 w 1865424"/>
                <a:gd name="connsiteY0" fmla="*/ 26034 h 1767417"/>
                <a:gd name="connsiteX1" fmla="*/ 1691850 w 1865424"/>
                <a:gd name="connsiteY1" fmla="*/ 476228 h 1767417"/>
                <a:gd name="connsiteX2" fmla="*/ 1778272 w 1865424"/>
                <a:gd name="connsiteY2" fmla="*/ 1345416 h 1767417"/>
                <a:gd name="connsiteX3" fmla="*/ 786285 w 1865424"/>
                <a:gd name="connsiteY3" fmla="*/ 1762595 h 1767417"/>
                <a:gd name="connsiteX4" fmla="*/ 98840 w 1865424"/>
                <a:gd name="connsiteY4" fmla="*/ 1091064 h 1767417"/>
                <a:gd name="connsiteX5" fmla="*/ 55197 w 1865424"/>
                <a:gd name="connsiteY5" fmla="*/ 528592 h 1767417"/>
                <a:gd name="connsiteX6" fmla="*/ 687350 w 1865424"/>
                <a:gd name="connsiteY6" fmla="*/ 26034 h 1767417"/>
                <a:gd name="connsiteX0" fmla="*/ 687350 w 1843768"/>
                <a:gd name="connsiteY0" fmla="*/ 29885 h 1771268"/>
                <a:gd name="connsiteX1" fmla="*/ 1691850 w 1843768"/>
                <a:gd name="connsiteY1" fmla="*/ 480079 h 1771268"/>
                <a:gd name="connsiteX2" fmla="*/ 1778272 w 1843768"/>
                <a:gd name="connsiteY2" fmla="*/ 1349267 h 1771268"/>
                <a:gd name="connsiteX3" fmla="*/ 786285 w 1843768"/>
                <a:gd name="connsiteY3" fmla="*/ 1766446 h 1771268"/>
                <a:gd name="connsiteX4" fmla="*/ 98840 w 1843768"/>
                <a:gd name="connsiteY4" fmla="*/ 1094915 h 1771268"/>
                <a:gd name="connsiteX5" fmla="*/ 55197 w 1843768"/>
                <a:gd name="connsiteY5" fmla="*/ 532443 h 1771268"/>
                <a:gd name="connsiteX6" fmla="*/ 687350 w 1843768"/>
                <a:gd name="connsiteY6" fmla="*/ 29885 h 1771268"/>
                <a:gd name="connsiteX0" fmla="*/ 687350 w 1883614"/>
                <a:gd name="connsiteY0" fmla="*/ 24727 h 1765886"/>
                <a:gd name="connsiteX1" fmla="*/ 1792159 w 1883614"/>
                <a:gd name="connsiteY1" fmla="*/ 560743 h 1765886"/>
                <a:gd name="connsiteX2" fmla="*/ 1778272 w 1883614"/>
                <a:gd name="connsiteY2" fmla="*/ 1344109 h 1765886"/>
                <a:gd name="connsiteX3" fmla="*/ 786285 w 1883614"/>
                <a:gd name="connsiteY3" fmla="*/ 1761288 h 1765886"/>
                <a:gd name="connsiteX4" fmla="*/ 98840 w 1883614"/>
                <a:gd name="connsiteY4" fmla="*/ 1089757 h 1765886"/>
                <a:gd name="connsiteX5" fmla="*/ 55197 w 1883614"/>
                <a:gd name="connsiteY5" fmla="*/ 527285 h 1765886"/>
                <a:gd name="connsiteX6" fmla="*/ 687350 w 1883614"/>
                <a:gd name="connsiteY6" fmla="*/ 24727 h 176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614" h="1765886">
                  <a:moveTo>
                    <a:pt x="687350" y="24727"/>
                  </a:moveTo>
                  <a:cubicBezTo>
                    <a:pt x="1675127" y="-100511"/>
                    <a:pt x="1699502" y="276479"/>
                    <a:pt x="1792159" y="560743"/>
                  </a:cubicBezTo>
                  <a:cubicBezTo>
                    <a:pt x="1884816" y="845007"/>
                    <a:pt x="1945918" y="1144018"/>
                    <a:pt x="1778272" y="1344109"/>
                  </a:cubicBezTo>
                  <a:cubicBezTo>
                    <a:pt x="1610626" y="1544200"/>
                    <a:pt x="1066190" y="1803680"/>
                    <a:pt x="786285" y="1761288"/>
                  </a:cubicBezTo>
                  <a:cubicBezTo>
                    <a:pt x="506380" y="1718896"/>
                    <a:pt x="100645" y="1324871"/>
                    <a:pt x="98840" y="1089757"/>
                  </a:cubicBezTo>
                  <a:cubicBezTo>
                    <a:pt x="1019" y="869336"/>
                    <a:pt x="-42888" y="704790"/>
                    <a:pt x="55197" y="527285"/>
                  </a:cubicBezTo>
                  <a:cubicBezTo>
                    <a:pt x="153282" y="349780"/>
                    <a:pt x="324581" y="18669"/>
                    <a:pt x="687350" y="24727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Szabadkézi sokszög 195">
              <a:extLst>
                <a:ext uri="{FF2B5EF4-FFF2-40B4-BE49-F238E27FC236}">
                  <a16:creationId xmlns:a16="http://schemas.microsoft.com/office/drawing/2014/main" id="{FB3F2269-9865-476F-A2F8-D0289B1A4B8D}"/>
                </a:ext>
              </a:extLst>
            </p:cNvPr>
            <p:cNvSpPr/>
            <p:nvPr/>
          </p:nvSpPr>
          <p:spPr>
            <a:xfrm flipH="1">
              <a:off x="6691961" y="1634955"/>
              <a:ext cx="374002" cy="216916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  <a:gd name="connsiteX0" fmla="*/ 0 w 1514911"/>
                <a:gd name="connsiteY0" fmla="*/ 10973 h 1076594"/>
                <a:gd name="connsiteX1" fmla="*/ 179115 w 1514911"/>
                <a:gd name="connsiteY1" fmla="*/ 109830 h 1076594"/>
                <a:gd name="connsiteX2" fmla="*/ 740610 w 1514911"/>
                <a:gd name="connsiteY2" fmla="*/ 259309 h 1076594"/>
                <a:gd name="connsiteX3" fmla="*/ 1390709 w 1514911"/>
                <a:gd name="connsiteY3" fmla="*/ 81125 h 1076594"/>
                <a:gd name="connsiteX4" fmla="*/ 1514911 w 1514911"/>
                <a:gd name="connsiteY4" fmla="*/ 0 h 1076594"/>
                <a:gd name="connsiteX5" fmla="*/ 1514911 w 1514911"/>
                <a:gd name="connsiteY5" fmla="*/ 825604 h 1076594"/>
                <a:gd name="connsiteX6" fmla="*/ 702392 w 1514911"/>
                <a:gd name="connsiteY6" fmla="*/ 1076592 h 1076594"/>
                <a:gd name="connsiteX7" fmla="*/ 7488 w 1514911"/>
                <a:gd name="connsiteY7" fmla="*/ 825604 h 1076594"/>
                <a:gd name="connsiteX8" fmla="*/ 0 w 1514911"/>
                <a:gd name="connsiteY8" fmla="*/ 10973 h 1076594"/>
                <a:gd name="connsiteX0" fmla="*/ 0 w 1514911"/>
                <a:gd name="connsiteY0" fmla="*/ 10973 h 1076596"/>
                <a:gd name="connsiteX1" fmla="*/ 179115 w 1514911"/>
                <a:gd name="connsiteY1" fmla="*/ 109830 h 1076596"/>
                <a:gd name="connsiteX2" fmla="*/ 740610 w 1514911"/>
                <a:gd name="connsiteY2" fmla="*/ 259309 h 1076596"/>
                <a:gd name="connsiteX3" fmla="*/ 1390709 w 1514911"/>
                <a:gd name="connsiteY3" fmla="*/ 81125 h 1076596"/>
                <a:gd name="connsiteX4" fmla="*/ 1514911 w 1514911"/>
                <a:gd name="connsiteY4" fmla="*/ 0 h 1076596"/>
                <a:gd name="connsiteX5" fmla="*/ 1514911 w 1514911"/>
                <a:gd name="connsiteY5" fmla="*/ 825604 h 1076596"/>
                <a:gd name="connsiteX6" fmla="*/ 702392 w 1514911"/>
                <a:gd name="connsiteY6" fmla="*/ 1076592 h 1076596"/>
                <a:gd name="connsiteX7" fmla="*/ 7488 w 1514911"/>
                <a:gd name="connsiteY7" fmla="*/ 825604 h 1076596"/>
                <a:gd name="connsiteX8" fmla="*/ 0 w 1514911"/>
                <a:gd name="connsiteY8" fmla="*/ 10973 h 1076596"/>
                <a:gd name="connsiteX0" fmla="*/ 0 w 1514911"/>
                <a:gd name="connsiteY0" fmla="*/ 10973 h 1076596"/>
                <a:gd name="connsiteX1" fmla="*/ 179115 w 1514911"/>
                <a:gd name="connsiteY1" fmla="*/ 109830 h 1076596"/>
                <a:gd name="connsiteX2" fmla="*/ 740610 w 1514911"/>
                <a:gd name="connsiteY2" fmla="*/ 259309 h 1076596"/>
                <a:gd name="connsiteX3" fmla="*/ 1390709 w 1514911"/>
                <a:gd name="connsiteY3" fmla="*/ 81125 h 1076596"/>
                <a:gd name="connsiteX4" fmla="*/ 1514911 w 1514911"/>
                <a:gd name="connsiteY4" fmla="*/ 0 h 1076596"/>
                <a:gd name="connsiteX5" fmla="*/ 1514911 w 1514911"/>
                <a:gd name="connsiteY5" fmla="*/ 825604 h 1076596"/>
                <a:gd name="connsiteX6" fmla="*/ 702392 w 1514911"/>
                <a:gd name="connsiteY6" fmla="*/ 1076592 h 1076596"/>
                <a:gd name="connsiteX7" fmla="*/ 7488 w 1514911"/>
                <a:gd name="connsiteY7" fmla="*/ 825604 h 1076596"/>
                <a:gd name="connsiteX8" fmla="*/ 0 w 1514911"/>
                <a:gd name="connsiteY8" fmla="*/ 10973 h 10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911" h="1076596">
                  <a:moveTo>
                    <a:pt x="0" y="10973"/>
                  </a:moveTo>
                  <a:lnTo>
                    <a:pt x="179115" y="109830"/>
                  </a:lnTo>
                  <a:cubicBezTo>
                    <a:pt x="367277" y="208963"/>
                    <a:pt x="538678" y="264093"/>
                    <a:pt x="740610" y="259309"/>
                  </a:cubicBezTo>
                  <a:cubicBezTo>
                    <a:pt x="942542" y="254525"/>
                    <a:pt x="1160625" y="197395"/>
                    <a:pt x="1390709" y="81125"/>
                  </a:cubicBezTo>
                  <a:lnTo>
                    <a:pt x="1514911" y="0"/>
                  </a:lnTo>
                  <a:lnTo>
                    <a:pt x="1514911" y="825604"/>
                  </a:lnTo>
                  <a:cubicBezTo>
                    <a:pt x="1307485" y="996031"/>
                    <a:pt x="1077643" y="1077255"/>
                    <a:pt x="702392" y="1076592"/>
                  </a:cubicBezTo>
                  <a:cubicBezTo>
                    <a:pt x="417925" y="1063846"/>
                    <a:pt x="237678" y="959130"/>
                    <a:pt x="7488" y="825604"/>
                  </a:cubicBezTo>
                  <a:cubicBezTo>
                    <a:pt x="7488" y="567472"/>
                    <a:pt x="0" y="269105"/>
                    <a:pt x="0" y="10973"/>
                  </a:cubicBezTo>
                  <a:close/>
                </a:path>
              </a:pathLst>
            </a:custGeom>
            <a:solidFill>
              <a:srgbClr val="F8C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7" name="Csoportba foglalás 226">
              <a:extLst>
                <a:ext uri="{FF2B5EF4-FFF2-40B4-BE49-F238E27FC236}">
                  <a16:creationId xmlns:a16="http://schemas.microsoft.com/office/drawing/2014/main" id="{2945EA59-7DD8-4B88-8011-6B09E4F272FC}"/>
                </a:ext>
              </a:extLst>
            </p:cNvPr>
            <p:cNvGrpSpPr/>
            <p:nvPr/>
          </p:nvGrpSpPr>
          <p:grpSpPr>
            <a:xfrm rot="951167">
              <a:off x="7259263" y="1128037"/>
              <a:ext cx="211834" cy="199386"/>
              <a:chOff x="2247645" y="3557649"/>
              <a:chExt cx="411520" cy="391770"/>
            </a:xfrm>
          </p:grpSpPr>
          <p:sp>
            <p:nvSpPr>
              <p:cNvPr id="267" name="Ellipszis 266">
                <a:extLst>
                  <a:ext uri="{FF2B5EF4-FFF2-40B4-BE49-F238E27FC236}">
                    <a16:creationId xmlns:a16="http://schemas.microsoft.com/office/drawing/2014/main" id="{83E562C7-296D-4D67-8367-080F5284DA41}"/>
                  </a:ext>
                </a:extLst>
              </p:cNvPr>
              <p:cNvSpPr/>
              <p:nvPr/>
            </p:nvSpPr>
            <p:spPr>
              <a:xfrm rot="10111047">
                <a:off x="2247645" y="3557649"/>
                <a:ext cx="411520" cy="391770"/>
              </a:xfrm>
              <a:prstGeom prst="ellipse">
                <a:avLst/>
              </a:pr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8" name="Ellipszis 267">
                <a:extLst>
                  <a:ext uri="{FF2B5EF4-FFF2-40B4-BE49-F238E27FC236}">
                    <a16:creationId xmlns:a16="http://schemas.microsoft.com/office/drawing/2014/main" id="{2CE02E03-D0D5-4E25-B21B-A08615CE11EA}"/>
                  </a:ext>
                </a:extLst>
              </p:cNvPr>
              <p:cNvSpPr/>
              <p:nvPr/>
            </p:nvSpPr>
            <p:spPr>
              <a:xfrm rot="10111047">
                <a:off x="2432904" y="3662250"/>
                <a:ext cx="146568" cy="169480"/>
              </a:xfrm>
              <a:prstGeom prst="ellipse">
                <a:avLst/>
              </a:prstGeom>
              <a:solidFill>
                <a:srgbClr val="F6BB7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Csoportba foglalás 227">
              <a:extLst>
                <a:ext uri="{FF2B5EF4-FFF2-40B4-BE49-F238E27FC236}">
                  <a16:creationId xmlns:a16="http://schemas.microsoft.com/office/drawing/2014/main" id="{0D278F80-FEDC-46DD-9F50-9A5D3AB22D8E}"/>
                </a:ext>
              </a:extLst>
            </p:cNvPr>
            <p:cNvGrpSpPr/>
            <p:nvPr/>
          </p:nvGrpSpPr>
          <p:grpSpPr>
            <a:xfrm rot="20648833" flipH="1">
              <a:off x="6352771" y="1117788"/>
              <a:ext cx="211834" cy="199386"/>
              <a:chOff x="2259397" y="3570900"/>
              <a:chExt cx="411520" cy="391770"/>
            </a:xfrm>
          </p:grpSpPr>
          <p:sp>
            <p:nvSpPr>
              <p:cNvPr id="265" name="Ellipszis 264">
                <a:extLst>
                  <a:ext uri="{FF2B5EF4-FFF2-40B4-BE49-F238E27FC236}">
                    <a16:creationId xmlns:a16="http://schemas.microsoft.com/office/drawing/2014/main" id="{1F0FCFEB-08F6-414E-984A-B51018C1CF06}"/>
                  </a:ext>
                </a:extLst>
              </p:cNvPr>
              <p:cNvSpPr/>
              <p:nvPr/>
            </p:nvSpPr>
            <p:spPr>
              <a:xfrm rot="10111047">
                <a:off x="2259397" y="3570900"/>
                <a:ext cx="411520" cy="391770"/>
              </a:xfrm>
              <a:prstGeom prst="ellipse">
                <a:avLst/>
              </a:prstGeom>
              <a:solidFill>
                <a:srgbClr val="F8C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6" name="Ellipszis 265">
                <a:extLst>
                  <a:ext uri="{FF2B5EF4-FFF2-40B4-BE49-F238E27FC236}">
                    <a16:creationId xmlns:a16="http://schemas.microsoft.com/office/drawing/2014/main" id="{47C9000E-44F6-4463-85D1-97D0345BDD6D}"/>
                  </a:ext>
                </a:extLst>
              </p:cNvPr>
              <p:cNvSpPr/>
              <p:nvPr/>
            </p:nvSpPr>
            <p:spPr>
              <a:xfrm rot="10111047">
                <a:off x="2450550" y="3682357"/>
                <a:ext cx="146568" cy="169480"/>
              </a:xfrm>
              <a:prstGeom prst="ellipse">
                <a:avLst/>
              </a:prstGeom>
              <a:solidFill>
                <a:srgbClr val="F6BB7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9" name="Lekerekített téglalap 197">
              <a:extLst>
                <a:ext uri="{FF2B5EF4-FFF2-40B4-BE49-F238E27FC236}">
                  <a16:creationId xmlns:a16="http://schemas.microsoft.com/office/drawing/2014/main" id="{38CEBC11-49B2-4BC6-A80D-87663E5956A2}"/>
                </a:ext>
              </a:extLst>
            </p:cNvPr>
            <p:cNvSpPr/>
            <p:nvPr/>
          </p:nvSpPr>
          <p:spPr>
            <a:xfrm flipH="1">
              <a:off x="6392585" y="736021"/>
              <a:ext cx="1039734" cy="967056"/>
            </a:xfrm>
            <a:custGeom>
              <a:avLst/>
              <a:gdLst>
                <a:gd name="connsiteX0" fmla="*/ 0 w 1480797"/>
                <a:gd name="connsiteY0" fmla="*/ 740399 h 1498979"/>
                <a:gd name="connsiteX1" fmla="*/ 740399 w 1480797"/>
                <a:gd name="connsiteY1" fmla="*/ 0 h 1498979"/>
                <a:gd name="connsiteX2" fmla="*/ 740399 w 1480797"/>
                <a:gd name="connsiteY2" fmla="*/ 0 h 1498979"/>
                <a:gd name="connsiteX3" fmla="*/ 1480798 w 1480797"/>
                <a:gd name="connsiteY3" fmla="*/ 740399 h 1498979"/>
                <a:gd name="connsiteX4" fmla="*/ 1480797 w 1480797"/>
                <a:gd name="connsiteY4" fmla="*/ 758581 h 1498979"/>
                <a:gd name="connsiteX5" fmla="*/ 740398 w 1480797"/>
                <a:gd name="connsiteY5" fmla="*/ 1498980 h 1498979"/>
                <a:gd name="connsiteX6" fmla="*/ 740399 w 1480797"/>
                <a:gd name="connsiteY6" fmla="*/ 1498979 h 1498979"/>
                <a:gd name="connsiteX7" fmla="*/ 0 w 1480797"/>
                <a:gd name="connsiteY7" fmla="*/ 758580 h 1498979"/>
                <a:gd name="connsiteX8" fmla="*/ 0 w 1480797"/>
                <a:gd name="connsiteY8" fmla="*/ 740399 h 1498979"/>
                <a:gd name="connsiteX0" fmla="*/ 0 w 1480798"/>
                <a:gd name="connsiteY0" fmla="*/ 777111 h 1535692"/>
                <a:gd name="connsiteX1" fmla="*/ 740399 w 1480798"/>
                <a:gd name="connsiteY1" fmla="*/ 36712 h 1535692"/>
                <a:gd name="connsiteX2" fmla="*/ 740399 w 1480798"/>
                <a:gd name="connsiteY2" fmla="*/ 36712 h 1535692"/>
                <a:gd name="connsiteX3" fmla="*/ 923008 w 1480798"/>
                <a:gd name="connsiteY3" fmla="*/ 60788 h 1535692"/>
                <a:gd name="connsiteX4" fmla="*/ 1480798 w 1480798"/>
                <a:gd name="connsiteY4" fmla="*/ 777111 h 1535692"/>
                <a:gd name="connsiteX5" fmla="*/ 1480797 w 1480798"/>
                <a:gd name="connsiteY5" fmla="*/ 795293 h 1535692"/>
                <a:gd name="connsiteX6" fmla="*/ 740398 w 1480798"/>
                <a:gd name="connsiteY6" fmla="*/ 1535692 h 1535692"/>
                <a:gd name="connsiteX7" fmla="*/ 740399 w 1480798"/>
                <a:gd name="connsiteY7" fmla="*/ 1535691 h 1535692"/>
                <a:gd name="connsiteX8" fmla="*/ 0 w 1480798"/>
                <a:gd name="connsiteY8" fmla="*/ 795292 h 1535692"/>
                <a:gd name="connsiteX9" fmla="*/ 0 w 1480798"/>
                <a:gd name="connsiteY9" fmla="*/ 777111 h 1535692"/>
                <a:gd name="connsiteX0" fmla="*/ 0 w 1480798"/>
                <a:gd name="connsiteY0" fmla="*/ 777111 h 1535692"/>
                <a:gd name="connsiteX1" fmla="*/ 740399 w 1480798"/>
                <a:gd name="connsiteY1" fmla="*/ 36712 h 1535692"/>
                <a:gd name="connsiteX2" fmla="*/ 740399 w 1480798"/>
                <a:gd name="connsiteY2" fmla="*/ 36712 h 1535692"/>
                <a:gd name="connsiteX3" fmla="*/ 923008 w 1480798"/>
                <a:gd name="connsiteY3" fmla="*/ 60788 h 1535692"/>
                <a:gd name="connsiteX4" fmla="*/ 1480798 w 1480798"/>
                <a:gd name="connsiteY4" fmla="*/ 777111 h 1535692"/>
                <a:gd name="connsiteX5" fmla="*/ 1480797 w 1480798"/>
                <a:gd name="connsiteY5" fmla="*/ 795293 h 1535692"/>
                <a:gd name="connsiteX6" fmla="*/ 740398 w 1480798"/>
                <a:gd name="connsiteY6" fmla="*/ 1535692 h 1535692"/>
                <a:gd name="connsiteX7" fmla="*/ 740399 w 1480798"/>
                <a:gd name="connsiteY7" fmla="*/ 1535691 h 1535692"/>
                <a:gd name="connsiteX8" fmla="*/ 0 w 1480798"/>
                <a:gd name="connsiteY8" fmla="*/ 795292 h 1535692"/>
                <a:gd name="connsiteX9" fmla="*/ 0 w 1480798"/>
                <a:gd name="connsiteY9" fmla="*/ 777111 h 1535692"/>
                <a:gd name="connsiteX0" fmla="*/ 0 w 1480798"/>
                <a:gd name="connsiteY0" fmla="*/ 749505 h 1508086"/>
                <a:gd name="connsiteX1" fmla="*/ 740399 w 1480798"/>
                <a:gd name="connsiteY1" fmla="*/ 9106 h 1508086"/>
                <a:gd name="connsiteX2" fmla="*/ 471159 w 1480798"/>
                <a:gd name="connsiteY2" fmla="*/ 166586 h 1508086"/>
                <a:gd name="connsiteX3" fmla="*/ 923008 w 1480798"/>
                <a:gd name="connsiteY3" fmla="*/ 33182 h 1508086"/>
                <a:gd name="connsiteX4" fmla="*/ 1480798 w 1480798"/>
                <a:gd name="connsiteY4" fmla="*/ 749505 h 1508086"/>
                <a:gd name="connsiteX5" fmla="*/ 1480797 w 1480798"/>
                <a:gd name="connsiteY5" fmla="*/ 767687 h 1508086"/>
                <a:gd name="connsiteX6" fmla="*/ 740398 w 1480798"/>
                <a:gd name="connsiteY6" fmla="*/ 1508086 h 1508086"/>
                <a:gd name="connsiteX7" fmla="*/ 740399 w 1480798"/>
                <a:gd name="connsiteY7" fmla="*/ 1508085 h 1508086"/>
                <a:gd name="connsiteX8" fmla="*/ 0 w 1480798"/>
                <a:gd name="connsiteY8" fmla="*/ 767686 h 1508086"/>
                <a:gd name="connsiteX9" fmla="*/ 0 w 1480798"/>
                <a:gd name="connsiteY9" fmla="*/ 749505 h 1508086"/>
                <a:gd name="connsiteX0" fmla="*/ 0 w 1480798"/>
                <a:gd name="connsiteY0" fmla="*/ 749505 h 1508086"/>
                <a:gd name="connsiteX1" fmla="*/ 481319 w 1480798"/>
                <a:gd name="connsiteY1" fmla="*/ 166586 h 1508086"/>
                <a:gd name="connsiteX2" fmla="*/ 471159 w 1480798"/>
                <a:gd name="connsiteY2" fmla="*/ 166586 h 1508086"/>
                <a:gd name="connsiteX3" fmla="*/ 923008 w 1480798"/>
                <a:gd name="connsiteY3" fmla="*/ 33182 h 1508086"/>
                <a:gd name="connsiteX4" fmla="*/ 1480798 w 1480798"/>
                <a:gd name="connsiteY4" fmla="*/ 749505 h 1508086"/>
                <a:gd name="connsiteX5" fmla="*/ 1480797 w 1480798"/>
                <a:gd name="connsiteY5" fmla="*/ 767687 h 1508086"/>
                <a:gd name="connsiteX6" fmla="*/ 740398 w 1480798"/>
                <a:gd name="connsiteY6" fmla="*/ 1508086 h 1508086"/>
                <a:gd name="connsiteX7" fmla="*/ 740399 w 1480798"/>
                <a:gd name="connsiteY7" fmla="*/ 1508085 h 1508086"/>
                <a:gd name="connsiteX8" fmla="*/ 0 w 1480798"/>
                <a:gd name="connsiteY8" fmla="*/ 767686 h 1508086"/>
                <a:gd name="connsiteX9" fmla="*/ 0 w 1480798"/>
                <a:gd name="connsiteY9" fmla="*/ 749505 h 1508086"/>
                <a:gd name="connsiteX0" fmla="*/ 0 w 1508568"/>
                <a:gd name="connsiteY0" fmla="*/ 722234 h 1480815"/>
                <a:gd name="connsiteX1" fmla="*/ 481319 w 1508568"/>
                <a:gd name="connsiteY1" fmla="*/ 139315 h 1480815"/>
                <a:gd name="connsiteX2" fmla="*/ 471159 w 1508568"/>
                <a:gd name="connsiteY2" fmla="*/ 139315 h 1480815"/>
                <a:gd name="connsiteX3" fmla="*/ 1105888 w 1508568"/>
                <a:gd name="connsiteY3" fmla="*/ 36391 h 1480815"/>
                <a:gd name="connsiteX4" fmla="*/ 1480798 w 1508568"/>
                <a:gd name="connsiteY4" fmla="*/ 722234 h 1480815"/>
                <a:gd name="connsiteX5" fmla="*/ 1480797 w 1508568"/>
                <a:gd name="connsiteY5" fmla="*/ 740416 h 1480815"/>
                <a:gd name="connsiteX6" fmla="*/ 740398 w 1508568"/>
                <a:gd name="connsiteY6" fmla="*/ 1480815 h 1480815"/>
                <a:gd name="connsiteX7" fmla="*/ 740399 w 1508568"/>
                <a:gd name="connsiteY7" fmla="*/ 1480814 h 1480815"/>
                <a:gd name="connsiteX8" fmla="*/ 0 w 1508568"/>
                <a:gd name="connsiteY8" fmla="*/ 740415 h 1480815"/>
                <a:gd name="connsiteX9" fmla="*/ 0 w 1508568"/>
                <a:gd name="connsiteY9" fmla="*/ 722234 h 1480815"/>
                <a:gd name="connsiteX0" fmla="*/ 0 w 1508568"/>
                <a:gd name="connsiteY0" fmla="*/ 685843 h 1444424"/>
                <a:gd name="connsiteX1" fmla="*/ 481319 w 1508568"/>
                <a:gd name="connsiteY1" fmla="*/ 102924 h 1444424"/>
                <a:gd name="connsiteX2" fmla="*/ 471159 w 1508568"/>
                <a:gd name="connsiteY2" fmla="*/ 102924 h 1444424"/>
                <a:gd name="connsiteX3" fmla="*/ 1105888 w 1508568"/>
                <a:gd name="connsiteY3" fmla="*/ 0 h 1444424"/>
                <a:gd name="connsiteX4" fmla="*/ 1480798 w 1508568"/>
                <a:gd name="connsiteY4" fmla="*/ 685843 h 1444424"/>
                <a:gd name="connsiteX5" fmla="*/ 1480797 w 1508568"/>
                <a:gd name="connsiteY5" fmla="*/ 704025 h 1444424"/>
                <a:gd name="connsiteX6" fmla="*/ 740398 w 1508568"/>
                <a:gd name="connsiteY6" fmla="*/ 1444424 h 1444424"/>
                <a:gd name="connsiteX7" fmla="*/ 740399 w 1508568"/>
                <a:gd name="connsiteY7" fmla="*/ 1444423 h 1444424"/>
                <a:gd name="connsiteX8" fmla="*/ 0 w 1508568"/>
                <a:gd name="connsiteY8" fmla="*/ 704024 h 1444424"/>
                <a:gd name="connsiteX9" fmla="*/ 0 w 1508568"/>
                <a:gd name="connsiteY9" fmla="*/ 685843 h 1444424"/>
                <a:gd name="connsiteX0" fmla="*/ 0 w 1508568"/>
                <a:gd name="connsiteY0" fmla="*/ 685843 h 1444424"/>
                <a:gd name="connsiteX1" fmla="*/ 481319 w 1508568"/>
                <a:gd name="connsiteY1" fmla="*/ 102924 h 1444424"/>
                <a:gd name="connsiteX2" fmla="*/ 471159 w 1508568"/>
                <a:gd name="connsiteY2" fmla="*/ 102924 h 1444424"/>
                <a:gd name="connsiteX3" fmla="*/ 1105888 w 1508568"/>
                <a:gd name="connsiteY3" fmla="*/ 0 h 1444424"/>
                <a:gd name="connsiteX4" fmla="*/ 1480798 w 1508568"/>
                <a:gd name="connsiteY4" fmla="*/ 685843 h 1444424"/>
                <a:gd name="connsiteX5" fmla="*/ 1480797 w 1508568"/>
                <a:gd name="connsiteY5" fmla="*/ 704025 h 1444424"/>
                <a:gd name="connsiteX6" fmla="*/ 740398 w 1508568"/>
                <a:gd name="connsiteY6" fmla="*/ 1444424 h 1444424"/>
                <a:gd name="connsiteX7" fmla="*/ 740399 w 1508568"/>
                <a:gd name="connsiteY7" fmla="*/ 1444423 h 1444424"/>
                <a:gd name="connsiteX8" fmla="*/ 0 w 1508568"/>
                <a:gd name="connsiteY8" fmla="*/ 704024 h 1444424"/>
                <a:gd name="connsiteX9" fmla="*/ 0 w 1508568"/>
                <a:gd name="connsiteY9" fmla="*/ 685843 h 1444424"/>
                <a:gd name="connsiteX0" fmla="*/ 0 w 1508568"/>
                <a:gd name="connsiteY0" fmla="*/ 685843 h 1444424"/>
                <a:gd name="connsiteX1" fmla="*/ 481319 w 1508568"/>
                <a:gd name="connsiteY1" fmla="*/ 102924 h 1444424"/>
                <a:gd name="connsiteX2" fmla="*/ 562599 w 1508568"/>
                <a:gd name="connsiteY2" fmla="*/ 67364 h 1444424"/>
                <a:gd name="connsiteX3" fmla="*/ 1105888 w 1508568"/>
                <a:gd name="connsiteY3" fmla="*/ 0 h 1444424"/>
                <a:gd name="connsiteX4" fmla="*/ 1480798 w 1508568"/>
                <a:gd name="connsiteY4" fmla="*/ 685843 h 1444424"/>
                <a:gd name="connsiteX5" fmla="*/ 1480797 w 1508568"/>
                <a:gd name="connsiteY5" fmla="*/ 704025 h 1444424"/>
                <a:gd name="connsiteX6" fmla="*/ 740398 w 1508568"/>
                <a:gd name="connsiteY6" fmla="*/ 1444424 h 1444424"/>
                <a:gd name="connsiteX7" fmla="*/ 740399 w 1508568"/>
                <a:gd name="connsiteY7" fmla="*/ 1444423 h 1444424"/>
                <a:gd name="connsiteX8" fmla="*/ 0 w 1508568"/>
                <a:gd name="connsiteY8" fmla="*/ 704024 h 1444424"/>
                <a:gd name="connsiteX9" fmla="*/ 0 w 1508568"/>
                <a:gd name="connsiteY9" fmla="*/ 685843 h 1444424"/>
                <a:gd name="connsiteX0" fmla="*/ 138 w 1508706"/>
                <a:gd name="connsiteY0" fmla="*/ 685843 h 1444424"/>
                <a:gd name="connsiteX1" fmla="*/ 390017 w 1508706"/>
                <a:gd name="connsiteY1" fmla="*/ 57204 h 1444424"/>
                <a:gd name="connsiteX2" fmla="*/ 562737 w 1508706"/>
                <a:gd name="connsiteY2" fmla="*/ 67364 h 1444424"/>
                <a:gd name="connsiteX3" fmla="*/ 1106026 w 1508706"/>
                <a:gd name="connsiteY3" fmla="*/ 0 h 1444424"/>
                <a:gd name="connsiteX4" fmla="*/ 1480936 w 1508706"/>
                <a:gd name="connsiteY4" fmla="*/ 685843 h 1444424"/>
                <a:gd name="connsiteX5" fmla="*/ 1480935 w 1508706"/>
                <a:gd name="connsiteY5" fmla="*/ 704025 h 1444424"/>
                <a:gd name="connsiteX6" fmla="*/ 740536 w 1508706"/>
                <a:gd name="connsiteY6" fmla="*/ 1444424 h 1444424"/>
                <a:gd name="connsiteX7" fmla="*/ 740537 w 1508706"/>
                <a:gd name="connsiteY7" fmla="*/ 1444423 h 1444424"/>
                <a:gd name="connsiteX8" fmla="*/ 138 w 1508706"/>
                <a:gd name="connsiteY8" fmla="*/ 704024 h 1444424"/>
                <a:gd name="connsiteX9" fmla="*/ 138 w 1508706"/>
                <a:gd name="connsiteY9" fmla="*/ 685843 h 1444424"/>
                <a:gd name="connsiteX0" fmla="*/ 0 w 1508568"/>
                <a:gd name="connsiteY0" fmla="*/ 685843 h 1444424"/>
                <a:gd name="connsiteX1" fmla="*/ 389879 w 1508568"/>
                <a:gd name="connsiteY1" fmla="*/ 57204 h 1444424"/>
                <a:gd name="connsiteX2" fmla="*/ 562599 w 1508568"/>
                <a:gd name="connsiteY2" fmla="*/ 67364 h 1444424"/>
                <a:gd name="connsiteX3" fmla="*/ 1105888 w 1508568"/>
                <a:gd name="connsiteY3" fmla="*/ 0 h 1444424"/>
                <a:gd name="connsiteX4" fmla="*/ 1480798 w 1508568"/>
                <a:gd name="connsiteY4" fmla="*/ 685843 h 1444424"/>
                <a:gd name="connsiteX5" fmla="*/ 1480797 w 1508568"/>
                <a:gd name="connsiteY5" fmla="*/ 704025 h 1444424"/>
                <a:gd name="connsiteX6" fmla="*/ 740398 w 1508568"/>
                <a:gd name="connsiteY6" fmla="*/ 1444424 h 1444424"/>
                <a:gd name="connsiteX7" fmla="*/ 740399 w 1508568"/>
                <a:gd name="connsiteY7" fmla="*/ 1444423 h 1444424"/>
                <a:gd name="connsiteX8" fmla="*/ 0 w 1508568"/>
                <a:gd name="connsiteY8" fmla="*/ 704024 h 1444424"/>
                <a:gd name="connsiteX9" fmla="*/ 0 w 1508568"/>
                <a:gd name="connsiteY9" fmla="*/ 685843 h 1444424"/>
                <a:gd name="connsiteX0" fmla="*/ 0 w 1508568"/>
                <a:gd name="connsiteY0" fmla="*/ 714999 h 1473580"/>
                <a:gd name="connsiteX1" fmla="*/ 389879 w 1508568"/>
                <a:gd name="connsiteY1" fmla="*/ 86360 h 1473580"/>
                <a:gd name="connsiteX2" fmla="*/ 887720 w 1508568"/>
                <a:gd name="connsiteY2" fmla="*/ 0 h 1473580"/>
                <a:gd name="connsiteX3" fmla="*/ 1105888 w 1508568"/>
                <a:gd name="connsiteY3" fmla="*/ 29156 h 1473580"/>
                <a:gd name="connsiteX4" fmla="*/ 1480798 w 1508568"/>
                <a:gd name="connsiteY4" fmla="*/ 714999 h 1473580"/>
                <a:gd name="connsiteX5" fmla="*/ 1480797 w 1508568"/>
                <a:gd name="connsiteY5" fmla="*/ 733181 h 1473580"/>
                <a:gd name="connsiteX6" fmla="*/ 740398 w 1508568"/>
                <a:gd name="connsiteY6" fmla="*/ 1473580 h 1473580"/>
                <a:gd name="connsiteX7" fmla="*/ 740399 w 1508568"/>
                <a:gd name="connsiteY7" fmla="*/ 1473579 h 1473580"/>
                <a:gd name="connsiteX8" fmla="*/ 0 w 1508568"/>
                <a:gd name="connsiteY8" fmla="*/ 733180 h 1473580"/>
                <a:gd name="connsiteX9" fmla="*/ 0 w 1508568"/>
                <a:gd name="connsiteY9" fmla="*/ 714999 h 1473580"/>
                <a:gd name="connsiteX0" fmla="*/ 0 w 1508568"/>
                <a:gd name="connsiteY0" fmla="*/ 714999 h 1473580"/>
                <a:gd name="connsiteX1" fmla="*/ 593079 w 1508568"/>
                <a:gd name="connsiteY1" fmla="*/ 152400 h 1473580"/>
                <a:gd name="connsiteX2" fmla="*/ 887720 w 1508568"/>
                <a:gd name="connsiteY2" fmla="*/ 0 h 1473580"/>
                <a:gd name="connsiteX3" fmla="*/ 1105888 w 1508568"/>
                <a:gd name="connsiteY3" fmla="*/ 29156 h 1473580"/>
                <a:gd name="connsiteX4" fmla="*/ 1480798 w 1508568"/>
                <a:gd name="connsiteY4" fmla="*/ 714999 h 1473580"/>
                <a:gd name="connsiteX5" fmla="*/ 1480797 w 1508568"/>
                <a:gd name="connsiteY5" fmla="*/ 733181 h 1473580"/>
                <a:gd name="connsiteX6" fmla="*/ 740398 w 1508568"/>
                <a:gd name="connsiteY6" fmla="*/ 1473580 h 1473580"/>
                <a:gd name="connsiteX7" fmla="*/ 740399 w 1508568"/>
                <a:gd name="connsiteY7" fmla="*/ 1473579 h 1473580"/>
                <a:gd name="connsiteX8" fmla="*/ 0 w 1508568"/>
                <a:gd name="connsiteY8" fmla="*/ 733180 h 1473580"/>
                <a:gd name="connsiteX9" fmla="*/ 0 w 1508568"/>
                <a:gd name="connsiteY9" fmla="*/ 714999 h 1473580"/>
                <a:gd name="connsiteX0" fmla="*/ 0 w 1508568"/>
                <a:gd name="connsiteY0" fmla="*/ 714999 h 1473580"/>
                <a:gd name="connsiteX1" fmla="*/ 196567 w 1508568"/>
                <a:gd name="connsiteY1" fmla="*/ 29154 h 1473580"/>
                <a:gd name="connsiteX2" fmla="*/ 593079 w 1508568"/>
                <a:gd name="connsiteY2" fmla="*/ 152400 h 1473580"/>
                <a:gd name="connsiteX3" fmla="*/ 887720 w 1508568"/>
                <a:gd name="connsiteY3" fmla="*/ 0 h 1473580"/>
                <a:gd name="connsiteX4" fmla="*/ 1105888 w 1508568"/>
                <a:gd name="connsiteY4" fmla="*/ 29156 h 1473580"/>
                <a:gd name="connsiteX5" fmla="*/ 1480798 w 1508568"/>
                <a:gd name="connsiteY5" fmla="*/ 714999 h 1473580"/>
                <a:gd name="connsiteX6" fmla="*/ 1480797 w 1508568"/>
                <a:gd name="connsiteY6" fmla="*/ 733181 h 1473580"/>
                <a:gd name="connsiteX7" fmla="*/ 740398 w 1508568"/>
                <a:gd name="connsiteY7" fmla="*/ 1473580 h 1473580"/>
                <a:gd name="connsiteX8" fmla="*/ 740399 w 1508568"/>
                <a:gd name="connsiteY8" fmla="*/ 1473579 h 1473580"/>
                <a:gd name="connsiteX9" fmla="*/ 0 w 1508568"/>
                <a:gd name="connsiteY9" fmla="*/ 733180 h 1473580"/>
                <a:gd name="connsiteX10" fmla="*/ 0 w 1508568"/>
                <a:gd name="connsiteY10" fmla="*/ 714999 h 1473580"/>
                <a:gd name="connsiteX0" fmla="*/ 40132 w 1548700"/>
                <a:gd name="connsiteY0" fmla="*/ 714999 h 1473580"/>
                <a:gd name="connsiteX1" fmla="*/ 8099 w 1548700"/>
                <a:gd name="connsiteY1" fmla="*/ 405074 h 1473580"/>
                <a:gd name="connsiteX2" fmla="*/ 236699 w 1548700"/>
                <a:gd name="connsiteY2" fmla="*/ 29154 h 1473580"/>
                <a:gd name="connsiteX3" fmla="*/ 633211 w 1548700"/>
                <a:gd name="connsiteY3" fmla="*/ 152400 h 1473580"/>
                <a:gd name="connsiteX4" fmla="*/ 927852 w 1548700"/>
                <a:gd name="connsiteY4" fmla="*/ 0 h 1473580"/>
                <a:gd name="connsiteX5" fmla="*/ 1146020 w 1548700"/>
                <a:gd name="connsiteY5" fmla="*/ 29156 h 1473580"/>
                <a:gd name="connsiteX6" fmla="*/ 1520930 w 1548700"/>
                <a:gd name="connsiteY6" fmla="*/ 714999 h 1473580"/>
                <a:gd name="connsiteX7" fmla="*/ 1520929 w 1548700"/>
                <a:gd name="connsiteY7" fmla="*/ 733181 h 1473580"/>
                <a:gd name="connsiteX8" fmla="*/ 780530 w 1548700"/>
                <a:gd name="connsiteY8" fmla="*/ 1473580 h 1473580"/>
                <a:gd name="connsiteX9" fmla="*/ 780531 w 1548700"/>
                <a:gd name="connsiteY9" fmla="*/ 1473579 h 1473580"/>
                <a:gd name="connsiteX10" fmla="*/ 40132 w 1548700"/>
                <a:gd name="connsiteY10" fmla="*/ 733180 h 1473580"/>
                <a:gd name="connsiteX11" fmla="*/ 40132 w 1548700"/>
                <a:gd name="connsiteY11" fmla="*/ 714999 h 1473580"/>
                <a:gd name="connsiteX0" fmla="*/ 40132 w 1548700"/>
                <a:gd name="connsiteY0" fmla="*/ 749280 h 1507861"/>
                <a:gd name="connsiteX1" fmla="*/ 8099 w 1548700"/>
                <a:gd name="connsiteY1" fmla="*/ 439355 h 1507861"/>
                <a:gd name="connsiteX2" fmla="*/ 236699 w 1548700"/>
                <a:gd name="connsiteY2" fmla="*/ 63435 h 1507861"/>
                <a:gd name="connsiteX3" fmla="*/ 658339 w 1548700"/>
                <a:gd name="connsiteY3" fmla="*/ 7555 h 1507861"/>
                <a:gd name="connsiteX4" fmla="*/ 633211 w 1548700"/>
                <a:gd name="connsiteY4" fmla="*/ 186681 h 1507861"/>
                <a:gd name="connsiteX5" fmla="*/ 927852 w 1548700"/>
                <a:gd name="connsiteY5" fmla="*/ 34281 h 1507861"/>
                <a:gd name="connsiteX6" fmla="*/ 1146020 w 1548700"/>
                <a:gd name="connsiteY6" fmla="*/ 63437 h 1507861"/>
                <a:gd name="connsiteX7" fmla="*/ 1520930 w 1548700"/>
                <a:gd name="connsiteY7" fmla="*/ 749280 h 1507861"/>
                <a:gd name="connsiteX8" fmla="*/ 1520929 w 1548700"/>
                <a:gd name="connsiteY8" fmla="*/ 767462 h 1507861"/>
                <a:gd name="connsiteX9" fmla="*/ 780530 w 1548700"/>
                <a:gd name="connsiteY9" fmla="*/ 1507861 h 1507861"/>
                <a:gd name="connsiteX10" fmla="*/ 780531 w 1548700"/>
                <a:gd name="connsiteY10" fmla="*/ 1507860 h 1507861"/>
                <a:gd name="connsiteX11" fmla="*/ 40132 w 1548700"/>
                <a:gd name="connsiteY11" fmla="*/ 767461 h 1507861"/>
                <a:gd name="connsiteX12" fmla="*/ 40132 w 1548700"/>
                <a:gd name="connsiteY12" fmla="*/ 749280 h 1507861"/>
                <a:gd name="connsiteX0" fmla="*/ 40132 w 1548700"/>
                <a:gd name="connsiteY0" fmla="*/ 743311 h 1501892"/>
                <a:gd name="connsiteX1" fmla="*/ 8099 w 1548700"/>
                <a:gd name="connsiteY1" fmla="*/ 433386 h 1501892"/>
                <a:gd name="connsiteX2" fmla="*/ 470379 w 1548700"/>
                <a:gd name="connsiteY2" fmla="*/ 220026 h 1501892"/>
                <a:gd name="connsiteX3" fmla="*/ 658339 w 1548700"/>
                <a:gd name="connsiteY3" fmla="*/ 1586 h 1501892"/>
                <a:gd name="connsiteX4" fmla="*/ 633211 w 1548700"/>
                <a:gd name="connsiteY4" fmla="*/ 180712 h 1501892"/>
                <a:gd name="connsiteX5" fmla="*/ 927852 w 1548700"/>
                <a:gd name="connsiteY5" fmla="*/ 28312 h 1501892"/>
                <a:gd name="connsiteX6" fmla="*/ 1146020 w 1548700"/>
                <a:gd name="connsiteY6" fmla="*/ 57468 h 1501892"/>
                <a:gd name="connsiteX7" fmla="*/ 1520930 w 1548700"/>
                <a:gd name="connsiteY7" fmla="*/ 743311 h 1501892"/>
                <a:gd name="connsiteX8" fmla="*/ 1520929 w 1548700"/>
                <a:gd name="connsiteY8" fmla="*/ 761493 h 1501892"/>
                <a:gd name="connsiteX9" fmla="*/ 780530 w 1548700"/>
                <a:gd name="connsiteY9" fmla="*/ 1501892 h 1501892"/>
                <a:gd name="connsiteX10" fmla="*/ 780531 w 1548700"/>
                <a:gd name="connsiteY10" fmla="*/ 1501891 h 1501892"/>
                <a:gd name="connsiteX11" fmla="*/ 40132 w 1548700"/>
                <a:gd name="connsiteY11" fmla="*/ 761492 h 1501892"/>
                <a:gd name="connsiteX12" fmla="*/ 40132 w 1548700"/>
                <a:gd name="connsiteY12" fmla="*/ 743311 h 1501892"/>
                <a:gd name="connsiteX0" fmla="*/ 50822 w 1559390"/>
                <a:gd name="connsiteY0" fmla="*/ 743311 h 1501892"/>
                <a:gd name="connsiteX1" fmla="*/ 120389 w 1559390"/>
                <a:gd name="connsiteY1" fmla="*/ 631506 h 1501892"/>
                <a:gd name="connsiteX2" fmla="*/ 18789 w 1559390"/>
                <a:gd name="connsiteY2" fmla="*/ 433386 h 1501892"/>
                <a:gd name="connsiteX3" fmla="*/ 481069 w 1559390"/>
                <a:gd name="connsiteY3" fmla="*/ 220026 h 1501892"/>
                <a:gd name="connsiteX4" fmla="*/ 669029 w 1559390"/>
                <a:gd name="connsiteY4" fmla="*/ 1586 h 1501892"/>
                <a:gd name="connsiteX5" fmla="*/ 643901 w 1559390"/>
                <a:gd name="connsiteY5" fmla="*/ 180712 h 1501892"/>
                <a:gd name="connsiteX6" fmla="*/ 938542 w 1559390"/>
                <a:gd name="connsiteY6" fmla="*/ 28312 h 1501892"/>
                <a:gd name="connsiteX7" fmla="*/ 1156710 w 1559390"/>
                <a:gd name="connsiteY7" fmla="*/ 57468 h 1501892"/>
                <a:gd name="connsiteX8" fmla="*/ 1531620 w 1559390"/>
                <a:gd name="connsiteY8" fmla="*/ 743311 h 1501892"/>
                <a:gd name="connsiteX9" fmla="*/ 1531619 w 1559390"/>
                <a:gd name="connsiteY9" fmla="*/ 761493 h 1501892"/>
                <a:gd name="connsiteX10" fmla="*/ 791220 w 1559390"/>
                <a:gd name="connsiteY10" fmla="*/ 1501892 h 1501892"/>
                <a:gd name="connsiteX11" fmla="*/ 791221 w 1559390"/>
                <a:gd name="connsiteY11" fmla="*/ 1501891 h 1501892"/>
                <a:gd name="connsiteX12" fmla="*/ 50822 w 1559390"/>
                <a:gd name="connsiteY12" fmla="*/ 761492 h 1501892"/>
                <a:gd name="connsiteX13" fmla="*/ 50822 w 1559390"/>
                <a:gd name="connsiteY13" fmla="*/ 743311 h 1501892"/>
                <a:gd name="connsiteX0" fmla="*/ 74 w 1508642"/>
                <a:gd name="connsiteY0" fmla="*/ 743311 h 1501892"/>
                <a:gd name="connsiteX1" fmla="*/ 69641 w 1508642"/>
                <a:gd name="connsiteY1" fmla="*/ 631506 h 1501892"/>
                <a:gd name="connsiteX2" fmla="*/ 64561 w 1508642"/>
                <a:gd name="connsiteY2" fmla="*/ 352106 h 1501892"/>
                <a:gd name="connsiteX3" fmla="*/ 430321 w 1508642"/>
                <a:gd name="connsiteY3" fmla="*/ 220026 h 1501892"/>
                <a:gd name="connsiteX4" fmla="*/ 618281 w 1508642"/>
                <a:gd name="connsiteY4" fmla="*/ 1586 h 1501892"/>
                <a:gd name="connsiteX5" fmla="*/ 593153 w 1508642"/>
                <a:gd name="connsiteY5" fmla="*/ 180712 h 1501892"/>
                <a:gd name="connsiteX6" fmla="*/ 887794 w 1508642"/>
                <a:gd name="connsiteY6" fmla="*/ 28312 h 1501892"/>
                <a:gd name="connsiteX7" fmla="*/ 1105962 w 1508642"/>
                <a:gd name="connsiteY7" fmla="*/ 57468 h 1501892"/>
                <a:gd name="connsiteX8" fmla="*/ 1480872 w 1508642"/>
                <a:gd name="connsiteY8" fmla="*/ 743311 h 1501892"/>
                <a:gd name="connsiteX9" fmla="*/ 1480871 w 1508642"/>
                <a:gd name="connsiteY9" fmla="*/ 761493 h 1501892"/>
                <a:gd name="connsiteX10" fmla="*/ 740472 w 1508642"/>
                <a:gd name="connsiteY10" fmla="*/ 1501892 h 1501892"/>
                <a:gd name="connsiteX11" fmla="*/ 740473 w 1508642"/>
                <a:gd name="connsiteY11" fmla="*/ 1501891 h 1501892"/>
                <a:gd name="connsiteX12" fmla="*/ 74 w 1508642"/>
                <a:gd name="connsiteY12" fmla="*/ 761492 h 1501892"/>
                <a:gd name="connsiteX13" fmla="*/ 74 w 1508642"/>
                <a:gd name="connsiteY13" fmla="*/ 743311 h 1501892"/>
                <a:gd name="connsiteX0" fmla="*/ 74 w 1508642"/>
                <a:gd name="connsiteY0" fmla="*/ 743311 h 1501892"/>
                <a:gd name="connsiteX1" fmla="*/ 69641 w 1508642"/>
                <a:gd name="connsiteY1" fmla="*/ 631506 h 1501892"/>
                <a:gd name="connsiteX2" fmla="*/ 64561 w 1508642"/>
                <a:gd name="connsiteY2" fmla="*/ 352106 h 1501892"/>
                <a:gd name="connsiteX3" fmla="*/ 430321 w 1508642"/>
                <a:gd name="connsiteY3" fmla="*/ 220026 h 1501892"/>
                <a:gd name="connsiteX4" fmla="*/ 618281 w 1508642"/>
                <a:gd name="connsiteY4" fmla="*/ 1586 h 1501892"/>
                <a:gd name="connsiteX5" fmla="*/ 593153 w 1508642"/>
                <a:gd name="connsiteY5" fmla="*/ 180712 h 1501892"/>
                <a:gd name="connsiteX6" fmla="*/ 887794 w 1508642"/>
                <a:gd name="connsiteY6" fmla="*/ 28312 h 1501892"/>
                <a:gd name="connsiteX7" fmla="*/ 1105962 w 1508642"/>
                <a:gd name="connsiteY7" fmla="*/ 57468 h 1501892"/>
                <a:gd name="connsiteX8" fmla="*/ 1480872 w 1508642"/>
                <a:gd name="connsiteY8" fmla="*/ 743311 h 1501892"/>
                <a:gd name="connsiteX9" fmla="*/ 1480871 w 1508642"/>
                <a:gd name="connsiteY9" fmla="*/ 761493 h 1501892"/>
                <a:gd name="connsiteX10" fmla="*/ 740472 w 1508642"/>
                <a:gd name="connsiteY10" fmla="*/ 1501892 h 1501892"/>
                <a:gd name="connsiteX11" fmla="*/ 740473 w 1508642"/>
                <a:gd name="connsiteY11" fmla="*/ 1501891 h 1501892"/>
                <a:gd name="connsiteX12" fmla="*/ 74 w 1508642"/>
                <a:gd name="connsiteY12" fmla="*/ 761492 h 1501892"/>
                <a:gd name="connsiteX13" fmla="*/ 74 w 1508642"/>
                <a:gd name="connsiteY13" fmla="*/ 743311 h 1501892"/>
                <a:gd name="connsiteX0" fmla="*/ 51 w 1544179"/>
                <a:gd name="connsiteY0" fmla="*/ 646791 h 1501892"/>
                <a:gd name="connsiteX1" fmla="*/ 105178 w 1544179"/>
                <a:gd name="connsiteY1" fmla="*/ 631506 h 1501892"/>
                <a:gd name="connsiteX2" fmla="*/ 100098 w 1544179"/>
                <a:gd name="connsiteY2" fmla="*/ 352106 h 1501892"/>
                <a:gd name="connsiteX3" fmla="*/ 465858 w 1544179"/>
                <a:gd name="connsiteY3" fmla="*/ 220026 h 1501892"/>
                <a:gd name="connsiteX4" fmla="*/ 653818 w 1544179"/>
                <a:gd name="connsiteY4" fmla="*/ 1586 h 1501892"/>
                <a:gd name="connsiteX5" fmla="*/ 628690 w 1544179"/>
                <a:gd name="connsiteY5" fmla="*/ 180712 h 1501892"/>
                <a:gd name="connsiteX6" fmla="*/ 923331 w 1544179"/>
                <a:gd name="connsiteY6" fmla="*/ 28312 h 1501892"/>
                <a:gd name="connsiteX7" fmla="*/ 1141499 w 1544179"/>
                <a:gd name="connsiteY7" fmla="*/ 57468 h 1501892"/>
                <a:gd name="connsiteX8" fmla="*/ 1516409 w 1544179"/>
                <a:gd name="connsiteY8" fmla="*/ 743311 h 1501892"/>
                <a:gd name="connsiteX9" fmla="*/ 1516408 w 1544179"/>
                <a:gd name="connsiteY9" fmla="*/ 761493 h 1501892"/>
                <a:gd name="connsiteX10" fmla="*/ 776009 w 1544179"/>
                <a:gd name="connsiteY10" fmla="*/ 1501892 h 1501892"/>
                <a:gd name="connsiteX11" fmla="*/ 776010 w 1544179"/>
                <a:gd name="connsiteY11" fmla="*/ 1501891 h 1501892"/>
                <a:gd name="connsiteX12" fmla="*/ 35611 w 1544179"/>
                <a:gd name="connsiteY12" fmla="*/ 761492 h 1501892"/>
                <a:gd name="connsiteX13" fmla="*/ 51 w 1544179"/>
                <a:gd name="connsiteY13" fmla="*/ 646791 h 1501892"/>
                <a:gd name="connsiteX0" fmla="*/ 204 w 1544332"/>
                <a:gd name="connsiteY0" fmla="*/ 646791 h 1501892"/>
                <a:gd name="connsiteX1" fmla="*/ 18971 w 1544332"/>
                <a:gd name="connsiteY1" fmla="*/ 484186 h 1501892"/>
                <a:gd name="connsiteX2" fmla="*/ 100251 w 1544332"/>
                <a:gd name="connsiteY2" fmla="*/ 352106 h 1501892"/>
                <a:gd name="connsiteX3" fmla="*/ 466011 w 1544332"/>
                <a:gd name="connsiteY3" fmla="*/ 220026 h 1501892"/>
                <a:gd name="connsiteX4" fmla="*/ 653971 w 1544332"/>
                <a:gd name="connsiteY4" fmla="*/ 1586 h 1501892"/>
                <a:gd name="connsiteX5" fmla="*/ 628843 w 1544332"/>
                <a:gd name="connsiteY5" fmla="*/ 180712 h 1501892"/>
                <a:gd name="connsiteX6" fmla="*/ 923484 w 1544332"/>
                <a:gd name="connsiteY6" fmla="*/ 28312 h 1501892"/>
                <a:gd name="connsiteX7" fmla="*/ 1141652 w 1544332"/>
                <a:gd name="connsiteY7" fmla="*/ 57468 h 1501892"/>
                <a:gd name="connsiteX8" fmla="*/ 1516562 w 1544332"/>
                <a:gd name="connsiteY8" fmla="*/ 743311 h 1501892"/>
                <a:gd name="connsiteX9" fmla="*/ 1516561 w 1544332"/>
                <a:gd name="connsiteY9" fmla="*/ 761493 h 1501892"/>
                <a:gd name="connsiteX10" fmla="*/ 776162 w 1544332"/>
                <a:gd name="connsiteY10" fmla="*/ 1501892 h 1501892"/>
                <a:gd name="connsiteX11" fmla="*/ 776163 w 1544332"/>
                <a:gd name="connsiteY11" fmla="*/ 1501891 h 1501892"/>
                <a:gd name="connsiteX12" fmla="*/ 35764 w 1544332"/>
                <a:gd name="connsiteY12" fmla="*/ 761492 h 1501892"/>
                <a:gd name="connsiteX13" fmla="*/ 204 w 1544332"/>
                <a:gd name="connsiteY13" fmla="*/ 646791 h 150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4332" h="1501892">
                  <a:moveTo>
                    <a:pt x="204" y="646791"/>
                  </a:moveTo>
                  <a:cubicBezTo>
                    <a:pt x="-2595" y="620893"/>
                    <a:pt x="24310" y="535840"/>
                    <a:pt x="18971" y="484186"/>
                  </a:cubicBezTo>
                  <a:cubicBezTo>
                    <a:pt x="13632" y="432532"/>
                    <a:pt x="25744" y="416453"/>
                    <a:pt x="100251" y="352106"/>
                  </a:cubicBezTo>
                  <a:cubicBezTo>
                    <a:pt x="215398" y="115039"/>
                    <a:pt x="395738" y="274213"/>
                    <a:pt x="466011" y="220026"/>
                  </a:cubicBezTo>
                  <a:cubicBezTo>
                    <a:pt x="536284" y="165839"/>
                    <a:pt x="587886" y="-18955"/>
                    <a:pt x="653971" y="1586"/>
                  </a:cubicBezTo>
                  <a:cubicBezTo>
                    <a:pt x="720056" y="22127"/>
                    <a:pt x="545824" y="194038"/>
                    <a:pt x="628843" y="180712"/>
                  </a:cubicBezTo>
                  <a:lnTo>
                    <a:pt x="923484" y="28312"/>
                  </a:lnTo>
                  <a:cubicBezTo>
                    <a:pt x="953919" y="32325"/>
                    <a:pt x="616931" y="370948"/>
                    <a:pt x="1141652" y="57468"/>
                  </a:cubicBezTo>
                  <a:cubicBezTo>
                    <a:pt x="1610492" y="94508"/>
                    <a:pt x="1454077" y="625974"/>
                    <a:pt x="1516562" y="743311"/>
                  </a:cubicBezTo>
                  <a:cubicBezTo>
                    <a:pt x="1579047" y="860648"/>
                    <a:pt x="1516561" y="755432"/>
                    <a:pt x="1516561" y="761493"/>
                  </a:cubicBezTo>
                  <a:cubicBezTo>
                    <a:pt x="1516561" y="1170404"/>
                    <a:pt x="1185073" y="1501892"/>
                    <a:pt x="776162" y="1501892"/>
                  </a:cubicBezTo>
                  <a:lnTo>
                    <a:pt x="776163" y="1501891"/>
                  </a:lnTo>
                  <a:cubicBezTo>
                    <a:pt x="367252" y="1501891"/>
                    <a:pt x="35764" y="1170403"/>
                    <a:pt x="35764" y="761492"/>
                  </a:cubicBezTo>
                  <a:lnTo>
                    <a:pt x="204" y="646791"/>
                  </a:lnTo>
                  <a:close/>
                </a:path>
              </a:pathLst>
            </a:custGeom>
            <a:solidFill>
              <a:srgbClr val="F8C28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Szabadkézi sokszög 198">
              <a:extLst>
                <a:ext uri="{FF2B5EF4-FFF2-40B4-BE49-F238E27FC236}">
                  <a16:creationId xmlns:a16="http://schemas.microsoft.com/office/drawing/2014/main" id="{EA31CA13-23D2-482C-988A-3AFDD0D02165}"/>
                </a:ext>
              </a:extLst>
            </p:cNvPr>
            <p:cNvSpPr/>
            <p:nvPr/>
          </p:nvSpPr>
          <p:spPr>
            <a:xfrm flipH="1">
              <a:off x="6742599" y="1464452"/>
              <a:ext cx="266271" cy="80108"/>
            </a:xfrm>
            <a:custGeom>
              <a:avLst/>
              <a:gdLst>
                <a:gd name="connsiteX0" fmla="*/ 647862 w 1295725"/>
                <a:gd name="connsiteY0" fmla="*/ 0 h 619415"/>
                <a:gd name="connsiteX1" fmla="*/ 1292734 w 1295725"/>
                <a:gd name="connsiteY1" fmla="*/ 251969 h 619415"/>
                <a:gd name="connsiteX2" fmla="*/ 1295725 w 1295725"/>
                <a:gd name="connsiteY2" fmla="*/ 256018 h 619415"/>
                <a:gd name="connsiteX3" fmla="*/ 1292734 w 1295725"/>
                <a:gd name="connsiteY3" fmla="*/ 261765 h 619415"/>
                <a:gd name="connsiteX4" fmla="*/ 647862 w 1295725"/>
                <a:gd name="connsiteY4" fmla="*/ 619415 h 619415"/>
                <a:gd name="connsiteX5" fmla="*/ 2990 w 1295725"/>
                <a:gd name="connsiteY5" fmla="*/ 261765 h 619415"/>
                <a:gd name="connsiteX6" fmla="*/ 0 w 1295725"/>
                <a:gd name="connsiteY6" fmla="*/ 256018 h 619415"/>
                <a:gd name="connsiteX7" fmla="*/ 2990 w 1295725"/>
                <a:gd name="connsiteY7" fmla="*/ 251969 h 619415"/>
                <a:gd name="connsiteX8" fmla="*/ 647862 w 1295725"/>
                <a:gd name="connsiteY8" fmla="*/ 0 h 619415"/>
                <a:gd name="connsiteX0" fmla="*/ 634232 w 1295725"/>
                <a:gd name="connsiteY0" fmla="*/ 569 h 503032"/>
                <a:gd name="connsiteX1" fmla="*/ 1292734 w 1295725"/>
                <a:gd name="connsiteY1" fmla="*/ 135586 h 503032"/>
                <a:gd name="connsiteX2" fmla="*/ 1295725 w 1295725"/>
                <a:gd name="connsiteY2" fmla="*/ 139635 h 503032"/>
                <a:gd name="connsiteX3" fmla="*/ 1292734 w 1295725"/>
                <a:gd name="connsiteY3" fmla="*/ 145382 h 503032"/>
                <a:gd name="connsiteX4" fmla="*/ 647862 w 1295725"/>
                <a:gd name="connsiteY4" fmla="*/ 503032 h 503032"/>
                <a:gd name="connsiteX5" fmla="*/ 2990 w 1295725"/>
                <a:gd name="connsiteY5" fmla="*/ 145382 h 503032"/>
                <a:gd name="connsiteX6" fmla="*/ 0 w 1295725"/>
                <a:gd name="connsiteY6" fmla="*/ 139635 h 503032"/>
                <a:gd name="connsiteX7" fmla="*/ 2990 w 1295725"/>
                <a:gd name="connsiteY7" fmla="*/ 135586 h 503032"/>
                <a:gd name="connsiteX8" fmla="*/ 634232 w 1295725"/>
                <a:gd name="connsiteY8" fmla="*/ 569 h 503032"/>
                <a:gd name="connsiteX0" fmla="*/ 623532 w 1295725"/>
                <a:gd name="connsiteY0" fmla="*/ 140915 h 417477"/>
                <a:gd name="connsiteX1" fmla="*/ 1292734 w 1295725"/>
                <a:gd name="connsiteY1" fmla="*/ 50031 h 417477"/>
                <a:gd name="connsiteX2" fmla="*/ 1295725 w 1295725"/>
                <a:gd name="connsiteY2" fmla="*/ 54080 h 417477"/>
                <a:gd name="connsiteX3" fmla="*/ 1292734 w 1295725"/>
                <a:gd name="connsiteY3" fmla="*/ 59827 h 417477"/>
                <a:gd name="connsiteX4" fmla="*/ 647862 w 1295725"/>
                <a:gd name="connsiteY4" fmla="*/ 417477 h 417477"/>
                <a:gd name="connsiteX5" fmla="*/ 2990 w 1295725"/>
                <a:gd name="connsiteY5" fmla="*/ 59827 h 417477"/>
                <a:gd name="connsiteX6" fmla="*/ 0 w 1295725"/>
                <a:gd name="connsiteY6" fmla="*/ 54080 h 417477"/>
                <a:gd name="connsiteX7" fmla="*/ 2990 w 1295725"/>
                <a:gd name="connsiteY7" fmla="*/ 50031 h 417477"/>
                <a:gd name="connsiteX8" fmla="*/ 623532 w 1295725"/>
                <a:gd name="connsiteY8" fmla="*/ 140915 h 417477"/>
                <a:gd name="connsiteX0" fmla="*/ 623532 w 1295725"/>
                <a:gd name="connsiteY0" fmla="*/ 176203 h 453863"/>
                <a:gd name="connsiteX1" fmla="*/ 1292734 w 1295725"/>
                <a:gd name="connsiteY1" fmla="*/ 85319 h 453863"/>
                <a:gd name="connsiteX2" fmla="*/ 1295725 w 1295725"/>
                <a:gd name="connsiteY2" fmla="*/ 89368 h 453863"/>
                <a:gd name="connsiteX3" fmla="*/ 1292731 w 1295725"/>
                <a:gd name="connsiteY3" fmla="*/ 0 h 453863"/>
                <a:gd name="connsiteX4" fmla="*/ 647862 w 1295725"/>
                <a:gd name="connsiteY4" fmla="*/ 452765 h 453863"/>
                <a:gd name="connsiteX5" fmla="*/ 2990 w 1295725"/>
                <a:gd name="connsiteY5" fmla="*/ 95115 h 453863"/>
                <a:gd name="connsiteX6" fmla="*/ 0 w 1295725"/>
                <a:gd name="connsiteY6" fmla="*/ 89368 h 453863"/>
                <a:gd name="connsiteX7" fmla="*/ 2990 w 1295725"/>
                <a:gd name="connsiteY7" fmla="*/ 85319 h 453863"/>
                <a:gd name="connsiteX8" fmla="*/ 623532 w 1295725"/>
                <a:gd name="connsiteY8" fmla="*/ 176203 h 453863"/>
                <a:gd name="connsiteX0" fmla="*/ 623532 w 1298331"/>
                <a:gd name="connsiteY0" fmla="*/ 176203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623532 w 1298331"/>
                <a:gd name="connsiteY8" fmla="*/ 176203 h 453863"/>
                <a:gd name="connsiteX0" fmla="*/ 655630 w 1298331"/>
                <a:gd name="connsiteY0" fmla="*/ 283209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655630 w 1298331"/>
                <a:gd name="connsiteY8" fmla="*/ 283209 h 453863"/>
                <a:gd name="connsiteX0" fmla="*/ 709126 w 1298331"/>
                <a:gd name="connsiteY0" fmla="*/ 140534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709126 w 1298331"/>
                <a:gd name="connsiteY8" fmla="*/ 140534 h 453863"/>
                <a:gd name="connsiteX0" fmla="*/ 884230 w 1298331"/>
                <a:gd name="connsiteY0" fmla="*/ 57139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884230 w 1298331"/>
                <a:gd name="connsiteY8" fmla="*/ 57139 h 453863"/>
                <a:gd name="connsiteX0" fmla="*/ 884230 w 1298331"/>
                <a:gd name="connsiteY0" fmla="*/ 57139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463977 w 1298331"/>
                <a:gd name="connsiteY8" fmla="*/ 132887 h 453863"/>
                <a:gd name="connsiteX9" fmla="*/ 884230 w 1298331"/>
                <a:gd name="connsiteY9" fmla="*/ 57139 h 453863"/>
                <a:gd name="connsiteX0" fmla="*/ 884230 w 1298331"/>
                <a:gd name="connsiteY0" fmla="*/ 103469 h 453863"/>
                <a:gd name="connsiteX1" fmla="*/ 1292734 w 1298331"/>
                <a:gd name="connsiteY1" fmla="*/ 85319 h 453863"/>
                <a:gd name="connsiteX2" fmla="*/ 1295725 w 1298331"/>
                <a:gd name="connsiteY2" fmla="*/ 89368 h 453863"/>
                <a:gd name="connsiteX3" fmla="*/ 1292731 w 1298331"/>
                <a:gd name="connsiteY3" fmla="*/ 0 h 453863"/>
                <a:gd name="connsiteX4" fmla="*/ 647862 w 1298331"/>
                <a:gd name="connsiteY4" fmla="*/ 452765 h 453863"/>
                <a:gd name="connsiteX5" fmla="*/ 2990 w 1298331"/>
                <a:gd name="connsiteY5" fmla="*/ 95115 h 453863"/>
                <a:gd name="connsiteX6" fmla="*/ 0 w 1298331"/>
                <a:gd name="connsiteY6" fmla="*/ 89368 h 453863"/>
                <a:gd name="connsiteX7" fmla="*/ 2990 w 1298331"/>
                <a:gd name="connsiteY7" fmla="*/ 85319 h 453863"/>
                <a:gd name="connsiteX8" fmla="*/ 463977 w 1298331"/>
                <a:gd name="connsiteY8" fmla="*/ 132887 h 453863"/>
                <a:gd name="connsiteX9" fmla="*/ 884230 w 1298331"/>
                <a:gd name="connsiteY9" fmla="*/ 103469 h 45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331" h="453863">
                  <a:moveTo>
                    <a:pt x="884230" y="103469"/>
                  </a:moveTo>
                  <a:cubicBezTo>
                    <a:pt x="1022356" y="95541"/>
                    <a:pt x="1152978" y="-66701"/>
                    <a:pt x="1292734" y="85319"/>
                  </a:cubicBezTo>
                  <a:lnTo>
                    <a:pt x="1295725" y="89368"/>
                  </a:lnTo>
                  <a:lnTo>
                    <a:pt x="1292731" y="0"/>
                  </a:lnTo>
                  <a:cubicBezTo>
                    <a:pt x="1356258" y="203889"/>
                    <a:pt x="862819" y="436913"/>
                    <a:pt x="647862" y="452765"/>
                  </a:cubicBezTo>
                  <a:cubicBezTo>
                    <a:pt x="432905" y="468617"/>
                    <a:pt x="142746" y="310895"/>
                    <a:pt x="2990" y="95115"/>
                  </a:cubicBezTo>
                  <a:lnTo>
                    <a:pt x="0" y="89368"/>
                  </a:lnTo>
                  <a:lnTo>
                    <a:pt x="2990" y="85319"/>
                  </a:lnTo>
                  <a:cubicBezTo>
                    <a:pt x="80319" y="72496"/>
                    <a:pt x="317104" y="137584"/>
                    <a:pt x="463977" y="132887"/>
                  </a:cubicBezTo>
                  <a:cubicBezTo>
                    <a:pt x="610850" y="128190"/>
                    <a:pt x="746104" y="111397"/>
                    <a:pt x="884230" y="103469"/>
                  </a:cubicBezTo>
                  <a:close/>
                </a:path>
              </a:pathLst>
            </a:custGeom>
            <a:solidFill>
              <a:srgbClr val="C87D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31" name="Csoportba foglalás 230">
              <a:extLst>
                <a:ext uri="{FF2B5EF4-FFF2-40B4-BE49-F238E27FC236}">
                  <a16:creationId xmlns:a16="http://schemas.microsoft.com/office/drawing/2014/main" id="{3A3FDDC6-FD72-4E1B-8D17-A1E9B8CE5638}"/>
                </a:ext>
              </a:extLst>
            </p:cNvPr>
            <p:cNvGrpSpPr/>
            <p:nvPr/>
          </p:nvGrpSpPr>
          <p:grpSpPr>
            <a:xfrm flipH="1">
              <a:off x="6488379" y="1048640"/>
              <a:ext cx="227694" cy="193593"/>
              <a:chOff x="4301092" y="3099339"/>
              <a:chExt cx="406416" cy="520697"/>
            </a:xfrm>
          </p:grpSpPr>
          <p:sp>
            <p:nvSpPr>
              <p:cNvPr id="253" name="Szabadkézi sokszög 220">
                <a:extLst>
                  <a:ext uri="{FF2B5EF4-FFF2-40B4-BE49-F238E27FC236}">
                    <a16:creationId xmlns:a16="http://schemas.microsoft.com/office/drawing/2014/main" id="{A19F504C-827B-485F-8848-866E6A1E452A}"/>
                  </a:ext>
                </a:extLst>
              </p:cNvPr>
              <p:cNvSpPr/>
              <p:nvPr/>
            </p:nvSpPr>
            <p:spPr>
              <a:xfrm>
                <a:off x="4654779" y="3557771"/>
                <a:ext cx="52729" cy="4073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Szabadkézi sokszög 221">
                <a:extLst>
                  <a:ext uri="{FF2B5EF4-FFF2-40B4-BE49-F238E27FC236}">
                    <a16:creationId xmlns:a16="http://schemas.microsoft.com/office/drawing/2014/main" id="{8311972E-7763-4765-96B6-EFFD9E1A0172}"/>
                  </a:ext>
                </a:extLst>
              </p:cNvPr>
              <p:cNvSpPr/>
              <p:nvPr/>
            </p:nvSpPr>
            <p:spPr>
              <a:xfrm>
                <a:off x="4639276" y="3561844"/>
                <a:ext cx="15504" cy="2951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5" name="Szabadkézi sokszög 222">
                <a:extLst>
                  <a:ext uri="{FF2B5EF4-FFF2-40B4-BE49-F238E27FC236}">
                    <a16:creationId xmlns:a16="http://schemas.microsoft.com/office/drawing/2014/main" id="{D2236642-3EBA-4EA6-BFB2-4228561135AF}"/>
                  </a:ext>
                </a:extLst>
              </p:cNvPr>
              <p:cNvSpPr/>
              <p:nvPr/>
            </p:nvSpPr>
            <p:spPr>
              <a:xfrm>
                <a:off x="4605970" y="3564794"/>
                <a:ext cx="33306" cy="8035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6" name="Szabadkézi sokszög 223">
                <a:extLst>
                  <a:ext uri="{FF2B5EF4-FFF2-40B4-BE49-F238E27FC236}">
                    <a16:creationId xmlns:a16="http://schemas.microsoft.com/office/drawing/2014/main" id="{BA4879DB-E426-4BAE-8BFE-AA46C1035E29}"/>
                  </a:ext>
                </a:extLst>
              </p:cNvPr>
              <p:cNvSpPr/>
              <p:nvPr/>
            </p:nvSpPr>
            <p:spPr>
              <a:xfrm>
                <a:off x="4590411" y="3572829"/>
                <a:ext cx="15558" cy="517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7" name="Szabadkézi sokszög 224">
                <a:extLst>
                  <a:ext uri="{FF2B5EF4-FFF2-40B4-BE49-F238E27FC236}">
                    <a16:creationId xmlns:a16="http://schemas.microsoft.com/office/drawing/2014/main" id="{96C1D2CB-9818-48E9-AFBC-ED9AFB5FAF08}"/>
                  </a:ext>
                </a:extLst>
              </p:cNvPr>
              <p:cNvSpPr/>
              <p:nvPr/>
            </p:nvSpPr>
            <p:spPr>
              <a:xfrm>
                <a:off x="4561630" y="3578007"/>
                <a:ext cx="28782" cy="12541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8" name="Szabadkézi sokszög 225">
                <a:extLst>
                  <a:ext uri="{FF2B5EF4-FFF2-40B4-BE49-F238E27FC236}">
                    <a16:creationId xmlns:a16="http://schemas.microsoft.com/office/drawing/2014/main" id="{245D28C3-A8CD-4577-8E71-3C5C1A63352B}"/>
                  </a:ext>
                </a:extLst>
              </p:cNvPr>
              <p:cNvSpPr/>
              <p:nvPr/>
            </p:nvSpPr>
            <p:spPr>
              <a:xfrm>
                <a:off x="4549538" y="3590546"/>
                <a:ext cx="12092" cy="611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9" name="Szabadkézi sokszög 226">
                <a:extLst>
                  <a:ext uri="{FF2B5EF4-FFF2-40B4-BE49-F238E27FC236}">
                    <a16:creationId xmlns:a16="http://schemas.microsoft.com/office/drawing/2014/main" id="{B1266BC5-E5B1-4637-B3C5-99CCC7648844}"/>
                  </a:ext>
                </a:extLst>
              </p:cNvPr>
              <p:cNvSpPr/>
              <p:nvPr/>
            </p:nvSpPr>
            <p:spPr>
              <a:xfrm>
                <a:off x="4516526" y="3596664"/>
                <a:ext cx="33012" cy="23372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0" name="Ellipszis 259">
                <a:extLst>
                  <a:ext uri="{FF2B5EF4-FFF2-40B4-BE49-F238E27FC236}">
                    <a16:creationId xmlns:a16="http://schemas.microsoft.com/office/drawing/2014/main" id="{0AE307B3-5021-4416-9E80-689BAA9E74E8}"/>
                  </a:ext>
                </a:extLst>
              </p:cNvPr>
              <p:cNvSpPr/>
              <p:nvPr/>
            </p:nvSpPr>
            <p:spPr>
              <a:xfrm flipH="1">
                <a:off x="4301092" y="3224713"/>
                <a:ext cx="397107" cy="269322"/>
              </a:xfrm>
              <a:prstGeom prst="ellipse">
                <a:avLst/>
              </a:prstGeom>
              <a:solidFill>
                <a:srgbClr val="F4914E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1" name="Ellipszis 260">
                <a:extLst>
                  <a:ext uri="{FF2B5EF4-FFF2-40B4-BE49-F238E27FC236}">
                    <a16:creationId xmlns:a16="http://schemas.microsoft.com/office/drawing/2014/main" id="{2EB461E9-C154-4F1E-BA8B-1DA9D16D9848}"/>
                  </a:ext>
                </a:extLst>
              </p:cNvPr>
              <p:cNvSpPr/>
              <p:nvPr/>
            </p:nvSpPr>
            <p:spPr>
              <a:xfrm rot="16200000" flipH="1">
                <a:off x="4385756" y="3147252"/>
                <a:ext cx="234585" cy="397107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2" name="Ellipszis 261">
                <a:extLst>
                  <a:ext uri="{FF2B5EF4-FFF2-40B4-BE49-F238E27FC236}">
                    <a16:creationId xmlns:a16="http://schemas.microsoft.com/office/drawing/2014/main" id="{60DB436D-333C-4FC1-B78E-C36626769DCE}"/>
                  </a:ext>
                </a:extLst>
              </p:cNvPr>
              <p:cNvSpPr/>
              <p:nvPr/>
            </p:nvSpPr>
            <p:spPr>
              <a:xfrm rot="5400000" flipH="1">
                <a:off x="4334381" y="3185753"/>
                <a:ext cx="330317" cy="259022"/>
              </a:xfrm>
              <a:prstGeom prst="ellipse">
                <a:avLst/>
              </a:prstGeom>
              <a:gradFill flip="none" rotWithShape="1">
                <a:gsLst>
                  <a:gs pos="55000">
                    <a:srgbClr val="ED7D31">
                      <a:lumMod val="50000"/>
                    </a:srgbClr>
                  </a:gs>
                  <a:gs pos="31000">
                    <a:srgbClr val="ED7D31">
                      <a:lumMod val="75000"/>
                    </a:srgbClr>
                  </a:gs>
                  <a:gs pos="0">
                    <a:sysClr val="windowText" lastClr="000000"/>
                  </a:gs>
                  <a:gs pos="16000">
                    <a:sysClr val="windowText" lastClr="000000"/>
                  </a:gs>
                  <a:gs pos="88000">
                    <a:srgbClr val="00B050"/>
                  </a:gs>
                  <a:gs pos="78000">
                    <a:srgbClr val="ED7D31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3" name="Szabadkézi sokszög 232">
                <a:extLst>
                  <a:ext uri="{FF2B5EF4-FFF2-40B4-BE49-F238E27FC236}">
                    <a16:creationId xmlns:a16="http://schemas.microsoft.com/office/drawing/2014/main" id="{E3CDE2DC-6FE2-4116-B7F1-ECDC7EC59725}"/>
                  </a:ext>
                </a:extLst>
              </p:cNvPr>
              <p:cNvSpPr/>
              <p:nvPr/>
            </p:nvSpPr>
            <p:spPr>
              <a:xfrm rot="16200000" flipH="1">
                <a:off x="4351881" y="3051952"/>
                <a:ext cx="302333" cy="397107"/>
              </a:xfrm>
              <a:custGeom>
                <a:avLst/>
                <a:gdLst>
                  <a:gd name="connsiteX0" fmla="*/ 409807 w 488321"/>
                  <a:gd name="connsiteY0" fmla="*/ 0 h 813392"/>
                  <a:gd name="connsiteX1" fmla="*/ 488321 w 488321"/>
                  <a:gd name="connsiteY1" fmla="*/ 7856 h 813392"/>
                  <a:gd name="connsiteX2" fmla="*/ 484236 w 488321"/>
                  <a:gd name="connsiteY2" fmla="*/ 8264 h 813392"/>
                  <a:gd name="connsiteX3" fmla="*/ 157019 w 488321"/>
                  <a:gd name="connsiteY3" fmla="*/ 406697 h 813392"/>
                  <a:gd name="connsiteX4" fmla="*/ 484236 w 488321"/>
                  <a:gd name="connsiteY4" fmla="*/ 805130 h 813392"/>
                  <a:gd name="connsiteX5" fmla="*/ 488312 w 488321"/>
                  <a:gd name="connsiteY5" fmla="*/ 805538 h 813392"/>
                  <a:gd name="connsiteX6" fmla="*/ 409807 w 488321"/>
                  <a:gd name="connsiteY6" fmla="*/ 813392 h 813392"/>
                  <a:gd name="connsiteX7" fmla="*/ 0 w 488321"/>
                  <a:gd name="connsiteY7" fmla="*/ 406696 h 813392"/>
                  <a:gd name="connsiteX8" fmla="*/ 409807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409807" y="0"/>
                    </a:moveTo>
                    <a:lnTo>
                      <a:pt x="488321" y="7856"/>
                    </a:lnTo>
                    <a:lnTo>
                      <a:pt x="484236" y="8264"/>
                    </a:lnTo>
                    <a:cubicBezTo>
                      <a:pt x="297494" y="46187"/>
                      <a:pt x="157019" y="210162"/>
                      <a:pt x="157019" y="406697"/>
                    </a:cubicBezTo>
                    <a:cubicBezTo>
                      <a:pt x="157019" y="603233"/>
                      <a:pt x="297494" y="767208"/>
                      <a:pt x="484236" y="805130"/>
                    </a:cubicBezTo>
                    <a:lnTo>
                      <a:pt x="488312" y="805538"/>
                    </a:lnTo>
                    <a:lnTo>
                      <a:pt x="409807" y="813392"/>
                    </a:lnTo>
                    <a:cubicBezTo>
                      <a:pt x="183477" y="813392"/>
                      <a:pt x="0" y="631308"/>
                      <a:pt x="0" y="406696"/>
                    </a:cubicBezTo>
                    <a:cubicBezTo>
                      <a:pt x="0" y="182084"/>
                      <a:pt x="183477" y="0"/>
                      <a:pt x="409807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4" name="Ellipszis 263">
                <a:extLst>
                  <a:ext uri="{FF2B5EF4-FFF2-40B4-BE49-F238E27FC236}">
                    <a16:creationId xmlns:a16="http://schemas.microsoft.com/office/drawing/2014/main" id="{19DDE6D4-72C3-4A09-A568-2B88C08AE394}"/>
                  </a:ext>
                </a:extLst>
              </p:cNvPr>
              <p:cNvSpPr/>
              <p:nvPr/>
            </p:nvSpPr>
            <p:spPr>
              <a:xfrm flipH="1">
                <a:off x="4499455" y="3233281"/>
                <a:ext cx="54941" cy="791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flat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2" name="Szabadkézi sokszög 201">
              <a:extLst>
                <a:ext uri="{FF2B5EF4-FFF2-40B4-BE49-F238E27FC236}">
                  <a16:creationId xmlns:a16="http://schemas.microsoft.com/office/drawing/2014/main" id="{5584CE88-948B-48AF-BA10-FF58AE5F2775}"/>
                </a:ext>
              </a:extLst>
            </p:cNvPr>
            <p:cNvSpPr/>
            <p:nvPr/>
          </p:nvSpPr>
          <p:spPr>
            <a:xfrm flipH="1">
              <a:off x="7060591" y="1212018"/>
              <a:ext cx="29542" cy="1514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Szabadkézi sokszög 202">
              <a:extLst>
                <a:ext uri="{FF2B5EF4-FFF2-40B4-BE49-F238E27FC236}">
                  <a16:creationId xmlns:a16="http://schemas.microsoft.com/office/drawing/2014/main" id="{D697319C-4247-49B6-8575-2958771EE271}"/>
                </a:ext>
              </a:extLst>
            </p:cNvPr>
            <p:cNvSpPr/>
            <p:nvPr/>
          </p:nvSpPr>
          <p:spPr>
            <a:xfrm flipH="1">
              <a:off x="7090131" y="1213532"/>
              <a:ext cx="8687" cy="1097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Szabadkézi sokszög 203">
              <a:extLst>
                <a:ext uri="{FF2B5EF4-FFF2-40B4-BE49-F238E27FC236}">
                  <a16:creationId xmlns:a16="http://schemas.microsoft.com/office/drawing/2014/main" id="{CF27409F-08C5-4E51-ADD9-DC5D4238DAA5}"/>
                </a:ext>
              </a:extLst>
            </p:cNvPr>
            <p:cNvSpPr/>
            <p:nvPr/>
          </p:nvSpPr>
          <p:spPr>
            <a:xfrm flipH="1">
              <a:off x="7098818" y="1214629"/>
              <a:ext cx="18659" cy="2987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Szabadkézi sokszög 204">
              <a:extLst>
                <a:ext uri="{FF2B5EF4-FFF2-40B4-BE49-F238E27FC236}">
                  <a16:creationId xmlns:a16="http://schemas.microsoft.com/office/drawing/2014/main" id="{EE8A7C79-D4FD-4900-A186-96B58551D116}"/>
                </a:ext>
              </a:extLst>
            </p:cNvPr>
            <p:cNvSpPr/>
            <p:nvPr/>
          </p:nvSpPr>
          <p:spPr>
            <a:xfrm flipH="1">
              <a:off x="7117478" y="1217616"/>
              <a:ext cx="8716" cy="1926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Szabadkézi sokszög 205">
              <a:extLst>
                <a:ext uri="{FF2B5EF4-FFF2-40B4-BE49-F238E27FC236}">
                  <a16:creationId xmlns:a16="http://schemas.microsoft.com/office/drawing/2014/main" id="{620C5297-2D1D-4A61-9E54-2D42E7F16B91}"/>
                </a:ext>
              </a:extLst>
            </p:cNvPr>
            <p:cNvSpPr/>
            <p:nvPr/>
          </p:nvSpPr>
          <p:spPr>
            <a:xfrm flipH="1">
              <a:off x="7126193" y="1219542"/>
              <a:ext cx="16125" cy="4662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Szabadkézi sokszög 206">
              <a:extLst>
                <a:ext uri="{FF2B5EF4-FFF2-40B4-BE49-F238E27FC236}">
                  <a16:creationId xmlns:a16="http://schemas.microsoft.com/office/drawing/2014/main" id="{0F95063F-5358-400F-9D88-59231AA58ADD}"/>
                </a:ext>
              </a:extLst>
            </p:cNvPr>
            <p:cNvSpPr/>
            <p:nvPr/>
          </p:nvSpPr>
          <p:spPr>
            <a:xfrm flipH="1">
              <a:off x="7142318" y="1224203"/>
              <a:ext cx="6774" cy="2275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Szabadkézi sokszög 207">
              <a:extLst>
                <a:ext uri="{FF2B5EF4-FFF2-40B4-BE49-F238E27FC236}">
                  <a16:creationId xmlns:a16="http://schemas.microsoft.com/office/drawing/2014/main" id="{7F9CD71A-908B-4E33-A344-C1F734C523C6}"/>
                </a:ext>
              </a:extLst>
            </p:cNvPr>
            <p:cNvSpPr/>
            <p:nvPr/>
          </p:nvSpPr>
          <p:spPr>
            <a:xfrm flipH="1">
              <a:off x="7149093" y="1226479"/>
              <a:ext cx="18495" cy="8690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Ellipszis 238">
              <a:extLst>
                <a:ext uri="{FF2B5EF4-FFF2-40B4-BE49-F238E27FC236}">
                  <a16:creationId xmlns:a16="http://schemas.microsoft.com/office/drawing/2014/main" id="{9B78FF84-30A8-4F21-AB2F-6735A343CCE7}"/>
                </a:ext>
              </a:extLst>
            </p:cNvPr>
            <p:cNvSpPr/>
            <p:nvPr/>
          </p:nvSpPr>
          <p:spPr>
            <a:xfrm>
              <a:off x="7065805" y="1088188"/>
              <a:ext cx="222479" cy="100133"/>
            </a:xfrm>
            <a:prstGeom prst="ellipse">
              <a:avLst/>
            </a:prstGeom>
            <a:solidFill>
              <a:srgbClr val="F4914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Ellipszis 239">
              <a:extLst>
                <a:ext uri="{FF2B5EF4-FFF2-40B4-BE49-F238E27FC236}">
                  <a16:creationId xmlns:a16="http://schemas.microsoft.com/office/drawing/2014/main" id="{8402A0F7-C408-4697-B4C6-0E56ECD7866E}"/>
                </a:ext>
              </a:extLst>
            </p:cNvPr>
            <p:cNvSpPr/>
            <p:nvPr/>
          </p:nvSpPr>
          <p:spPr>
            <a:xfrm rot="5400000">
              <a:off x="7120487" y="1010926"/>
              <a:ext cx="109306" cy="222479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Ellipszis 240">
              <a:extLst>
                <a:ext uri="{FF2B5EF4-FFF2-40B4-BE49-F238E27FC236}">
                  <a16:creationId xmlns:a16="http://schemas.microsoft.com/office/drawing/2014/main" id="{B54C949D-13C0-4661-9A0C-2E04E2594810}"/>
                </a:ext>
              </a:extLst>
            </p:cNvPr>
            <p:cNvSpPr/>
            <p:nvPr/>
          </p:nvSpPr>
          <p:spPr>
            <a:xfrm rot="16200000">
              <a:off x="7119233" y="1052828"/>
              <a:ext cx="115747" cy="145117"/>
            </a:xfrm>
            <a:prstGeom prst="ellipse">
              <a:avLst/>
            </a:prstGeom>
            <a:gradFill flip="none" rotWithShape="1">
              <a:gsLst>
                <a:gs pos="55000">
                  <a:srgbClr val="ED7D31">
                    <a:lumMod val="50000"/>
                  </a:srgbClr>
                </a:gs>
                <a:gs pos="31000">
                  <a:srgbClr val="ED7D31">
                    <a:lumMod val="75000"/>
                  </a:srgbClr>
                </a:gs>
                <a:gs pos="0">
                  <a:sysClr val="windowText" lastClr="000000"/>
                </a:gs>
                <a:gs pos="16000">
                  <a:sysClr val="windowText" lastClr="000000"/>
                </a:gs>
                <a:gs pos="88000">
                  <a:srgbClr val="00B050"/>
                </a:gs>
                <a:gs pos="78000">
                  <a:srgbClr val="ED7D31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Szabadkézi sokszög 213">
              <a:extLst>
                <a:ext uri="{FF2B5EF4-FFF2-40B4-BE49-F238E27FC236}">
                  <a16:creationId xmlns:a16="http://schemas.microsoft.com/office/drawing/2014/main" id="{BB7E93B6-6467-4A40-A720-215C9925DC6E}"/>
                </a:ext>
              </a:extLst>
            </p:cNvPr>
            <p:cNvSpPr/>
            <p:nvPr/>
          </p:nvSpPr>
          <p:spPr>
            <a:xfrm rot="5400000">
              <a:off x="7122467" y="990070"/>
              <a:ext cx="105343" cy="222479"/>
            </a:xfrm>
            <a:custGeom>
              <a:avLst/>
              <a:gdLst>
                <a:gd name="connsiteX0" fmla="*/ 409807 w 488321"/>
                <a:gd name="connsiteY0" fmla="*/ 0 h 813392"/>
                <a:gd name="connsiteX1" fmla="*/ 488321 w 488321"/>
                <a:gd name="connsiteY1" fmla="*/ 7856 h 813392"/>
                <a:gd name="connsiteX2" fmla="*/ 484236 w 488321"/>
                <a:gd name="connsiteY2" fmla="*/ 8264 h 813392"/>
                <a:gd name="connsiteX3" fmla="*/ 157019 w 488321"/>
                <a:gd name="connsiteY3" fmla="*/ 406697 h 813392"/>
                <a:gd name="connsiteX4" fmla="*/ 484236 w 488321"/>
                <a:gd name="connsiteY4" fmla="*/ 805130 h 813392"/>
                <a:gd name="connsiteX5" fmla="*/ 488312 w 488321"/>
                <a:gd name="connsiteY5" fmla="*/ 805538 h 813392"/>
                <a:gd name="connsiteX6" fmla="*/ 409807 w 488321"/>
                <a:gd name="connsiteY6" fmla="*/ 813392 h 813392"/>
                <a:gd name="connsiteX7" fmla="*/ 0 w 488321"/>
                <a:gd name="connsiteY7" fmla="*/ 406696 h 813392"/>
                <a:gd name="connsiteX8" fmla="*/ 409807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409807" y="0"/>
                  </a:moveTo>
                  <a:lnTo>
                    <a:pt x="488321" y="7856"/>
                  </a:lnTo>
                  <a:lnTo>
                    <a:pt x="484236" y="8264"/>
                  </a:lnTo>
                  <a:cubicBezTo>
                    <a:pt x="297494" y="46187"/>
                    <a:pt x="157019" y="210162"/>
                    <a:pt x="157019" y="406697"/>
                  </a:cubicBezTo>
                  <a:cubicBezTo>
                    <a:pt x="157019" y="603233"/>
                    <a:pt x="297494" y="767208"/>
                    <a:pt x="484236" y="805130"/>
                  </a:cubicBezTo>
                  <a:lnTo>
                    <a:pt x="488312" y="805538"/>
                  </a:lnTo>
                  <a:lnTo>
                    <a:pt x="409807" y="813392"/>
                  </a:lnTo>
                  <a:cubicBezTo>
                    <a:pt x="183477" y="813392"/>
                    <a:pt x="0" y="631308"/>
                    <a:pt x="0" y="406696"/>
                  </a:cubicBezTo>
                  <a:cubicBezTo>
                    <a:pt x="0" y="182084"/>
                    <a:pt x="183477" y="0"/>
                    <a:pt x="409807" y="0"/>
                  </a:cubicBezTo>
                  <a:close/>
                </a:path>
              </a:pathLst>
            </a:custGeom>
            <a:solidFill>
              <a:srgbClr val="F4B18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Szabadkézi sokszög 216">
              <a:extLst>
                <a:ext uri="{FF2B5EF4-FFF2-40B4-BE49-F238E27FC236}">
                  <a16:creationId xmlns:a16="http://schemas.microsoft.com/office/drawing/2014/main" id="{590D868F-4866-49D5-A105-856AD5E4A62C}"/>
                </a:ext>
              </a:extLst>
            </p:cNvPr>
            <p:cNvSpPr/>
            <p:nvPr/>
          </p:nvSpPr>
          <p:spPr>
            <a:xfrm rot="1008659" flipH="1">
              <a:off x="7050641" y="957864"/>
              <a:ext cx="288130" cy="95149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87D5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Szabadkézi sokszög 217">
              <a:extLst>
                <a:ext uri="{FF2B5EF4-FFF2-40B4-BE49-F238E27FC236}">
                  <a16:creationId xmlns:a16="http://schemas.microsoft.com/office/drawing/2014/main" id="{A41D8194-69AD-42FA-8BB2-AA9EDFD69DA2}"/>
                </a:ext>
              </a:extLst>
            </p:cNvPr>
            <p:cNvSpPr/>
            <p:nvPr/>
          </p:nvSpPr>
          <p:spPr>
            <a:xfrm rot="21277869">
              <a:off x="6473462" y="951413"/>
              <a:ext cx="321675" cy="101933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87D5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Ellipszis 244">
              <a:extLst>
                <a:ext uri="{FF2B5EF4-FFF2-40B4-BE49-F238E27FC236}">
                  <a16:creationId xmlns:a16="http://schemas.microsoft.com/office/drawing/2014/main" id="{07C8E643-FE30-4B53-93E8-70D3A2A503EC}"/>
                </a:ext>
              </a:extLst>
            </p:cNvPr>
            <p:cNvSpPr/>
            <p:nvPr/>
          </p:nvSpPr>
          <p:spPr>
            <a:xfrm>
              <a:off x="7146313" y="1094986"/>
              <a:ext cx="30780" cy="2943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Téglalap 50">
              <a:extLst>
                <a:ext uri="{FF2B5EF4-FFF2-40B4-BE49-F238E27FC236}">
                  <a16:creationId xmlns:a16="http://schemas.microsoft.com/office/drawing/2014/main" id="{DA7B1117-3BAD-4965-BAED-FAED76DA7880}"/>
                </a:ext>
              </a:extLst>
            </p:cNvPr>
            <p:cNvSpPr/>
            <p:nvPr/>
          </p:nvSpPr>
          <p:spPr>
            <a:xfrm rot="21174698" flipH="1">
              <a:off x="7355352" y="1776263"/>
              <a:ext cx="466724" cy="1319658"/>
            </a:xfrm>
            <a:custGeom>
              <a:avLst/>
              <a:gdLst>
                <a:gd name="connsiteX0" fmla="*/ 0 w 1863436"/>
                <a:gd name="connsiteY0" fmla="*/ 0 h 2147455"/>
                <a:gd name="connsiteX1" fmla="*/ 1863436 w 1863436"/>
                <a:gd name="connsiteY1" fmla="*/ 0 h 2147455"/>
                <a:gd name="connsiteX2" fmla="*/ 1863436 w 1863436"/>
                <a:gd name="connsiteY2" fmla="*/ 2147455 h 2147455"/>
                <a:gd name="connsiteX3" fmla="*/ 0 w 1863436"/>
                <a:gd name="connsiteY3" fmla="*/ 2147455 h 2147455"/>
                <a:gd name="connsiteX4" fmla="*/ 0 w 1863436"/>
                <a:gd name="connsiteY4" fmla="*/ 0 h 2147455"/>
                <a:gd name="connsiteX0" fmla="*/ 0 w 2106660"/>
                <a:gd name="connsiteY0" fmla="*/ 0 h 2147455"/>
                <a:gd name="connsiteX1" fmla="*/ 1863436 w 2106660"/>
                <a:gd name="connsiteY1" fmla="*/ 0 h 2147455"/>
                <a:gd name="connsiteX2" fmla="*/ 1863436 w 2106660"/>
                <a:gd name="connsiteY2" fmla="*/ 2147455 h 2147455"/>
                <a:gd name="connsiteX3" fmla="*/ 0 w 2106660"/>
                <a:gd name="connsiteY3" fmla="*/ 2147455 h 2147455"/>
                <a:gd name="connsiteX4" fmla="*/ 0 w 2106660"/>
                <a:gd name="connsiteY4" fmla="*/ 0 h 2147455"/>
                <a:gd name="connsiteX0" fmla="*/ 317115 w 2423775"/>
                <a:gd name="connsiteY0" fmla="*/ 0 h 2147455"/>
                <a:gd name="connsiteX1" fmla="*/ 2180551 w 2423775"/>
                <a:gd name="connsiteY1" fmla="*/ 0 h 2147455"/>
                <a:gd name="connsiteX2" fmla="*/ 2180551 w 2423775"/>
                <a:gd name="connsiteY2" fmla="*/ 2147455 h 2147455"/>
                <a:gd name="connsiteX3" fmla="*/ 317115 w 2423775"/>
                <a:gd name="connsiteY3" fmla="*/ 2147455 h 2147455"/>
                <a:gd name="connsiteX4" fmla="*/ 317115 w 2423775"/>
                <a:gd name="connsiteY4" fmla="*/ 0 h 2147455"/>
                <a:gd name="connsiteX0" fmla="*/ 317115 w 2369034"/>
                <a:gd name="connsiteY0" fmla="*/ 0 h 2147455"/>
                <a:gd name="connsiteX1" fmla="*/ 2104351 w 2369034"/>
                <a:gd name="connsiteY1" fmla="*/ 69273 h 2147455"/>
                <a:gd name="connsiteX2" fmla="*/ 2180551 w 2369034"/>
                <a:gd name="connsiteY2" fmla="*/ 2147455 h 2147455"/>
                <a:gd name="connsiteX3" fmla="*/ 317115 w 2369034"/>
                <a:gd name="connsiteY3" fmla="*/ 2147455 h 2147455"/>
                <a:gd name="connsiteX4" fmla="*/ 317115 w 2369034"/>
                <a:gd name="connsiteY4" fmla="*/ 0 h 2147455"/>
                <a:gd name="connsiteX0" fmla="*/ 317115 w 2393476"/>
                <a:gd name="connsiteY0" fmla="*/ 20781 h 2168236"/>
                <a:gd name="connsiteX1" fmla="*/ 2138988 w 2393476"/>
                <a:gd name="connsiteY1" fmla="*/ 0 h 2168236"/>
                <a:gd name="connsiteX2" fmla="*/ 2180551 w 2393476"/>
                <a:gd name="connsiteY2" fmla="*/ 2168236 h 2168236"/>
                <a:gd name="connsiteX3" fmla="*/ 317115 w 2393476"/>
                <a:gd name="connsiteY3" fmla="*/ 2168236 h 2168236"/>
                <a:gd name="connsiteX4" fmla="*/ 317115 w 2393476"/>
                <a:gd name="connsiteY4" fmla="*/ 20781 h 2168236"/>
                <a:gd name="connsiteX0" fmla="*/ 317115 w 2525687"/>
                <a:gd name="connsiteY0" fmla="*/ 20781 h 2168236"/>
                <a:gd name="connsiteX1" fmla="*/ 2138988 w 2525687"/>
                <a:gd name="connsiteY1" fmla="*/ 0 h 2168236"/>
                <a:gd name="connsiteX2" fmla="*/ 2180551 w 2525687"/>
                <a:gd name="connsiteY2" fmla="*/ 2168236 h 2168236"/>
                <a:gd name="connsiteX3" fmla="*/ 317115 w 2525687"/>
                <a:gd name="connsiteY3" fmla="*/ 2168236 h 2168236"/>
                <a:gd name="connsiteX4" fmla="*/ 317115 w 2525687"/>
                <a:gd name="connsiteY4" fmla="*/ 20781 h 2168236"/>
                <a:gd name="connsiteX0" fmla="*/ 317115 w 2594875"/>
                <a:gd name="connsiteY0" fmla="*/ 20781 h 2410690"/>
                <a:gd name="connsiteX1" fmla="*/ 2138988 w 2594875"/>
                <a:gd name="connsiteY1" fmla="*/ 0 h 2410690"/>
                <a:gd name="connsiteX2" fmla="*/ 2395296 w 2594875"/>
                <a:gd name="connsiteY2" fmla="*/ 2410690 h 2410690"/>
                <a:gd name="connsiteX3" fmla="*/ 317115 w 2594875"/>
                <a:gd name="connsiteY3" fmla="*/ 2168236 h 2410690"/>
                <a:gd name="connsiteX4" fmla="*/ 317115 w 2594875"/>
                <a:gd name="connsiteY4" fmla="*/ 20781 h 2410690"/>
                <a:gd name="connsiteX0" fmla="*/ 317115 w 2594875"/>
                <a:gd name="connsiteY0" fmla="*/ 20781 h 2389908"/>
                <a:gd name="connsiteX1" fmla="*/ 2138988 w 2594875"/>
                <a:gd name="connsiteY1" fmla="*/ 0 h 2389908"/>
                <a:gd name="connsiteX2" fmla="*/ 2395296 w 2594875"/>
                <a:gd name="connsiteY2" fmla="*/ 2389908 h 2389908"/>
                <a:gd name="connsiteX3" fmla="*/ 317115 w 2594875"/>
                <a:gd name="connsiteY3" fmla="*/ 2168236 h 2389908"/>
                <a:gd name="connsiteX4" fmla="*/ 317115 w 2594875"/>
                <a:gd name="connsiteY4" fmla="*/ 20781 h 2389908"/>
                <a:gd name="connsiteX0" fmla="*/ 317115 w 2597507"/>
                <a:gd name="connsiteY0" fmla="*/ 20781 h 2168236"/>
                <a:gd name="connsiteX1" fmla="*/ 2138988 w 2597507"/>
                <a:gd name="connsiteY1" fmla="*/ 0 h 2168236"/>
                <a:gd name="connsiteX2" fmla="*/ 2402223 w 2597507"/>
                <a:gd name="connsiteY2" fmla="*/ 2147453 h 2168236"/>
                <a:gd name="connsiteX3" fmla="*/ 317115 w 2597507"/>
                <a:gd name="connsiteY3" fmla="*/ 2168236 h 2168236"/>
                <a:gd name="connsiteX4" fmla="*/ 317115 w 2597507"/>
                <a:gd name="connsiteY4" fmla="*/ 20781 h 2168236"/>
                <a:gd name="connsiteX0" fmla="*/ 317115 w 2589697"/>
                <a:gd name="connsiteY0" fmla="*/ 20781 h 2195944"/>
                <a:gd name="connsiteX1" fmla="*/ 2138988 w 2589697"/>
                <a:gd name="connsiteY1" fmla="*/ 0 h 2195944"/>
                <a:gd name="connsiteX2" fmla="*/ 2381441 w 2589697"/>
                <a:gd name="connsiteY2" fmla="*/ 2195944 h 2195944"/>
                <a:gd name="connsiteX3" fmla="*/ 317115 w 2589697"/>
                <a:gd name="connsiteY3" fmla="*/ 2168236 h 2195944"/>
                <a:gd name="connsiteX4" fmla="*/ 317115 w 2589697"/>
                <a:gd name="connsiteY4" fmla="*/ 20781 h 2195944"/>
                <a:gd name="connsiteX0" fmla="*/ 376591 w 2455210"/>
                <a:gd name="connsiteY0" fmla="*/ 0 h 2272145"/>
                <a:gd name="connsiteX1" fmla="*/ 2004501 w 2455210"/>
                <a:gd name="connsiteY1" fmla="*/ 76201 h 2272145"/>
                <a:gd name="connsiteX2" fmla="*/ 2246954 w 2455210"/>
                <a:gd name="connsiteY2" fmla="*/ 2272145 h 2272145"/>
                <a:gd name="connsiteX3" fmla="*/ 182628 w 2455210"/>
                <a:gd name="connsiteY3" fmla="*/ 2244437 h 2272145"/>
                <a:gd name="connsiteX4" fmla="*/ 376591 w 2455210"/>
                <a:gd name="connsiteY4" fmla="*/ 0 h 2272145"/>
                <a:gd name="connsiteX0" fmla="*/ 376591 w 2300477"/>
                <a:gd name="connsiteY0" fmla="*/ 6926 h 2279071"/>
                <a:gd name="connsiteX1" fmla="*/ 1706628 w 2300477"/>
                <a:gd name="connsiteY1" fmla="*/ 0 h 2279071"/>
                <a:gd name="connsiteX2" fmla="*/ 2246954 w 2300477"/>
                <a:gd name="connsiteY2" fmla="*/ 2279071 h 2279071"/>
                <a:gd name="connsiteX3" fmla="*/ 182628 w 2300477"/>
                <a:gd name="connsiteY3" fmla="*/ 2251363 h 2279071"/>
                <a:gd name="connsiteX4" fmla="*/ 376591 w 2300477"/>
                <a:gd name="connsiteY4" fmla="*/ 6926 h 2279071"/>
                <a:gd name="connsiteX0" fmla="*/ 434122 w 2219463"/>
                <a:gd name="connsiteY0" fmla="*/ 0 h 2286000"/>
                <a:gd name="connsiteX1" fmla="*/ 1625614 w 2219463"/>
                <a:gd name="connsiteY1" fmla="*/ 6929 h 2286000"/>
                <a:gd name="connsiteX2" fmla="*/ 2165940 w 2219463"/>
                <a:gd name="connsiteY2" fmla="*/ 2286000 h 2286000"/>
                <a:gd name="connsiteX3" fmla="*/ 101614 w 2219463"/>
                <a:gd name="connsiteY3" fmla="*/ 2258292 h 2286000"/>
                <a:gd name="connsiteX4" fmla="*/ 434122 w 2219463"/>
                <a:gd name="connsiteY4" fmla="*/ 0 h 2286000"/>
                <a:gd name="connsiteX0" fmla="*/ 646858 w 2432199"/>
                <a:gd name="connsiteY0" fmla="*/ 0 h 2286000"/>
                <a:gd name="connsiteX1" fmla="*/ 1838350 w 2432199"/>
                <a:gd name="connsiteY1" fmla="*/ 6929 h 2286000"/>
                <a:gd name="connsiteX2" fmla="*/ 2378676 w 2432199"/>
                <a:gd name="connsiteY2" fmla="*/ 2286000 h 2286000"/>
                <a:gd name="connsiteX3" fmla="*/ 314350 w 2432199"/>
                <a:gd name="connsiteY3" fmla="*/ 2258292 h 2286000"/>
                <a:gd name="connsiteX4" fmla="*/ 646858 w 2432199"/>
                <a:gd name="connsiteY4" fmla="*/ 0 h 2286000"/>
                <a:gd name="connsiteX0" fmla="*/ 646858 w 2564408"/>
                <a:gd name="connsiteY0" fmla="*/ 0 h 2286000"/>
                <a:gd name="connsiteX1" fmla="*/ 1838350 w 2564408"/>
                <a:gd name="connsiteY1" fmla="*/ 6929 h 2286000"/>
                <a:gd name="connsiteX2" fmla="*/ 2378676 w 2564408"/>
                <a:gd name="connsiteY2" fmla="*/ 2286000 h 2286000"/>
                <a:gd name="connsiteX3" fmla="*/ 314350 w 2564408"/>
                <a:gd name="connsiteY3" fmla="*/ 2258292 h 2286000"/>
                <a:gd name="connsiteX4" fmla="*/ 646858 w 2564408"/>
                <a:gd name="connsiteY4" fmla="*/ 0 h 2286000"/>
                <a:gd name="connsiteX0" fmla="*/ 646858 w 2564408"/>
                <a:gd name="connsiteY0" fmla="*/ 112390 h 2398390"/>
                <a:gd name="connsiteX1" fmla="*/ 1838350 w 2564408"/>
                <a:gd name="connsiteY1" fmla="*/ 119319 h 2398390"/>
                <a:gd name="connsiteX2" fmla="*/ 2378676 w 2564408"/>
                <a:gd name="connsiteY2" fmla="*/ 2398390 h 2398390"/>
                <a:gd name="connsiteX3" fmla="*/ 314350 w 2564408"/>
                <a:gd name="connsiteY3" fmla="*/ 2370682 h 2398390"/>
                <a:gd name="connsiteX4" fmla="*/ 646858 w 2564408"/>
                <a:gd name="connsiteY4" fmla="*/ 112390 h 2398390"/>
                <a:gd name="connsiteX0" fmla="*/ 646858 w 2564408"/>
                <a:gd name="connsiteY0" fmla="*/ 193978 h 2479978"/>
                <a:gd name="connsiteX1" fmla="*/ 1838350 w 2564408"/>
                <a:gd name="connsiteY1" fmla="*/ 200907 h 2479978"/>
                <a:gd name="connsiteX2" fmla="*/ 2378676 w 2564408"/>
                <a:gd name="connsiteY2" fmla="*/ 2479978 h 2479978"/>
                <a:gd name="connsiteX3" fmla="*/ 314350 w 2564408"/>
                <a:gd name="connsiteY3" fmla="*/ 2452270 h 2479978"/>
                <a:gd name="connsiteX4" fmla="*/ 646858 w 2564408"/>
                <a:gd name="connsiteY4" fmla="*/ 193978 h 2479978"/>
                <a:gd name="connsiteX0" fmla="*/ 646858 w 2599030"/>
                <a:gd name="connsiteY0" fmla="*/ 211921 h 2497921"/>
                <a:gd name="connsiteX1" fmla="*/ 1900696 w 2599030"/>
                <a:gd name="connsiteY1" fmla="*/ 184213 h 2497921"/>
                <a:gd name="connsiteX2" fmla="*/ 2378676 w 2599030"/>
                <a:gd name="connsiteY2" fmla="*/ 2497921 h 2497921"/>
                <a:gd name="connsiteX3" fmla="*/ 314350 w 2599030"/>
                <a:gd name="connsiteY3" fmla="*/ 2470213 h 2497921"/>
                <a:gd name="connsiteX4" fmla="*/ 646858 w 2599030"/>
                <a:gd name="connsiteY4" fmla="*/ 211921 h 2497921"/>
                <a:gd name="connsiteX0" fmla="*/ 646858 w 2599030"/>
                <a:gd name="connsiteY0" fmla="*/ 195762 h 2481762"/>
                <a:gd name="connsiteX1" fmla="*/ 1900696 w 2599030"/>
                <a:gd name="connsiteY1" fmla="*/ 168054 h 2481762"/>
                <a:gd name="connsiteX2" fmla="*/ 2378676 w 2599030"/>
                <a:gd name="connsiteY2" fmla="*/ 2481762 h 2481762"/>
                <a:gd name="connsiteX3" fmla="*/ 314350 w 2599030"/>
                <a:gd name="connsiteY3" fmla="*/ 2454054 h 2481762"/>
                <a:gd name="connsiteX4" fmla="*/ 646858 w 2599030"/>
                <a:gd name="connsiteY4" fmla="*/ 195762 h 2481762"/>
                <a:gd name="connsiteX0" fmla="*/ 646858 w 2599030"/>
                <a:gd name="connsiteY0" fmla="*/ 195762 h 2481762"/>
                <a:gd name="connsiteX1" fmla="*/ 1900696 w 2599030"/>
                <a:gd name="connsiteY1" fmla="*/ 168054 h 2481762"/>
                <a:gd name="connsiteX2" fmla="*/ 2378676 w 2599030"/>
                <a:gd name="connsiteY2" fmla="*/ 2481762 h 2481762"/>
                <a:gd name="connsiteX3" fmla="*/ 314350 w 2599030"/>
                <a:gd name="connsiteY3" fmla="*/ 2454054 h 2481762"/>
                <a:gd name="connsiteX4" fmla="*/ 646858 w 2599030"/>
                <a:gd name="connsiteY4" fmla="*/ 195762 h 2481762"/>
                <a:gd name="connsiteX0" fmla="*/ 646858 w 2556012"/>
                <a:gd name="connsiteY0" fmla="*/ 195762 h 2454054"/>
                <a:gd name="connsiteX1" fmla="*/ 1900696 w 2556012"/>
                <a:gd name="connsiteY1" fmla="*/ 168054 h 2454054"/>
                <a:gd name="connsiteX2" fmla="*/ 2271996 w 2556012"/>
                <a:gd name="connsiteY2" fmla="*/ 2453764 h 2454054"/>
                <a:gd name="connsiteX3" fmla="*/ 314350 w 2556012"/>
                <a:gd name="connsiteY3" fmla="*/ 2454054 h 2454054"/>
                <a:gd name="connsiteX4" fmla="*/ 646858 w 2556012"/>
                <a:gd name="connsiteY4" fmla="*/ 195762 h 24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012" h="2454054">
                  <a:moveTo>
                    <a:pt x="646858" y="195762"/>
                  </a:moveTo>
                  <a:cubicBezTo>
                    <a:pt x="1023240" y="-65165"/>
                    <a:pt x="1558951" y="-55929"/>
                    <a:pt x="1900696" y="168054"/>
                  </a:cubicBezTo>
                  <a:cubicBezTo>
                    <a:pt x="3112970" y="738400"/>
                    <a:pt x="2271996" y="1737946"/>
                    <a:pt x="2271996" y="2453764"/>
                  </a:cubicBezTo>
                  <a:lnTo>
                    <a:pt x="314350" y="2454054"/>
                  </a:lnTo>
                  <a:cubicBezTo>
                    <a:pt x="314350" y="1738236"/>
                    <a:pt x="-579269" y="994707"/>
                    <a:pt x="646858" y="195762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Szabadkézi sokszög 163">
              <a:extLst>
                <a:ext uri="{FF2B5EF4-FFF2-40B4-BE49-F238E27FC236}">
                  <a16:creationId xmlns:a16="http://schemas.microsoft.com/office/drawing/2014/main" id="{4DDD2479-7832-49D5-93F8-FADC0F323A7F}"/>
                </a:ext>
              </a:extLst>
            </p:cNvPr>
            <p:cNvSpPr/>
            <p:nvPr/>
          </p:nvSpPr>
          <p:spPr>
            <a:xfrm rot="429876" flipV="1">
              <a:off x="6622150" y="1830251"/>
              <a:ext cx="524666" cy="58410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7 w 1067943"/>
                <a:gd name="connsiteY0" fmla="*/ 271817 h 1533423"/>
                <a:gd name="connsiteX1" fmla="*/ 66095 w 1067943"/>
                <a:gd name="connsiteY1" fmla="*/ 87051 h 1533423"/>
                <a:gd name="connsiteX2" fmla="*/ 504691 w 1067943"/>
                <a:gd name="connsiteY2" fmla="*/ 0 h 1533423"/>
                <a:gd name="connsiteX3" fmla="*/ 506445 w 1067943"/>
                <a:gd name="connsiteY3" fmla="*/ 17217 h 1533423"/>
                <a:gd name="connsiteX4" fmla="*/ 512125 w 1067943"/>
                <a:gd name="connsiteY4" fmla="*/ 18895 h 1533423"/>
                <a:gd name="connsiteX5" fmla="*/ 754443 w 1067943"/>
                <a:gd name="connsiteY5" fmla="*/ 326400 h 1533423"/>
                <a:gd name="connsiteX6" fmla="*/ 759943 w 1067943"/>
                <a:gd name="connsiteY6" fmla="*/ 386068 h 1533423"/>
                <a:gd name="connsiteX7" fmla="*/ 767365 w 1067943"/>
                <a:gd name="connsiteY7" fmla="*/ 381951 h 1533423"/>
                <a:gd name="connsiteX8" fmla="*/ 771286 w 1067943"/>
                <a:gd name="connsiteY8" fmla="*/ 387906 h 1533423"/>
                <a:gd name="connsiteX9" fmla="*/ 875011 w 1067943"/>
                <a:gd name="connsiteY9" fmla="*/ 561608 h 1533423"/>
                <a:gd name="connsiteX10" fmla="*/ 1055132 w 1067943"/>
                <a:gd name="connsiteY10" fmla="*/ 1055757 h 1533423"/>
                <a:gd name="connsiteX11" fmla="*/ 1007365 w 1067943"/>
                <a:gd name="connsiteY11" fmla="*/ 1035568 h 1533423"/>
                <a:gd name="connsiteX12" fmla="*/ 983957 w 1067943"/>
                <a:gd name="connsiteY12" fmla="*/ 1012371 h 1533423"/>
                <a:gd name="connsiteX13" fmla="*/ 1012478 w 1067943"/>
                <a:gd name="connsiteY13" fmla="*/ 1078512 h 1533423"/>
                <a:gd name="connsiteX14" fmla="*/ 1054438 w 1067943"/>
                <a:gd name="connsiteY14" fmla="*/ 1317151 h 1533423"/>
                <a:gd name="connsiteX15" fmla="*/ 921688 w 1067943"/>
                <a:gd name="connsiteY15" fmla="*/ 1216785 h 1533423"/>
                <a:gd name="connsiteX16" fmla="*/ 914744 w 1067943"/>
                <a:gd name="connsiteY16" fmla="*/ 1207777 h 1533423"/>
                <a:gd name="connsiteX17" fmla="*/ 913682 w 1067943"/>
                <a:gd name="connsiteY17" fmla="*/ 1211016 h 1533423"/>
                <a:gd name="connsiteX18" fmla="*/ 935220 w 1067943"/>
                <a:gd name="connsiteY18" fmla="*/ 1260964 h 1533423"/>
                <a:gd name="connsiteX19" fmla="*/ 977181 w 1067943"/>
                <a:gd name="connsiteY19" fmla="*/ 1499603 h 1533423"/>
                <a:gd name="connsiteX20" fmla="*/ 796959 w 1067943"/>
                <a:gd name="connsiteY20" fmla="*/ 1337649 h 1533423"/>
                <a:gd name="connsiteX21" fmla="*/ 763236 w 1067943"/>
                <a:gd name="connsiteY21" fmla="*/ 1288951 h 1533423"/>
                <a:gd name="connsiteX22" fmla="*/ 755783 w 1067943"/>
                <a:gd name="connsiteY22" fmla="*/ 1287654 h 1533423"/>
                <a:gd name="connsiteX23" fmla="*/ 757831 w 1067943"/>
                <a:gd name="connsiteY23" fmla="*/ 1292403 h 1533423"/>
                <a:gd name="connsiteX24" fmla="*/ 799793 w 1067943"/>
                <a:gd name="connsiteY24" fmla="*/ 1531041 h 1533423"/>
                <a:gd name="connsiteX25" fmla="*/ 464454 w 1067943"/>
                <a:gd name="connsiteY25" fmla="*/ 1122982 h 1533423"/>
                <a:gd name="connsiteX26" fmla="*/ 380799 w 1067943"/>
                <a:gd name="connsiteY26" fmla="*/ 958035 h 1533423"/>
                <a:gd name="connsiteX27" fmla="*/ 367158 w 1067943"/>
                <a:gd name="connsiteY27" fmla="*/ 940861 h 1533423"/>
                <a:gd name="connsiteX28" fmla="*/ 286565 w 1067943"/>
                <a:gd name="connsiteY28" fmla="*/ 824449 h 1533423"/>
                <a:gd name="connsiteX29" fmla="*/ 277725 w 1067943"/>
                <a:gd name="connsiteY29" fmla="*/ 809706 h 1533423"/>
                <a:gd name="connsiteX30" fmla="*/ 273159 w 1067943"/>
                <a:gd name="connsiteY30" fmla="*/ 808156 h 1533423"/>
                <a:gd name="connsiteX31" fmla="*/ 297314 w 1067943"/>
                <a:gd name="connsiteY31" fmla="*/ 946667 h 1533423"/>
                <a:gd name="connsiteX32" fmla="*/ 277443 w 1067943"/>
                <a:gd name="connsiteY32" fmla="*/ 1275287 h 1533423"/>
                <a:gd name="connsiteX33" fmla="*/ 76062 w 1067943"/>
                <a:gd name="connsiteY33" fmla="*/ 787014 h 1533423"/>
                <a:gd name="connsiteX34" fmla="*/ 43403 w 1067943"/>
                <a:gd name="connsiteY34" fmla="*/ 599744 h 1533423"/>
                <a:gd name="connsiteX35" fmla="*/ 29947 w 1067943"/>
                <a:gd name="connsiteY35" fmla="*/ 572633 h 1533423"/>
                <a:gd name="connsiteX36" fmla="*/ -1 w 1067943"/>
                <a:gd name="connsiteY36" fmla="*/ 410398 h 1533423"/>
                <a:gd name="connsiteX37" fmla="*/ 17132 w 1067943"/>
                <a:gd name="connsiteY37" fmla="*/ 286456 h 1533423"/>
                <a:gd name="connsiteX38" fmla="*/ 23567 w 1067943"/>
                <a:gd name="connsiteY38" fmla="*/ 271817 h 1533423"/>
                <a:gd name="connsiteX0" fmla="*/ 23569 w 1067945"/>
                <a:gd name="connsiteY0" fmla="*/ 514138 h 1775744"/>
                <a:gd name="connsiteX1" fmla="*/ 66097 w 1067945"/>
                <a:gd name="connsiteY1" fmla="*/ 329372 h 1775744"/>
                <a:gd name="connsiteX2" fmla="*/ 504693 w 1067945"/>
                <a:gd name="connsiteY2" fmla="*/ 242321 h 1775744"/>
                <a:gd name="connsiteX3" fmla="*/ 506447 w 1067945"/>
                <a:gd name="connsiteY3" fmla="*/ 259538 h 1775744"/>
                <a:gd name="connsiteX4" fmla="*/ 453132 w 1067945"/>
                <a:gd name="connsiteY4" fmla="*/ -1 h 1775744"/>
                <a:gd name="connsiteX5" fmla="*/ 754445 w 1067945"/>
                <a:gd name="connsiteY5" fmla="*/ 568721 h 1775744"/>
                <a:gd name="connsiteX6" fmla="*/ 759945 w 1067945"/>
                <a:gd name="connsiteY6" fmla="*/ 628389 h 1775744"/>
                <a:gd name="connsiteX7" fmla="*/ 767367 w 1067945"/>
                <a:gd name="connsiteY7" fmla="*/ 624272 h 1775744"/>
                <a:gd name="connsiteX8" fmla="*/ 771288 w 1067945"/>
                <a:gd name="connsiteY8" fmla="*/ 630227 h 1775744"/>
                <a:gd name="connsiteX9" fmla="*/ 875013 w 1067945"/>
                <a:gd name="connsiteY9" fmla="*/ 803929 h 1775744"/>
                <a:gd name="connsiteX10" fmla="*/ 1055134 w 1067945"/>
                <a:gd name="connsiteY10" fmla="*/ 1298078 h 1775744"/>
                <a:gd name="connsiteX11" fmla="*/ 1007367 w 1067945"/>
                <a:gd name="connsiteY11" fmla="*/ 1277889 h 1775744"/>
                <a:gd name="connsiteX12" fmla="*/ 983959 w 1067945"/>
                <a:gd name="connsiteY12" fmla="*/ 1254692 h 1775744"/>
                <a:gd name="connsiteX13" fmla="*/ 1012480 w 1067945"/>
                <a:gd name="connsiteY13" fmla="*/ 1320833 h 1775744"/>
                <a:gd name="connsiteX14" fmla="*/ 1054440 w 1067945"/>
                <a:gd name="connsiteY14" fmla="*/ 1559472 h 1775744"/>
                <a:gd name="connsiteX15" fmla="*/ 921690 w 1067945"/>
                <a:gd name="connsiteY15" fmla="*/ 1459106 h 1775744"/>
                <a:gd name="connsiteX16" fmla="*/ 914746 w 1067945"/>
                <a:gd name="connsiteY16" fmla="*/ 1450098 h 1775744"/>
                <a:gd name="connsiteX17" fmla="*/ 913684 w 1067945"/>
                <a:gd name="connsiteY17" fmla="*/ 1453337 h 1775744"/>
                <a:gd name="connsiteX18" fmla="*/ 935222 w 1067945"/>
                <a:gd name="connsiteY18" fmla="*/ 1503285 h 1775744"/>
                <a:gd name="connsiteX19" fmla="*/ 977183 w 1067945"/>
                <a:gd name="connsiteY19" fmla="*/ 1741924 h 1775744"/>
                <a:gd name="connsiteX20" fmla="*/ 796961 w 1067945"/>
                <a:gd name="connsiteY20" fmla="*/ 1579970 h 1775744"/>
                <a:gd name="connsiteX21" fmla="*/ 763238 w 1067945"/>
                <a:gd name="connsiteY21" fmla="*/ 1531272 h 1775744"/>
                <a:gd name="connsiteX22" fmla="*/ 755785 w 1067945"/>
                <a:gd name="connsiteY22" fmla="*/ 1529975 h 1775744"/>
                <a:gd name="connsiteX23" fmla="*/ 757833 w 1067945"/>
                <a:gd name="connsiteY23" fmla="*/ 1534724 h 1775744"/>
                <a:gd name="connsiteX24" fmla="*/ 799795 w 1067945"/>
                <a:gd name="connsiteY24" fmla="*/ 1773362 h 1775744"/>
                <a:gd name="connsiteX25" fmla="*/ 464456 w 1067945"/>
                <a:gd name="connsiteY25" fmla="*/ 1365303 h 1775744"/>
                <a:gd name="connsiteX26" fmla="*/ 380801 w 1067945"/>
                <a:gd name="connsiteY26" fmla="*/ 1200356 h 1775744"/>
                <a:gd name="connsiteX27" fmla="*/ 367160 w 1067945"/>
                <a:gd name="connsiteY27" fmla="*/ 1183182 h 1775744"/>
                <a:gd name="connsiteX28" fmla="*/ 286567 w 1067945"/>
                <a:gd name="connsiteY28" fmla="*/ 1066770 h 1775744"/>
                <a:gd name="connsiteX29" fmla="*/ 277727 w 1067945"/>
                <a:gd name="connsiteY29" fmla="*/ 1052027 h 1775744"/>
                <a:gd name="connsiteX30" fmla="*/ 273161 w 1067945"/>
                <a:gd name="connsiteY30" fmla="*/ 1050477 h 1775744"/>
                <a:gd name="connsiteX31" fmla="*/ 297316 w 1067945"/>
                <a:gd name="connsiteY31" fmla="*/ 1188988 h 1775744"/>
                <a:gd name="connsiteX32" fmla="*/ 277445 w 1067945"/>
                <a:gd name="connsiteY32" fmla="*/ 1517608 h 1775744"/>
                <a:gd name="connsiteX33" fmla="*/ 76064 w 1067945"/>
                <a:gd name="connsiteY33" fmla="*/ 1029335 h 1775744"/>
                <a:gd name="connsiteX34" fmla="*/ 43405 w 1067945"/>
                <a:gd name="connsiteY34" fmla="*/ 842065 h 1775744"/>
                <a:gd name="connsiteX35" fmla="*/ 29949 w 1067945"/>
                <a:gd name="connsiteY35" fmla="*/ 814954 h 1775744"/>
                <a:gd name="connsiteX36" fmla="*/ 1 w 1067945"/>
                <a:gd name="connsiteY36" fmla="*/ 652719 h 1775744"/>
                <a:gd name="connsiteX37" fmla="*/ 17134 w 1067945"/>
                <a:gd name="connsiteY37" fmla="*/ 528777 h 1775744"/>
                <a:gd name="connsiteX38" fmla="*/ 23569 w 1067945"/>
                <a:gd name="connsiteY38" fmla="*/ 514138 h 1775744"/>
                <a:gd name="connsiteX0" fmla="*/ 23567 w 1067943"/>
                <a:gd name="connsiteY0" fmla="*/ 514138 h 1775744"/>
                <a:gd name="connsiteX1" fmla="*/ 66095 w 1067943"/>
                <a:gd name="connsiteY1" fmla="*/ 329372 h 1775744"/>
                <a:gd name="connsiteX2" fmla="*/ 504691 w 1067943"/>
                <a:gd name="connsiteY2" fmla="*/ 242321 h 1775744"/>
                <a:gd name="connsiteX3" fmla="*/ 453130 w 1067943"/>
                <a:gd name="connsiteY3" fmla="*/ -1 h 1775744"/>
                <a:gd name="connsiteX4" fmla="*/ 754443 w 1067943"/>
                <a:gd name="connsiteY4" fmla="*/ 568721 h 1775744"/>
                <a:gd name="connsiteX5" fmla="*/ 759943 w 1067943"/>
                <a:gd name="connsiteY5" fmla="*/ 628389 h 1775744"/>
                <a:gd name="connsiteX6" fmla="*/ 767365 w 1067943"/>
                <a:gd name="connsiteY6" fmla="*/ 624272 h 1775744"/>
                <a:gd name="connsiteX7" fmla="*/ 771286 w 1067943"/>
                <a:gd name="connsiteY7" fmla="*/ 630227 h 1775744"/>
                <a:gd name="connsiteX8" fmla="*/ 875011 w 1067943"/>
                <a:gd name="connsiteY8" fmla="*/ 803929 h 1775744"/>
                <a:gd name="connsiteX9" fmla="*/ 1055132 w 1067943"/>
                <a:gd name="connsiteY9" fmla="*/ 1298078 h 1775744"/>
                <a:gd name="connsiteX10" fmla="*/ 1007365 w 1067943"/>
                <a:gd name="connsiteY10" fmla="*/ 1277889 h 1775744"/>
                <a:gd name="connsiteX11" fmla="*/ 983957 w 1067943"/>
                <a:gd name="connsiteY11" fmla="*/ 1254692 h 1775744"/>
                <a:gd name="connsiteX12" fmla="*/ 1012478 w 1067943"/>
                <a:gd name="connsiteY12" fmla="*/ 1320833 h 1775744"/>
                <a:gd name="connsiteX13" fmla="*/ 1054438 w 1067943"/>
                <a:gd name="connsiteY13" fmla="*/ 1559472 h 1775744"/>
                <a:gd name="connsiteX14" fmla="*/ 921688 w 1067943"/>
                <a:gd name="connsiteY14" fmla="*/ 1459106 h 1775744"/>
                <a:gd name="connsiteX15" fmla="*/ 914744 w 1067943"/>
                <a:gd name="connsiteY15" fmla="*/ 1450098 h 1775744"/>
                <a:gd name="connsiteX16" fmla="*/ 913682 w 1067943"/>
                <a:gd name="connsiteY16" fmla="*/ 1453337 h 1775744"/>
                <a:gd name="connsiteX17" fmla="*/ 935220 w 1067943"/>
                <a:gd name="connsiteY17" fmla="*/ 1503285 h 1775744"/>
                <a:gd name="connsiteX18" fmla="*/ 977181 w 1067943"/>
                <a:gd name="connsiteY18" fmla="*/ 1741924 h 1775744"/>
                <a:gd name="connsiteX19" fmla="*/ 796959 w 1067943"/>
                <a:gd name="connsiteY19" fmla="*/ 1579970 h 1775744"/>
                <a:gd name="connsiteX20" fmla="*/ 763236 w 1067943"/>
                <a:gd name="connsiteY20" fmla="*/ 1531272 h 1775744"/>
                <a:gd name="connsiteX21" fmla="*/ 755783 w 1067943"/>
                <a:gd name="connsiteY21" fmla="*/ 1529975 h 1775744"/>
                <a:gd name="connsiteX22" fmla="*/ 757831 w 1067943"/>
                <a:gd name="connsiteY22" fmla="*/ 1534724 h 1775744"/>
                <a:gd name="connsiteX23" fmla="*/ 799793 w 1067943"/>
                <a:gd name="connsiteY23" fmla="*/ 1773362 h 1775744"/>
                <a:gd name="connsiteX24" fmla="*/ 464454 w 1067943"/>
                <a:gd name="connsiteY24" fmla="*/ 1365303 h 1775744"/>
                <a:gd name="connsiteX25" fmla="*/ 380799 w 1067943"/>
                <a:gd name="connsiteY25" fmla="*/ 1200356 h 1775744"/>
                <a:gd name="connsiteX26" fmla="*/ 367158 w 1067943"/>
                <a:gd name="connsiteY26" fmla="*/ 1183182 h 1775744"/>
                <a:gd name="connsiteX27" fmla="*/ 286565 w 1067943"/>
                <a:gd name="connsiteY27" fmla="*/ 1066770 h 1775744"/>
                <a:gd name="connsiteX28" fmla="*/ 277725 w 1067943"/>
                <a:gd name="connsiteY28" fmla="*/ 1052027 h 1775744"/>
                <a:gd name="connsiteX29" fmla="*/ 273159 w 1067943"/>
                <a:gd name="connsiteY29" fmla="*/ 1050477 h 1775744"/>
                <a:gd name="connsiteX30" fmla="*/ 297314 w 1067943"/>
                <a:gd name="connsiteY30" fmla="*/ 1188988 h 1775744"/>
                <a:gd name="connsiteX31" fmla="*/ 277443 w 1067943"/>
                <a:gd name="connsiteY31" fmla="*/ 1517608 h 1775744"/>
                <a:gd name="connsiteX32" fmla="*/ 76062 w 1067943"/>
                <a:gd name="connsiteY32" fmla="*/ 1029335 h 1775744"/>
                <a:gd name="connsiteX33" fmla="*/ 43403 w 1067943"/>
                <a:gd name="connsiteY33" fmla="*/ 842065 h 1775744"/>
                <a:gd name="connsiteX34" fmla="*/ 29947 w 1067943"/>
                <a:gd name="connsiteY34" fmla="*/ 814954 h 1775744"/>
                <a:gd name="connsiteX35" fmla="*/ -1 w 1067943"/>
                <a:gd name="connsiteY35" fmla="*/ 652719 h 1775744"/>
                <a:gd name="connsiteX36" fmla="*/ 17132 w 1067943"/>
                <a:gd name="connsiteY36" fmla="*/ 528777 h 1775744"/>
                <a:gd name="connsiteX37" fmla="*/ 23567 w 1067943"/>
                <a:gd name="connsiteY37" fmla="*/ 514138 h 1775744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767367 w 1067945"/>
                <a:gd name="connsiteY5" fmla="*/ 628095 h 1779567"/>
                <a:gd name="connsiteX6" fmla="*/ 771288 w 1067945"/>
                <a:gd name="connsiteY6" fmla="*/ 634050 h 1779567"/>
                <a:gd name="connsiteX7" fmla="*/ 875013 w 1067945"/>
                <a:gd name="connsiteY7" fmla="*/ 807752 h 1779567"/>
                <a:gd name="connsiteX8" fmla="*/ 1055134 w 1067945"/>
                <a:gd name="connsiteY8" fmla="*/ 1301901 h 1779567"/>
                <a:gd name="connsiteX9" fmla="*/ 1007367 w 1067945"/>
                <a:gd name="connsiteY9" fmla="*/ 1281712 h 1779567"/>
                <a:gd name="connsiteX10" fmla="*/ 983959 w 1067945"/>
                <a:gd name="connsiteY10" fmla="*/ 1258515 h 1779567"/>
                <a:gd name="connsiteX11" fmla="*/ 1012480 w 1067945"/>
                <a:gd name="connsiteY11" fmla="*/ 1324656 h 1779567"/>
                <a:gd name="connsiteX12" fmla="*/ 1054440 w 1067945"/>
                <a:gd name="connsiteY12" fmla="*/ 1563295 h 1779567"/>
                <a:gd name="connsiteX13" fmla="*/ 921690 w 1067945"/>
                <a:gd name="connsiteY13" fmla="*/ 1462929 h 1779567"/>
                <a:gd name="connsiteX14" fmla="*/ 914746 w 1067945"/>
                <a:gd name="connsiteY14" fmla="*/ 1453921 h 1779567"/>
                <a:gd name="connsiteX15" fmla="*/ 913684 w 1067945"/>
                <a:gd name="connsiteY15" fmla="*/ 1457160 h 1779567"/>
                <a:gd name="connsiteX16" fmla="*/ 935222 w 1067945"/>
                <a:gd name="connsiteY16" fmla="*/ 1507108 h 1779567"/>
                <a:gd name="connsiteX17" fmla="*/ 977183 w 1067945"/>
                <a:gd name="connsiteY17" fmla="*/ 1745747 h 1779567"/>
                <a:gd name="connsiteX18" fmla="*/ 796961 w 1067945"/>
                <a:gd name="connsiteY18" fmla="*/ 1583793 h 1779567"/>
                <a:gd name="connsiteX19" fmla="*/ 763238 w 1067945"/>
                <a:gd name="connsiteY19" fmla="*/ 1535095 h 1779567"/>
                <a:gd name="connsiteX20" fmla="*/ 755785 w 1067945"/>
                <a:gd name="connsiteY20" fmla="*/ 1533798 h 1779567"/>
                <a:gd name="connsiteX21" fmla="*/ 757833 w 1067945"/>
                <a:gd name="connsiteY21" fmla="*/ 1538547 h 1779567"/>
                <a:gd name="connsiteX22" fmla="*/ 799795 w 1067945"/>
                <a:gd name="connsiteY22" fmla="*/ 1777185 h 1779567"/>
                <a:gd name="connsiteX23" fmla="*/ 464456 w 1067945"/>
                <a:gd name="connsiteY23" fmla="*/ 1369126 h 1779567"/>
                <a:gd name="connsiteX24" fmla="*/ 380801 w 1067945"/>
                <a:gd name="connsiteY24" fmla="*/ 1204179 h 1779567"/>
                <a:gd name="connsiteX25" fmla="*/ 367160 w 1067945"/>
                <a:gd name="connsiteY25" fmla="*/ 1187005 h 1779567"/>
                <a:gd name="connsiteX26" fmla="*/ 286567 w 1067945"/>
                <a:gd name="connsiteY26" fmla="*/ 1070593 h 1779567"/>
                <a:gd name="connsiteX27" fmla="*/ 277727 w 1067945"/>
                <a:gd name="connsiteY27" fmla="*/ 1055850 h 1779567"/>
                <a:gd name="connsiteX28" fmla="*/ 273161 w 1067945"/>
                <a:gd name="connsiteY28" fmla="*/ 1054300 h 1779567"/>
                <a:gd name="connsiteX29" fmla="*/ 297316 w 1067945"/>
                <a:gd name="connsiteY29" fmla="*/ 1192811 h 1779567"/>
                <a:gd name="connsiteX30" fmla="*/ 277445 w 1067945"/>
                <a:gd name="connsiteY30" fmla="*/ 1521431 h 1779567"/>
                <a:gd name="connsiteX31" fmla="*/ 76064 w 1067945"/>
                <a:gd name="connsiteY31" fmla="*/ 1033158 h 1779567"/>
                <a:gd name="connsiteX32" fmla="*/ 43405 w 1067945"/>
                <a:gd name="connsiteY32" fmla="*/ 845888 h 1779567"/>
                <a:gd name="connsiteX33" fmla="*/ 29949 w 1067945"/>
                <a:gd name="connsiteY33" fmla="*/ 818777 h 1779567"/>
                <a:gd name="connsiteX34" fmla="*/ 1 w 1067945"/>
                <a:gd name="connsiteY34" fmla="*/ 656542 h 1779567"/>
                <a:gd name="connsiteX35" fmla="*/ 17134 w 1067945"/>
                <a:gd name="connsiteY35" fmla="*/ 532600 h 1779567"/>
                <a:gd name="connsiteX36" fmla="*/ 23569 w 1067945"/>
                <a:gd name="connsiteY36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759943 w 1067943"/>
                <a:gd name="connsiteY4" fmla="*/ 632212 h 1779567"/>
                <a:gd name="connsiteX5" fmla="*/ 767365 w 1067943"/>
                <a:gd name="connsiteY5" fmla="*/ 628095 h 1779567"/>
                <a:gd name="connsiteX6" fmla="*/ 875011 w 1067943"/>
                <a:gd name="connsiteY6" fmla="*/ 807752 h 1779567"/>
                <a:gd name="connsiteX7" fmla="*/ 1055132 w 1067943"/>
                <a:gd name="connsiteY7" fmla="*/ 1301901 h 1779567"/>
                <a:gd name="connsiteX8" fmla="*/ 1007365 w 1067943"/>
                <a:gd name="connsiteY8" fmla="*/ 1281712 h 1779567"/>
                <a:gd name="connsiteX9" fmla="*/ 983957 w 1067943"/>
                <a:gd name="connsiteY9" fmla="*/ 1258515 h 1779567"/>
                <a:gd name="connsiteX10" fmla="*/ 1012478 w 1067943"/>
                <a:gd name="connsiteY10" fmla="*/ 1324656 h 1779567"/>
                <a:gd name="connsiteX11" fmla="*/ 1054438 w 1067943"/>
                <a:gd name="connsiteY11" fmla="*/ 1563295 h 1779567"/>
                <a:gd name="connsiteX12" fmla="*/ 921688 w 1067943"/>
                <a:gd name="connsiteY12" fmla="*/ 1462929 h 1779567"/>
                <a:gd name="connsiteX13" fmla="*/ 914744 w 1067943"/>
                <a:gd name="connsiteY13" fmla="*/ 1453921 h 1779567"/>
                <a:gd name="connsiteX14" fmla="*/ 913682 w 1067943"/>
                <a:gd name="connsiteY14" fmla="*/ 1457160 h 1779567"/>
                <a:gd name="connsiteX15" fmla="*/ 935220 w 1067943"/>
                <a:gd name="connsiteY15" fmla="*/ 1507108 h 1779567"/>
                <a:gd name="connsiteX16" fmla="*/ 977181 w 1067943"/>
                <a:gd name="connsiteY16" fmla="*/ 1745747 h 1779567"/>
                <a:gd name="connsiteX17" fmla="*/ 796959 w 1067943"/>
                <a:gd name="connsiteY17" fmla="*/ 1583793 h 1779567"/>
                <a:gd name="connsiteX18" fmla="*/ 763236 w 1067943"/>
                <a:gd name="connsiteY18" fmla="*/ 1535095 h 1779567"/>
                <a:gd name="connsiteX19" fmla="*/ 755783 w 1067943"/>
                <a:gd name="connsiteY19" fmla="*/ 1533798 h 1779567"/>
                <a:gd name="connsiteX20" fmla="*/ 757831 w 1067943"/>
                <a:gd name="connsiteY20" fmla="*/ 1538547 h 1779567"/>
                <a:gd name="connsiteX21" fmla="*/ 799793 w 1067943"/>
                <a:gd name="connsiteY21" fmla="*/ 1777185 h 1779567"/>
                <a:gd name="connsiteX22" fmla="*/ 464454 w 1067943"/>
                <a:gd name="connsiteY22" fmla="*/ 1369126 h 1779567"/>
                <a:gd name="connsiteX23" fmla="*/ 380799 w 1067943"/>
                <a:gd name="connsiteY23" fmla="*/ 1204179 h 1779567"/>
                <a:gd name="connsiteX24" fmla="*/ 367158 w 1067943"/>
                <a:gd name="connsiteY24" fmla="*/ 1187005 h 1779567"/>
                <a:gd name="connsiteX25" fmla="*/ 286565 w 1067943"/>
                <a:gd name="connsiteY25" fmla="*/ 1070593 h 1779567"/>
                <a:gd name="connsiteX26" fmla="*/ 277725 w 1067943"/>
                <a:gd name="connsiteY26" fmla="*/ 1055850 h 1779567"/>
                <a:gd name="connsiteX27" fmla="*/ 273159 w 1067943"/>
                <a:gd name="connsiteY27" fmla="*/ 1054300 h 1779567"/>
                <a:gd name="connsiteX28" fmla="*/ 297314 w 1067943"/>
                <a:gd name="connsiteY28" fmla="*/ 1192811 h 1779567"/>
                <a:gd name="connsiteX29" fmla="*/ 277443 w 1067943"/>
                <a:gd name="connsiteY29" fmla="*/ 1521431 h 1779567"/>
                <a:gd name="connsiteX30" fmla="*/ 76062 w 1067943"/>
                <a:gd name="connsiteY30" fmla="*/ 1033158 h 1779567"/>
                <a:gd name="connsiteX31" fmla="*/ 43403 w 1067943"/>
                <a:gd name="connsiteY31" fmla="*/ 845888 h 1779567"/>
                <a:gd name="connsiteX32" fmla="*/ 29947 w 1067943"/>
                <a:gd name="connsiteY32" fmla="*/ 818777 h 1779567"/>
                <a:gd name="connsiteX33" fmla="*/ -1 w 1067943"/>
                <a:gd name="connsiteY33" fmla="*/ 656542 h 1779567"/>
                <a:gd name="connsiteX34" fmla="*/ 17132 w 1067943"/>
                <a:gd name="connsiteY34" fmla="*/ 532600 h 1779567"/>
                <a:gd name="connsiteX35" fmla="*/ 23567 w 1067943"/>
                <a:gd name="connsiteY35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875013 w 1067945"/>
                <a:gd name="connsiteY5" fmla="*/ 807752 h 1779567"/>
                <a:gd name="connsiteX6" fmla="*/ 1055134 w 1067945"/>
                <a:gd name="connsiteY6" fmla="*/ 1301901 h 1779567"/>
                <a:gd name="connsiteX7" fmla="*/ 1007367 w 1067945"/>
                <a:gd name="connsiteY7" fmla="*/ 1281712 h 1779567"/>
                <a:gd name="connsiteX8" fmla="*/ 983959 w 1067945"/>
                <a:gd name="connsiteY8" fmla="*/ 1258515 h 1779567"/>
                <a:gd name="connsiteX9" fmla="*/ 1012480 w 1067945"/>
                <a:gd name="connsiteY9" fmla="*/ 1324656 h 1779567"/>
                <a:gd name="connsiteX10" fmla="*/ 1054440 w 1067945"/>
                <a:gd name="connsiteY10" fmla="*/ 1563295 h 1779567"/>
                <a:gd name="connsiteX11" fmla="*/ 921690 w 1067945"/>
                <a:gd name="connsiteY11" fmla="*/ 1462929 h 1779567"/>
                <a:gd name="connsiteX12" fmla="*/ 914746 w 1067945"/>
                <a:gd name="connsiteY12" fmla="*/ 1453921 h 1779567"/>
                <a:gd name="connsiteX13" fmla="*/ 913684 w 1067945"/>
                <a:gd name="connsiteY13" fmla="*/ 1457160 h 1779567"/>
                <a:gd name="connsiteX14" fmla="*/ 935222 w 1067945"/>
                <a:gd name="connsiteY14" fmla="*/ 1507108 h 1779567"/>
                <a:gd name="connsiteX15" fmla="*/ 977183 w 1067945"/>
                <a:gd name="connsiteY15" fmla="*/ 1745747 h 1779567"/>
                <a:gd name="connsiteX16" fmla="*/ 796961 w 1067945"/>
                <a:gd name="connsiteY16" fmla="*/ 1583793 h 1779567"/>
                <a:gd name="connsiteX17" fmla="*/ 763238 w 1067945"/>
                <a:gd name="connsiteY17" fmla="*/ 1535095 h 1779567"/>
                <a:gd name="connsiteX18" fmla="*/ 755785 w 1067945"/>
                <a:gd name="connsiteY18" fmla="*/ 1533798 h 1779567"/>
                <a:gd name="connsiteX19" fmla="*/ 757833 w 1067945"/>
                <a:gd name="connsiteY19" fmla="*/ 1538547 h 1779567"/>
                <a:gd name="connsiteX20" fmla="*/ 799795 w 1067945"/>
                <a:gd name="connsiteY20" fmla="*/ 1777185 h 1779567"/>
                <a:gd name="connsiteX21" fmla="*/ 464456 w 1067945"/>
                <a:gd name="connsiteY21" fmla="*/ 1369126 h 1779567"/>
                <a:gd name="connsiteX22" fmla="*/ 380801 w 1067945"/>
                <a:gd name="connsiteY22" fmla="*/ 1204179 h 1779567"/>
                <a:gd name="connsiteX23" fmla="*/ 367160 w 1067945"/>
                <a:gd name="connsiteY23" fmla="*/ 1187005 h 1779567"/>
                <a:gd name="connsiteX24" fmla="*/ 286567 w 1067945"/>
                <a:gd name="connsiteY24" fmla="*/ 1070593 h 1779567"/>
                <a:gd name="connsiteX25" fmla="*/ 277727 w 1067945"/>
                <a:gd name="connsiteY25" fmla="*/ 1055850 h 1779567"/>
                <a:gd name="connsiteX26" fmla="*/ 273161 w 1067945"/>
                <a:gd name="connsiteY26" fmla="*/ 1054300 h 1779567"/>
                <a:gd name="connsiteX27" fmla="*/ 297316 w 1067945"/>
                <a:gd name="connsiteY27" fmla="*/ 1192811 h 1779567"/>
                <a:gd name="connsiteX28" fmla="*/ 277445 w 1067945"/>
                <a:gd name="connsiteY28" fmla="*/ 1521431 h 1779567"/>
                <a:gd name="connsiteX29" fmla="*/ 76064 w 1067945"/>
                <a:gd name="connsiteY29" fmla="*/ 1033158 h 1779567"/>
                <a:gd name="connsiteX30" fmla="*/ 43405 w 1067945"/>
                <a:gd name="connsiteY30" fmla="*/ 845888 h 1779567"/>
                <a:gd name="connsiteX31" fmla="*/ 29949 w 1067945"/>
                <a:gd name="connsiteY31" fmla="*/ 818777 h 1779567"/>
                <a:gd name="connsiteX32" fmla="*/ 1 w 1067945"/>
                <a:gd name="connsiteY32" fmla="*/ 656542 h 1779567"/>
                <a:gd name="connsiteX33" fmla="*/ 17134 w 1067945"/>
                <a:gd name="connsiteY33" fmla="*/ 532600 h 1779567"/>
                <a:gd name="connsiteX34" fmla="*/ 23569 w 1067945"/>
                <a:gd name="connsiteY34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875011 w 1067943"/>
                <a:gd name="connsiteY4" fmla="*/ 807752 h 1779567"/>
                <a:gd name="connsiteX5" fmla="*/ 1055132 w 1067943"/>
                <a:gd name="connsiteY5" fmla="*/ 1301901 h 1779567"/>
                <a:gd name="connsiteX6" fmla="*/ 1007365 w 1067943"/>
                <a:gd name="connsiteY6" fmla="*/ 1281712 h 1779567"/>
                <a:gd name="connsiteX7" fmla="*/ 983957 w 1067943"/>
                <a:gd name="connsiteY7" fmla="*/ 1258515 h 1779567"/>
                <a:gd name="connsiteX8" fmla="*/ 1012478 w 1067943"/>
                <a:gd name="connsiteY8" fmla="*/ 1324656 h 1779567"/>
                <a:gd name="connsiteX9" fmla="*/ 1054438 w 1067943"/>
                <a:gd name="connsiteY9" fmla="*/ 1563295 h 1779567"/>
                <a:gd name="connsiteX10" fmla="*/ 921688 w 1067943"/>
                <a:gd name="connsiteY10" fmla="*/ 1462929 h 1779567"/>
                <a:gd name="connsiteX11" fmla="*/ 914744 w 1067943"/>
                <a:gd name="connsiteY11" fmla="*/ 1453921 h 1779567"/>
                <a:gd name="connsiteX12" fmla="*/ 913682 w 1067943"/>
                <a:gd name="connsiteY12" fmla="*/ 1457160 h 1779567"/>
                <a:gd name="connsiteX13" fmla="*/ 935220 w 1067943"/>
                <a:gd name="connsiteY13" fmla="*/ 1507108 h 1779567"/>
                <a:gd name="connsiteX14" fmla="*/ 977181 w 1067943"/>
                <a:gd name="connsiteY14" fmla="*/ 1745747 h 1779567"/>
                <a:gd name="connsiteX15" fmla="*/ 796959 w 1067943"/>
                <a:gd name="connsiteY15" fmla="*/ 1583793 h 1779567"/>
                <a:gd name="connsiteX16" fmla="*/ 763236 w 1067943"/>
                <a:gd name="connsiteY16" fmla="*/ 1535095 h 1779567"/>
                <a:gd name="connsiteX17" fmla="*/ 755783 w 1067943"/>
                <a:gd name="connsiteY17" fmla="*/ 1533798 h 1779567"/>
                <a:gd name="connsiteX18" fmla="*/ 757831 w 1067943"/>
                <a:gd name="connsiteY18" fmla="*/ 1538547 h 1779567"/>
                <a:gd name="connsiteX19" fmla="*/ 799793 w 1067943"/>
                <a:gd name="connsiteY19" fmla="*/ 1777185 h 1779567"/>
                <a:gd name="connsiteX20" fmla="*/ 464454 w 1067943"/>
                <a:gd name="connsiteY20" fmla="*/ 1369126 h 1779567"/>
                <a:gd name="connsiteX21" fmla="*/ 380799 w 1067943"/>
                <a:gd name="connsiteY21" fmla="*/ 1204179 h 1779567"/>
                <a:gd name="connsiteX22" fmla="*/ 367158 w 1067943"/>
                <a:gd name="connsiteY22" fmla="*/ 1187005 h 1779567"/>
                <a:gd name="connsiteX23" fmla="*/ 286565 w 1067943"/>
                <a:gd name="connsiteY23" fmla="*/ 1070593 h 1779567"/>
                <a:gd name="connsiteX24" fmla="*/ 277725 w 1067943"/>
                <a:gd name="connsiteY24" fmla="*/ 1055850 h 1779567"/>
                <a:gd name="connsiteX25" fmla="*/ 273159 w 1067943"/>
                <a:gd name="connsiteY25" fmla="*/ 1054300 h 1779567"/>
                <a:gd name="connsiteX26" fmla="*/ 297314 w 1067943"/>
                <a:gd name="connsiteY26" fmla="*/ 1192811 h 1779567"/>
                <a:gd name="connsiteX27" fmla="*/ 277443 w 1067943"/>
                <a:gd name="connsiteY27" fmla="*/ 1521431 h 1779567"/>
                <a:gd name="connsiteX28" fmla="*/ 76062 w 1067943"/>
                <a:gd name="connsiteY28" fmla="*/ 1033158 h 1779567"/>
                <a:gd name="connsiteX29" fmla="*/ 43403 w 1067943"/>
                <a:gd name="connsiteY29" fmla="*/ 845888 h 1779567"/>
                <a:gd name="connsiteX30" fmla="*/ 29947 w 1067943"/>
                <a:gd name="connsiteY30" fmla="*/ 818777 h 1779567"/>
                <a:gd name="connsiteX31" fmla="*/ -1 w 1067943"/>
                <a:gd name="connsiteY31" fmla="*/ 656542 h 1779567"/>
                <a:gd name="connsiteX32" fmla="*/ 17132 w 1067943"/>
                <a:gd name="connsiteY32" fmla="*/ 532600 h 1779567"/>
                <a:gd name="connsiteX33" fmla="*/ 23567 w 1067943"/>
                <a:gd name="connsiteY33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875013 w 1067945"/>
                <a:gd name="connsiteY3" fmla="*/ 807752 h 1779567"/>
                <a:gd name="connsiteX4" fmla="*/ 1055134 w 1067945"/>
                <a:gd name="connsiteY4" fmla="*/ 1301901 h 1779567"/>
                <a:gd name="connsiteX5" fmla="*/ 1007367 w 1067945"/>
                <a:gd name="connsiteY5" fmla="*/ 1281712 h 1779567"/>
                <a:gd name="connsiteX6" fmla="*/ 983959 w 1067945"/>
                <a:gd name="connsiteY6" fmla="*/ 1258515 h 1779567"/>
                <a:gd name="connsiteX7" fmla="*/ 1012480 w 1067945"/>
                <a:gd name="connsiteY7" fmla="*/ 1324656 h 1779567"/>
                <a:gd name="connsiteX8" fmla="*/ 1054440 w 1067945"/>
                <a:gd name="connsiteY8" fmla="*/ 1563295 h 1779567"/>
                <a:gd name="connsiteX9" fmla="*/ 921690 w 1067945"/>
                <a:gd name="connsiteY9" fmla="*/ 1462929 h 1779567"/>
                <a:gd name="connsiteX10" fmla="*/ 914746 w 1067945"/>
                <a:gd name="connsiteY10" fmla="*/ 1453921 h 1779567"/>
                <a:gd name="connsiteX11" fmla="*/ 913684 w 1067945"/>
                <a:gd name="connsiteY11" fmla="*/ 1457160 h 1779567"/>
                <a:gd name="connsiteX12" fmla="*/ 935222 w 1067945"/>
                <a:gd name="connsiteY12" fmla="*/ 1507108 h 1779567"/>
                <a:gd name="connsiteX13" fmla="*/ 977183 w 1067945"/>
                <a:gd name="connsiteY13" fmla="*/ 1745747 h 1779567"/>
                <a:gd name="connsiteX14" fmla="*/ 796961 w 1067945"/>
                <a:gd name="connsiteY14" fmla="*/ 1583793 h 1779567"/>
                <a:gd name="connsiteX15" fmla="*/ 763238 w 1067945"/>
                <a:gd name="connsiteY15" fmla="*/ 1535095 h 1779567"/>
                <a:gd name="connsiteX16" fmla="*/ 755785 w 1067945"/>
                <a:gd name="connsiteY16" fmla="*/ 1533798 h 1779567"/>
                <a:gd name="connsiteX17" fmla="*/ 757833 w 1067945"/>
                <a:gd name="connsiteY17" fmla="*/ 1538547 h 1779567"/>
                <a:gd name="connsiteX18" fmla="*/ 799795 w 1067945"/>
                <a:gd name="connsiteY18" fmla="*/ 1777185 h 1779567"/>
                <a:gd name="connsiteX19" fmla="*/ 464456 w 1067945"/>
                <a:gd name="connsiteY19" fmla="*/ 1369126 h 1779567"/>
                <a:gd name="connsiteX20" fmla="*/ 380801 w 1067945"/>
                <a:gd name="connsiteY20" fmla="*/ 1204179 h 1779567"/>
                <a:gd name="connsiteX21" fmla="*/ 367160 w 1067945"/>
                <a:gd name="connsiteY21" fmla="*/ 1187005 h 1779567"/>
                <a:gd name="connsiteX22" fmla="*/ 286567 w 1067945"/>
                <a:gd name="connsiteY22" fmla="*/ 1070593 h 1779567"/>
                <a:gd name="connsiteX23" fmla="*/ 277727 w 1067945"/>
                <a:gd name="connsiteY23" fmla="*/ 1055850 h 1779567"/>
                <a:gd name="connsiteX24" fmla="*/ 273161 w 1067945"/>
                <a:gd name="connsiteY24" fmla="*/ 1054300 h 1779567"/>
                <a:gd name="connsiteX25" fmla="*/ 297316 w 1067945"/>
                <a:gd name="connsiteY25" fmla="*/ 1192811 h 1779567"/>
                <a:gd name="connsiteX26" fmla="*/ 277445 w 1067945"/>
                <a:gd name="connsiteY26" fmla="*/ 1521431 h 1779567"/>
                <a:gd name="connsiteX27" fmla="*/ 76064 w 1067945"/>
                <a:gd name="connsiteY27" fmla="*/ 1033158 h 1779567"/>
                <a:gd name="connsiteX28" fmla="*/ 43405 w 1067945"/>
                <a:gd name="connsiteY28" fmla="*/ 845888 h 1779567"/>
                <a:gd name="connsiteX29" fmla="*/ 29949 w 1067945"/>
                <a:gd name="connsiteY29" fmla="*/ 818777 h 1779567"/>
                <a:gd name="connsiteX30" fmla="*/ 1 w 1067945"/>
                <a:gd name="connsiteY30" fmla="*/ 656542 h 1779567"/>
                <a:gd name="connsiteX31" fmla="*/ 17134 w 1067945"/>
                <a:gd name="connsiteY31" fmla="*/ 532600 h 1779567"/>
                <a:gd name="connsiteX32" fmla="*/ 23569 w 1067945"/>
                <a:gd name="connsiteY32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892225 w 1067943"/>
                <a:gd name="connsiteY3" fmla="*/ 751818 h 1779567"/>
                <a:gd name="connsiteX4" fmla="*/ 1055132 w 1067943"/>
                <a:gd name="connsiteY4" fmla="*/ 1301901 h 1779567"/>
                <a:gd name="connsiteX5" fmla="*/ 1007365 w 1067943"/>
                <a:gd name="connsiteY5" fmla="*/ 1281712 h 1779567"/>
                <a:gd name="connsiteX6" fmla="*/ 983957 w 1067943"/>
                <a:gd name="connsiteY6" fmla="*/ 1258515 h 1779567"/>
                <a:gd name="connsiteX7" fmla="*/ 1012478 w 1067943"/>
                <a:gd name="connsiteY7" fmla="*/ 1324656 h 1779567"/>
                <a:gd name="connsiteX8" fmla="*/ 1054438 w 1067943"/>
                <a:gd name="connsiteY8" fmla="*/ 1563295 h 1779567"/>
                <a:gd name="connsiteX9" fmla="*/ 921688 w 1067943"/>
                <a:gd name="connsiteY9" fmla="*/ 1462929 h 1779567"/>
                <a:gd name="connsiteX10" fmla="*/ 914744 w 1067943"/>
                <a:gd name="connsiteY10" fmla="*/ 1453921 h 1779567"/>
                <a:gd name="connsiteX11" fmla="*/ 913682 w 1067943"/>
                <a:gd name="connsiteY11" fmla="*/ 1457160 h 1779567"/>
                <a:gd name="connsiteX12" fmla="*/ 935220 w 1067943"/>
                <a:gd name="connsiteY12" fmla="*/ 1507108 h 1779567"/>
                <a:gd name="connsiteX13" fmla="*/ 977181 w 1067943"/>
                <a:gd name="connsiteY13" fmla="*/ 1745747 h 1779567"/>
                <a:gd name="connsiteX14" fmla="*/ 796959 w 1067943"/>
                <a:gd name="connsiteY14" fmla="*/ 1583793 h 1779567"/>
                <a:gd name="connsiteX15" fmla="*/ 763236 w 1067943"/>
                <a:gd name="connsiteY15" fmla="*/ 1535095 h 1779567"/>
                <a:gd name="connsiteX16" fmla="*/ 755783 w 1067943"/>
                <a:gd name="connsiteY16" fmla="*/ 1533798 h 1779567"/>
                <a:gd name="connsiteX17" fmla="*/ 757831 w 1067943"/>
                <a:gd name="connsiteY17" fmla="*/ 1538547 h 1779567"/>
                <a:gd name="connsiteX18" fmla="*/ 799793 w 1067943"/>
                <a:gd name="connsiteY18" fmla="*/ 1777185 h 1779567"/>
                <a:gd name="connsiteX19" fmla="*/ 464454 w 1067943"/>
                <a:gd name="connsiteY19" fmla="*/ 1369126 h 1779567"/>
                <a:gd name="connsiteX20" fmla="*/ 380799 w 1067943"/>
                <a:gd name="connsiteY20" fmla="*/ 1204179 h 1779567"/>
                <a:gd name="connsiteX21" fmla="*/ 367158 w 1067943"/>
                <a:gd name="connsiteY21" fmla="*/ 1187005 h 1779567"/>
                <a:gd name="connsiteX22" fmla="*/ 286565 w 1067943"/>
                <a:gd name="connsiteY22" fmla="*/ 1070593 h 1779567"/>
                <a:gd name="connsiteX23" fmla="*/ 277725 w 1067943"/>
                <a:gd name="connsiteY23" fmla="*/ 1055850 h 1779567"/>
                <a:gd name="connsiteX24" fmla="*/ 273159 w 1067943"/>
                <a:gd name="connsiteY24" fmla="*/ 1054300 h 1779567"/>
                <a:gd name="connsiteX25" fmla="*/ 297314 w 1067943"/>
                <a:gd name="connsiteY25" fmla="*/ 1192811 h 1779567"/>
                <a:gd name="connsiteX26" fmla="*/ 277443 w 1067943"/>
                <a:gd name="connsiteY26" fmla="*/ 1521431 h 1779567"/>
                <a:gd name="connsiteX27" fmla="*/ 76062 w 1067943"/>
                <a:gd name="connsiteY27" fmla="*/ 1033158 h 1779567"/>
                <a:gd name="connsiteX28" fmla="*/ 43403 w 1067943"/>
                <a:gd name="connsiteY28" fmla="*/ 845888 h 1779567"/>
                <a:gd name="connsiteX29" fmla="*/ 29947 w 1067943"/>
                <a:gd name="connsiteY29" fmla="*/ 818777 h 1779567"/>
                <a:gd name="connsiteX30" fmla="*/ -1 w 1067943"/>
                <a:gd name="connsiteY30" fmla="*/ 656542 h 1779567"/>
                <a:gd name="connsiteX31" fmla="*/ 17132 w 1067943"/>
                <a:gd name="connsiteY31" fmla="*/ 532600 h 1779567"/>
                <a:gd name="connsiteX32" fmla="*/ 23567 w 1067943"/>
                <a:gd name="connsiteY32" fmla="*/ 517961 h 1779567"/>
                <a:gd name="connsiteX0" fmla="*/ 324009 w 1368385"/>
                <a:gd name="connsiteY0" fmla="*/ 924215 h 2185821"/>
                <a:gd name="connsiteX1" fmla="*/ 8678 w 1368385"/>
                <a:gd name="connsiteY1" fmla="*/ 10933 h 2185821"/>
                <a:gd name="connsiteX2" fmla="*/ 753572 w 1368385"/>
                <a:gd name="connsiteY2" fmla="*/ 410076 h 2185821"/>
                <a:gd name="connsiteX3" fmla="*/ 1192667 w 1368385"/>
                <a:gd name="connsiteY3" fmla="*/ 1158072 h 2185821"/>
                <a:gd name="connsiteX4" fmla="*/ 1355574 w 1368385"/>
                <a:gd name="connsiteY4" fmla="*/ 1708155 h 2185821"/>
                <a:gd name="connsiteX5" fmla="*/ 1307807 w 1368385"/>
                <a:gd name="connsiteY5" fmla="*/ 1687966 h 2185821"/>
                <a:gd name="connsiteX6" fmla="*/ 1284399 w 1368385"/>
                <a:gd name="connsiteY6" fmla="*/ 1664769 h 2185821"/>
                <a:gd name="connsiteX7" fmla="*/ 1312920 w 1368385"/>
                <a:gd name="connsiteY7" fmla="*/ 1730910 h 2185821"/>
                <a:gd name="connsiteX8" fmla="*/ 1354880 w 1368385"/>
                <a:gd name="connsiteY8" fmla="*/ 1969549 h 2185821"/>
                <a:gd name="connsiteX9" fmla="*/ 1222130 w 1368385"/>
                <a:gd name="connsiteY9" fmla="*/ 1869183 h 2185821"/>
                <a:gd name="connsiteX10" fmla="*/ 1215186 w 1368385"/>
                <a:gd name="connsiteY10" fmla="*/ 1860175 h 2185821"/>
                <a:gd name="connsiteX11" fmla="*/ 1214124 w 1368385"/>
                <a:gd name="connsiteY11" fmla="*/ 1863414 h 2185821"/>
                <a:gd name="connsiteX12" fmla="*/ 1235662 w 1368385"/>
                <a:gd name="connsiteY12" fmla="*/ 1913362 h 2185821"/>
                <a:gd name="connsiteX13" fmla="*/ 1277623 w 1368385"/>
                <a:gd name="connsiteY13" fmla="*/ 2152001 h 2185821"/>
                <a:gd name="connsiteX14" fmla="*/ 1097401 w 1368385"/>
                <a:gd name="connsiteY14" fmla="*/ 1990047 h 2185821"/>
                <a:gd name="connsiteX15" fmla="*/ 1063678 w 1368385"/>
                <a:gd name="connsiteY15" fmla="*/ 1941349 h 2185821"/>
                <a:gd name="connsiteX16" fmla="*/ 1056225 w 1368385"/>
                <a:gd name="connsiteY16" fmla="*/ 1940052 h 2185821"/>
                <a:gd name="connsiteX17" fmla="*/ 1058273 w 1368385"/>
                <a:gd name="connsiteY17" fmla="*/ 1944801 h 2185821"/>
                <a:gd name="connsiteX18" fmla="*/ 1100235 w 1368385"/>
                <a:gd name="connsiteY18" fmla="*/ 2183439 h 2185821"/>
                <a:gd name="connsiteX19" fmla="*/ 764896 w 1368385"/>
                <a:gd name="connsiteY19" fmla="*/ 1775380 h 2185821"/>
                <a:gd name="connsiteX20" fmla="*/ 681241 w 1368385"/>
                <a:gd name="connsiteY20" fmla="*/ 1610433 h 2185821"/>
                <a:gd name="connsiteX21" fmla="*/ 667600 w 1368385"/>
                <a:gd name="connsiteY21" fmla="*/ 1593259 h 2185821"/>
                <a:gd name="connsiteX22" fmla="*/ 587007 w 1368385"/>
                <a:gd name="connsiteY22" fmla="*/ 1476847 h 2185821"/>
                <a:gd name="connsiteX23" fmla="*/ 578167 w 1368385"/>
                <a:gd name="connsiteY23" fmla="*/ 1462104 h 2185821"/>
                <a:gd name="connsiteX24" fmla="*/ 573601 w 1368385"/>
                <a:gd name="connsiteY24" fmla="*/ 1460554 h 2185821"/>
                <a:gd name="connsiteX25" fmla="*/ 597756 w 1368385"/>
                <a:gd name="connsiteY25" fmla="*/ 1599065 h 2185821"/>
                <a:gd name="connsiteX26" fmla="*/ 577885 w 1368385"/>
                <a:gd name="connsiteY26" fmla="*/ 1927685 h 2185821"/>
                <a:gd name="connsiteX27" fmla="*/ 376504 w 1368385"/>
                <a:gd name="connsiteY27" fmla="*/ 1439412 h 2185821"/>
                <a:gd name="connsiteX28" fmla="*/ 343845 w 1368385"/>
                <a:gd name="connsiteY28" fmla="*/ 1252142 h 2185821"/>
                <a:gd name="connsiteX29" fmla="*/ 330389 w 1368385"/>
                <a:gd name="connsiteY29" fmla="*/ 1225031 h 2185821"/>
                <a:gd name="connsiteX30" fmla="*/ 300441 w 1368385"/>
                <a:gd name="connsiteY30" fmla="*/ 1062796 h 2185821"/>
                <a:gd name="connsiteX31" fmla="*/ 317574 w 1368385"/>
                <a:gd name="connsiteY31" fmla="*/ 938854 h 2185821"/>
                <a:gd name="connsiteX32" fmla="*/ 324009 w 1368385"/>
                <a:gd name="connsiteY32" fmla="*/ 924215 h 2185821"/>
                <a:gd name="connsiteX0" fmla="*/ 324009 w 1368385"/>
                <a:gd name="connsiteY0" fmla="*/ 936912 h 2198518"/>
                <a:gd name="connsiteX1" fmla="*/ 8678 w 1368385"/>
                <a:gd name="connsiteY1" fmla="*/ 23630 h 2198518"/>
                <a:gd name="connsiteX2" fmla="*/ 560048 w 1368385"/>
                <a:gd name="connsiteY2" fmla="*/ 281818 h 2198518"/>
                <a:gd name="connsiteX3" fmla="*/ 753572 w 1368385"/>
                <a:gd name="connsiteY3" fmla="*/ 422773 h 2198518"/>
                <a:gd name="connsiteX4" fmla="*/ 1192667 w 1368385"/>
                <a:gd name="connsiteY4" fmla="*/ 1170769 h 2198518"/>
                <a:gd name="connsiteX5" fmla="*/ 1355574 w 1368385"/>
                <a:gd name="connsiteY5" fmla="*/ 1720852 h 2198518"/>
                <a:gd name="connsiteX6" fmla="*/ 1307807 w 1368385"/>
                <a:gd name="connsiteY6" fmla="*/ 1700663 h 2198518"/>
                <a:gd name="connsiteX7" fmla="*/ 1284399 w 1368385"/>
                <a:gd name="connsiteY7" fmla="*/ 1677466 h 2198518"/>
                <a:gd name="connsiteX8" fmla="*/ 1312920 w 1368385"/>
                <a:gd name="connsiteY8" fmla="*/ 1743607 h 2198518"/>
                <a:gd name="connsiteX9" fmla="*/ 1354880 w 1368385"/>
                <a:gd name="connsiteY9" fmla="*/ 1982246 h 2198518"/>
                <a:gd name="connsiteX10" fmla="*/ 1222130 w 1368385"/>
                <a:gd name="connsiteY10" fmla="*/ 1881880 h 2198518"/>
                <a:gd name="connsiteX11" fmla="*/ 1215186 w 1368385"/>
                <a:gd name="connsiteY11" fmla="*/ 1872872 h 2198518"/>
                <a:gd name="connsiteX12" fmla="*/ 1214124 w 1368385"/>
                <a:gd name="connsiteY12" fmla="*/ 1876111 h 2198518"/>
                <a:gd name="connsiteX13" fmla="*/ 1235662 w 1368385"/>
                <a:gd name="connsiteY13" fmla="*/ 1926059 h 2198518"/>
                <a:gd name="connsiteX14" fmla="*/ 1277623 w 1368385"/>
                <a:gd name="connsiteY14" fmla="*/ 2164698 h 2198518"/>
                <a:gd name="connsiteX15" fmla="*/ 1097401 w 1368385"/>
                <a:gd name="connsiteY15" fmla="*/ 2002744 h 2198518"/>
                <a:gd name="connsiteX16" fmla="*/ 1063678 w 1368385"/>
                <a:gd name="connsiteY16" fmla="*/ 1954046 h 2198518"/>
                <a:gd name="connsiteX17" fmla="*/ 1056225 w 1368385"/>
                <a:gd name="connsiteY17" fmla="*/ 1952749 h 2198518"/>
                <a:gd name="connsiteX18" fmla="*/ 1058273 w 1368385"/>
                <a:gd name="connsiteY18" fmla="*/ 1957498 h 2198518"/>
                <a:gd name="connsiteX19" fmla="*/ 1100235 w 1368385"/>
                <a:gd name="connsiteY19" fmla="*/ 2196136 h 2198518"/>
                <a:gd name="connsiteX20" fmla="*/ 764896 w 1368385"/>
                <a:gd name="connsiteY20" fmla="*/ 1788077 h 2198518"/>
                <a:gd name="connsiteX21" fmla="*/ 681241 w 1368385"/>
                <a:gd name="connsiteY21" fmla="*/ 1623130 h 2198518"/>
                <a:gd name="connsiteX22" fmla="*/ 667600 w 1368385"/>
                <a:gd name="connsiteY22" fmla="*/ 1605956 h 2198518"/>
                <a:gd name="connsiteX23" fmla="*/ 587007 w 1368385"/>
                <a:gd name="connsiteY23" fmla="*/ 1489544 h 2198518"/>
                <a:gd name="connsiteX24" fmla="*/ 578167 w 1368385"/>
                <a:gd name="connsiteY24" fmla="*/ 1474801 h 2198518"/>
                <a:gd name="connsiteX25" fmla="*/ 573601 w 1368385"/>
                <a:gd name="connsiteY25" fmla="*/ 1473251 h 2198518"/>
                <a:gd name="connsiteX26" fmla="*/ 597756 w 1368385"/>
                <a:gd name="connsiteY26" fmla="*/ 1611762 h 2198518"/>
                <a:gd name="connsiteX27" fmla="*/ 577885 w 1368385"/>
                <a:gd name="connsiteY27" fmla="*/ 1940382 h 2198518"/>
                <a:gd name="connsiteX28" fmla="*/ 376504 w 1368385"/>
                <a:gd name="connsiteY28" fmla="*/ 1452109 h 2198518"/>
                <a:gd name="connsiteX29" fmla="*/ 343845 w 1368385"/>
                <a:gd name="connsiteY29" fmla="*/ 1264839 h 2198518"/>
                <a:gd name="connsiteX30" fmla="*/ 330389 w 1368385"/>
                <a:gd name="connsiteY30" fmla="*/ 1237728 h 2198518"/>
                <a:gd name="connsiteX31" fmla="*/ 300441 w 1368385"/>
                <a:gd name="connsiteY31" fmla="*/ 1075493 h 2198518"/>
                <a:gd name="connsiteX32" fmla="*/ 317574 w 1368385"/>
                <a:gd name="connsiteY32" fmla="*/ 951551 h 2198518"/>
                <a:gd name="connsiteX33" fmla="*/ 324009 w 1368385"/>
                <a:gd name="connsiteY33" fmla="*/ 936912 h 2198518"/>
                <a:gd name="connsiteX0" fmla="*/ 316752 w 1361128"/>
                <a:gd name="connsiteY0" fmla="*/ 1232591 h 2494197"/>
                <a:gd name="connsiteX1" fmla="*/ 1421 w 1361128"/>
                <a:gd name="connsiteY1" fmla="*/ 319309 h 2494197"/>
                <a:gd name="connsiteX2" fmla="*/ 475024 w 1361128"/>
                <a:gd name="connsiteY2" fmla="*/ 14773 h 2494197"/>
                <a:gd name="connsiteX3" fmla="*/ 746315 w 1361128"/>
                <a:gd name="connsiteY3" fmla="*/ 718452 h 2494197"/>
                <a:gd name="connsiteX4" fmla="*/ 1185410 w 1361128"/>
                <a:gd name="connsiteY4" fmla="*/ 1466448 h 2494197"/>
                <a:gd name="connsiteX5" fmla="*/ 1348317 w 1361128"/>
                <a:gd name="connsiteY5" fmla="*/ 2016531 h 2494197"/>
                <a:gd name="connsiteX6" fmla="*/ 1300550 w 1361128"/>
                <a:gd name="connsiteY6" fmla="*/ 1996342 h 2494197"/>
                <a:gd name="connsiteX7" fmla="*/ 1277142 w 1361128"/>
                <a:gd name="connsiteY7" fmla="*/ 1973145 h 2494197"/>
                <a:gd name="connsiteX8" fmla="*/ 1305663 w 1361128"/>
                <a:gd name="connsiteY8" fmla="*/ 2039286 h 2494197"/>
                <a:gd name="connsiteX9" fmla="*/ 1347623 w 1361128"/>
                <a:gd name="connsiteY9" fmla="*/ 2277925 h 2494197"/>
                <a:gd name="connsiteX10" fmla="*/ 1214873 w 1361128"/>
                <a:gd name="connsiteY10" fmla="*/ 2177559 h 2494197"/>
                <a:gd name="connsiteX11" fmla="*/ 1207929 w 1361128"/>
                <a:gd name="connsiteY11" fmla="*/ 2168551 h 2494197"/>
                <a:gd name="connsiteX12" fmla="*/ 1206867 w 1361128"/>
                <a:gd name="connsiteY12" fmla="*/ 2171790 h 2494197"/>
                <a:gd name="connsiteX13" fmla="*/ 1228405 w 1361128"/>
                <a:gd name="connsiteY13" fmla="*/ 2221738 h 2494197"/>
                <a:gd name="connsiteX14" fmla="*/ 1270366 w 1361128"/>
                <a:gd name="connsiteY14" fmla="*/ 2460377 h 2494197"/>
                <a:gd name="connsiteX15" fmla="*/ 1090144 w 1361128"/>
                <a:gd name="connsiteY15" fmla="*/ 2298423 h 2494197"/>
                <a:gd name="connsiteX16" fmla="*/ 1056421 w 1361128"/>
                <a:gd name="connsiteY16" fmla="*/ 2249725 h 2494197"/>
                <a:gd name="connsiteX17" fmla="*/ 1048968 w 1361128"/>
                <a:gd name="connsiteY17" fmla="*/ 2248428 h 2494197"/>
                <a:gd name="connsiteX18" fmla="*/ 1051016 w 1361128"/>
                <a:gd name="connsiteY18" fmla="*/ 2253177 h 2494197"/>
                <a:gd name="connsiteX19" fmla="*/ 1092978 w 1361128"/>
                <a:gd name="connsiteY19" fmla="*/ 2491815 h 2494197"/>
                <a:gd name="connsiteX20" fmla="*/ 757639 w 1361128"/>
                <a:gd name="connsiteY20" fmla="*/ 2083756 h 2494197"/>
                <a:gd name="connsiteX21" fmla="*/ 673984 w 1361128"/>
                <a:gd name="connsiteY21" fmla="*/ 1918809 h 2494197"/>
                <a:gd name="connsiteX22" fmla="*/ 660343 w 1361128"/>
                <a:gd name="connsiteY22" fmla="*/ 1901635 h 2494197"/>
                <a:gd name="connsiteX23" fmla="*/ 579750 w 1361128"/>
                <a:gd name="connsiteY23" fmla="*/ 1785223 h 2494197"/>
                <a:gd name="connsiteX24" fmla="*/ 570910 w 1361128"/>
                <a:gd name="connsiteY24" fmla="*/ 1770480 h 2494197"/>
                <a:gd name="connsiteX25" fmla="*/ 566344 w 1361128"/>
                <a:gd name="connsiteY25" fmla="*/ 1768930 h 2494197"/>
                <a:gd name="connsiteX26" fmla="*/ 590499 w 1361128"/>
                <a:gd name="connsiteY26" fmla="*/ 1907441 h 2494197"/>
                <a:gd name="connsiteX27" fmla="*/ 570628 w 1361128"/>
                <a:gd name="connsiteY27" fmla="*/ 2236061 h 2494197"/>
                <a:gd name="connsiteX28" fmla="*/ 369247 w 1361128"/>
                <a:gd name="connsiteY28" fmla="*/ 1747788 h 2494197"/>
                <a:gd name="connsiteX29" fmla="*/ 336588 w 1361128"/>
                <a:gd name="connsiteY29" fmla="*/ 1560518 h 2494197"/>
                <a:gd name="connsiteX30" fmla="*/ 323132 w 1361128"/>
                <a:gd name="connsiteY30" fmla="*/ 1533407 h 2494197"/>
                <a:gd name="connsiteX31" fmla="*/ 293184 w 1361128"/>
                <a:gd name="connsiteY31" fmla="*/ 1371172 h 2494197"/>
                <a:gd name="connsiteX32" fmla="*/ 310317 w 1361128"/>
                <a:gd name="connsiteY32" fmla="*/ 1247230 h 2494197"/>
                <a:gd name="connsiteX33" fmla="*/ 316752 w 1361128"/>
                <a:gd name="connsiteY33" fmla="*/ 1232591 h 24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61128" h="2494197">
                  <a:moveTo>
                    <a:pt x="316752" y="1232591"/>
                  </a:moveTo>
                  <a:cubicBezTo>
                    <a:pt x="324912" y="1199357"/>
                    <a:pt x="-24958" y="522279"/>
                    <a:pt x="1421" y="319309"/>
                  </a:cubicBezTo>
                  <a:cubicBezTo>
                    <a:pt x="27800" y="116339"/>
                    <a:pt x="350875" y="-51751"/>
                    <a:pt x="475024" y="14773"/>
                  </a:cubicBezTo>
                  <a:cubicBezTo>
                    <a:pt x="599173" y="81297"/>
                    <a:pt x="640878" y="570293"/>
                    <a:pt x="746315" y="718452"/>
                  </a:cubicBezTo>
                  <a:cubicBezTo>
                    <a:pt x="881134" y="797545"/>
                    <a:pt x="1085076" y="1250102"/>
                    <a:pt x="1185410" y="1466448"/>
                  </a:cubicBezTo>
                  <a:cubicBezTo>
                    <a:pt x="1285744" y="1682794"/>
                    <a:pt x="1329127" y="1928215"/>
                    <a:pt x="1348317" y="2016531"/>
                  </a:cubicBezTo>
                  <a:cubicBezTo>
                    <a:pt x="1367507" y="2104847"/>
                    <a:pt x="1321895" y="2014563"/>
                    <a:pt x="1300550" y="1996342"/>
                  </a:cubicBezTo>
                  <a:lnTo>
                    <a:pt x="1277142" y="1973145"/>
                  </a:lnTo>
                  <a:lnTo>
                    <a:pt x="1305663" y="2039286"/>
                  </a:lnTo>
                  <a:cubicBezTo>
                    <a:pt x="1357705" y="2168440"/>
                    <a:pt x="1376400" y="2261964"/>
                    <a:pt x="1347623" y="2277925"/>
                  </a:cubicBezTo>
                  <a:cubicBezTo>
                    <a:pt x="1324602" y="2290693"/>
                    <a:pt x="1275558" y="2251404"/>
                    <a:pt x="1214873" y="2177559"/>
                  </a:cubicBezTo>
                  <a:lnTo>
                    <a:pt x="1207929" y="2168551"/>
                  </a:lnTo>
                  <a:lnTo>
                    <a:pt x="1206867" y="2171790"/>
                  </a:lnTo>
                  <a:lnTo>
                    <a:pt x="1228405" y="2221738"/>
                  </a:lnTo>
                  <a:cubicBezTo>
                    <a:pt x="1280448" y="2350892"/>
                    <a:pt x="1299143" y="2444416"/>
                    <a:pt x="1270366" y="2460377"/>
                  </a:cubicBezTo>
                  <a:cubicBezTo>
                    <a:pt x="1241590" y="2476337"/>
                    <a:pt x="1172151" y="2410958"/>
                    <a:pt x="1090144" y="2298423"/>
                  </a:cubicBezTo>
                  <a:lnTo>
                    <a:pt x="1056421" y="2249725"/>
                  </a:lnTo>
                  <a:lnTo>
                    <a:pt x="1048968" y="2248428"/>
                  </a:lnTo>
                  <a:lnTo>
                    <a:pt x="1051016" y="2253177"/>
                  </a:lnTo>
                  <a:cubicBezTo>
                    <a:pt x="1103059" y="2382331"/>
                    <a:pt x="1121754" y="2475854"/>
                    <a:pt x="1092978" y="2491815"/>
                  </a:cubicBezTo>
                  <a:cubicBezTo>
                    <a:pt x="1046934" y="2517352"/>
                    <a:pt x="896798" y="2334658"/>
                    <a:pt x="757639" y="2083756"/>
                  </a:cubicBezTo>
                  <a:lnTo>
                    <a:pt x="673984" y="1918809"/>
                  </a:lnTo>
                  <a:lnTo>
                    <a:pt x="660343" y="1901635"/>
                  </a:lnTo>
                  <a:cubicBezTo>
                    <a:pt x="633198" y="1865001"/>
                    <a:pt x="606234" y="1826105"/>
                    <a:pt x="579750" y="1785223"/>
                  </a:cubicBezTo>
                  <a:lnTo>
                    <a:pt x="570910" y="1770480"/>
                  </a:lnTo>
                  <a:lnTo>
                    <a:pt x="566344" y="1768930"/>
                  </a:lnTo>
                  <a:lnTo>
                    <a:pt x="590499" y="1907441"/>
                  </a:lnTo>
                  <a:cubicBezTo>
                    <a:pt x="615156" y="2092825"/>
                    <a:pt x="609251" y="2227841"/>
                    <a:pt x="570628" y="2236061"/>
                  </a:cubicBezTo>
                  <a:cubicBezTo>
                    <a:pt x="519131" y="2247021"/>
                    <a:pt x="428969" y="2028413"/>
                    <a:pt x="369247" y="1747788"/>
                  </a:cubicBezTo>
                  <a:lnTo>
                    <a:pt x="336588" y="1560518"/>
                  </a:lnTo>
                  <a:lnTo>
                    <a:pt x="323132" y="1533407"/>
                  </a:lnTo>
                  <a:cubicBezTo>
                    <a:pt x="303848" y="1483542"/>
                    <a:pt x="293184" y="1428719"/>
                    <a:pt x="293184" y="1371172"/>
                  </a:cubicBezTo>
                  <a:cubicBezTo>
                    <a:pt x="293184" y="1328011"/>
                    <a:pt x="299182" y="1286383"/>
                    <a:pt x="310317" y="1247230"/>
                  </a:cubicBezTo>
                  <a:lnTo>
                    <a:pt x="316752" y="1232591"/>
                  </a:lnTo>
                  <a:close/>
                </a:path>
              </a:pathLst>
            </a:custGeom>
            <a:solidFill>
              <a:srgbClr val="EBA8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Szabadkézi sokszög 163">
              <a:extLst>
                <a:ext uri="{FF2B5EF4-FFF2-40B4-BE49-F238E27FC236}">
                  <a16:creationId xmlns:a16="http://schemas.microsoft.com/office/drawing/2014/main" id="{3C05C4FB-D6E4-4F31-8EF8-AE0BD5EA3F2B}"/>
                </a:ext>
              </a:extLst>
            </p:cNvPr>
            <p:cNvSpPr/>
            <p:nvPr/>
          </p:nvSpPr>
          <p:spPr>
            <a:xfrm flipH="1" flipV="1">
              <a:off x="6733305" y="1868128"/>
              <a:ext cx="524666" cy="58410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  <a:gd name="connsiteX0" fmla="*/ 23567 w 1067943"/>
                <a:gd name="connsiteY0" fmla="*/ 271817 h 1533423"/>
                <a:gd name="connsiteX1" fmla="*/ 66095 w 1067943"/>
                <a:gd name="connsiteY1" fmla="*/ 87051 h 1533423"/>
                <a:gd name="connsiteX2" fmla="*/ 504691 w 1067943"/>
                <a:gd name="connsiteY2" fmla="*/ 0 h 1533423"/>
                <a:gd name="connsiteX3" fmla="*/ 506445 w 1067943"/>
                <a:gd name="connsiteY3" fmla="*/ 17217 h 1533423"/>
                <a:gd name="connsiteX4" fmla="*/ 512125 w 1067943"/>
                <a:gd name="connsiteY4" fmla="*/ 18895 h 1533423"/>
                <a:gd name="connsiteX5" fmla="*/ 754443 w 1067943"/>
                <a:gd name="connsiteY5" fmla="*/ 326400 h 1533423"/>
                <a:gd name="connsiteX6" fmla="*/ 759943 w 1067943"/>
                <a:gd name="connsiteY6" fmla="*/ 386068 h 1533423"/>
                <a:gd name="connsiteX7" fmla="*/ 767365 w 1067943"/>
                <a:gd name="connsiteY7" fmla="*/ 381951 h 1533423"/>
                <a:gd name="connsiteX8" fmla="*/ 771286 w 1067943"/>
                <a:gd name="connsiteY8" fmla="*/ 387906 h 1533423"/>
                <a:gd name="connsiteX9" fmla="*/ 875011 w 1067943"/>
                <a:gd name="connsiteY9" fmla="*/ 561608 h 1533423"/>
                <a:gd name="connsiteX10" fmla="*/ 1055132 w 1067943"/>
                <a:gd name="connsiteY10" fmla="*/ 1055757 h 1533423"/>
                <a:gd name="connsiteX11" fmla="*/ 1007365 w 1067943"/>
                <a:gd name="connsiteY11" fmla="*/ 1035568 h 1533423"/>
                <a:gd name="connsiteX12" fmla="*/ 983957 w 1067943"/>
                <a:gd name="connsiteY12" fmla="*/ 1012371 h 1533423"/>
                <a:gd name="connsiteX13" fmla="*/ 1012478 w 1067943"/>
                <a:gd name="connsiteY13" fmla="*/ 1078512 h 1533423"/>
                <a:gd name="connsiteX14" fmla="*/ 1054438 w 1067943"/>
                <a:gd name="connsiteY14" fmla="*/ 1317151 h 1533423"/>
                <a:gd name="connsiteX15" fmla="*/ 921688 w 1067943"/>
                <a:gd name="connsiteY15" fmla="*/ 1216785 h 1533423"/>
                <a:gd name="connsiteX16" fmla="*/ 914744 w 1067943"/>
                <a:gd name="connsiteY16" fmla="*/ 1207777 h 1533423"/>
                <a:gd name="connsiteX17" fmla="*/ 913682 w 1067943"/>
                <a:gd name="connsiteY17" fmla="*/ 1211016 h 1533423"/>
                <a:gd name="connsiteX18" fmla="*/ 935220 w 1067943"/>
                <a:gd name="connsiteY18" fmla="*/ 1260964 h 1533423"/>
                <a:gd name="connsiteX19" fmla="*/ 977181 w 1067943"/>
                <a:gd name="connsiteY19" fmla="*/ 1499603 h 1533423"/>
                <a:gd name="connsiteX20" fmla="*/ 796959 w 1067943"/>
                <a:gd name="connsiteY20" fmla="*/ 1337649 h 1533423"/>
                <a:gd name="connsiteX21" fmla="*/ 763236 w 1067943"/>
                <a:gd name="connsiteY21" fmla="*/ 1288951 h 1533423"/>
                <a:gd name="connsiteX22" fmla="*/ 755783 w 1067943"/>
                <a:gd name="connsiteY22" fmla="*/ 1287654 h 1533423"/>
                <a:gd name="connsiteX23" fmla="*/ 757831 w 1067943"/>
                <a:gd name="connsiteY23" fmla="*/ 1292403 h 1533423"/>
                <a:gd name="connsiteX24" fmla="*/ 799793 w 1067943"/>
                <a:gd name="connsiteY24" fmla="*/ 1531041 h 1533423"/>
                <a:gd name="connsiteX25" fmla="*/ 464454 w 1067943"/>
                <a:gd name="connsiteY25" fmla="*/ 1122982 h 1533423"/>
                <a:gd name="connsiteX26" fmla="*/ 380799 w 1067943"/>
                <a:gd name="connsiteY26" fmla="*/ 958035 h 1533423"/>
                <a:gd name="connsiteX27" fmla="*/ 367158 w 1067943"/>
                <a:gd name="connsiteY27" fmla="*/ 940861 h 1533423"/>
                <a:gd name="connsiteX28" fmla="*/ 286565 w 1067943"/>
                <a:gd name="connsiteY28" fmla="*/ 824449 h 1533423"/>
                <a:gd name="connsiteX29" fmla="*/ 277725 w 1067943"/>
                <a:gd name="connsiteY29" fmla="*/ 809706 h 1533423"/>
                <a:gd name="connsiteX30" fmla="*/ 273159 w 1067943"/>
                <a:gd name="connsiteY30" fmla="*/ 808156 h 1533423"/>
                <a:gd name="connsiteX31" fmla="*/ 297314 w 1067943"/>
                <a:gd name="connsiteY31" fmla="*/ 946667 h 1533423"/>
                <a:gd name="connsiteX32" fmla="*/ 277443 w 1067943"/>
                <a:gd name="connsiteY32" fmla="*/ 1275287 h 1533423"/>
                <a:gd name="connsiteX33" fmla="*/ 76062 w 1067943"/>
                <a:gd name="connsiteY33" fmla="*/ 787014 h 1533423"/>
                <a:gd name="connsiteX34" fmla="*/ 43403 w 1067943"/>
                <a:gd name="connsiteY34" fmla="*/ 599744 h 1533423"/>
                <a:gd name="connsiteX35" fmla="*/ 29947 w 1067943"/>
                <a:gd name="connsiteY35" fmla="*/ 572633 h 1533423"/>
                <a:gd name="connsiteX36" fmla="*/ -1 w 1067943"/>
                <a:gd name="connsiteY36" fmla="*/ 410398 h 1533423"/>
                <a:gd name="connsiteX37" fmla="*/ 17132 w 1067943"/>
                <a:gd name="connsiteY37" fmla="*/ 286456 h 1533423"/>
                <a:gd name="connsiteX38" fmla="*/ 23567 w 1067943"/>
                <a:gd name="connsiteY38" fmla="*/ 271817 h 1533423"/>
                <a:gd name="connsiteX0" fmla="*/ 23569 w 1067945"/>
                <a:gd name="connsiteY0" fmla="*/ 514138 h 1775744"/>
                <a:gd name="connsiteX1" fmla="*/ 66097 w 1067945"/>
                <a:gd name="connsiteY1" fmla="*/ 329372 h 1775744"/>
                <a:gd name="connsiteX2" fmla="*/ 504693 w 1067945"/>
                <a:gd name="connsiteY2" fmla="*/ 242321 h 1775744"/>
                <a:gd name="connsiteX3" fmla="*/ 506447 w 1067945"/>
                <a:gd name="connsiteY3" fmla="*/ 259538 h 1775744"/>
                <a:gd name="connsiteX4" fmla="*/ 453132 w 1067945"/>
                <a:gd name="connsiteY4" fmla="*/ -1 h 1775744"/>
                <a:gd name="connsiteX5" fmla="*/ 754445 w 1067945"/>
                <a:gd name="connsiteY5" fmla="*/ 568721 h 1775744"/>
                <a:gd name="connsiteX6" fmla="*/ 759945 w 1067945"/>
                <a:gd name="connsiteY6" fmla="*/ 628389 h 1775744"/>
                <a:gd name="connsiteX7" fmla="*/ 767367 w 1067945"/>
                <a:gd name="connsiteY7" fmla="*/ 624272 h 1775744"/>
                <a:gd name="connsiteX8" fmla="*/ 771288 w 1067945"/>
                <a:gd name="connsiteY8" fmla="*/ 630227 h 1775744"/>
                <a:gd name="connsiteX9" fmla="*/ 875013 w 1067945"/>
                <a:gd name="connsiteY9" fmla="*/ 803929 h 1775744"/>
                <a:gd name="connsiteX10" fmla="*/ 1055134 w 1067945"/>
                <a:gd name="connsiteY10" fmla="*/ 1298078 h 1775744"/>
                <a:gd name="connsiteX11" fmla="*/ 1007367 w 1067945"/>
                <a:gd name="connsiteY11" fmla="*/ 1277889 h 1775744"/>
                <a:gd name="connsiteX12" fmla="*/ 983959 w 1067945"/>
                <a:gd name="connsiteY12" fmla="*/ 1254692 h 1775744"/>
                <a:gd name="connsiteX13" fmla="*/ 1012480 w 1067945"/>
                <a:gd name="connsiteY13" fmla="*/ 1320833 h 1775744"/>
                <a:gd name="connsiteX14" fmla="*/ 1054440 w 1067945"/>
                <a:gd name="connsiteY14" fmla="*/ 1559472 h 1775744"/>
                <a:gd name="connsiteX15" fmla="*/ 921690 w 1067945"/>
                <a:gd name="connsiteY15" fmla="*/ 1459106 h 1775744"/>
                <a:gd name="connsiteX16" fmla="*/ 914746 w 1067945"/>
                <a:gd name="connsiteY16" fmla="*/ 1450098 h 1775744"/>
                <a:gd name="connsiteX17" fmla="*/ 913684 w 1067945"/>
                <a:gd name="connsiteY17" fmla="*/ 1453337 h 1775744"/>
                <a:gd name="connsiteX18" fmla="*/ 935222 w 1067945"/>
                <a:gd name="connsiteY18" fmla="*/ 1503285 h 1775744"/>
                <a:gd name="connsiteX19" fmla="*/ 977183 w 1067945"/>
                <a:gd name="connsiteY19" fmla="*/ 1741924 h 1775744"/>
                <a:gd name="connsiteX20" fmla="*/ 796961 w 1067945"/>
                <a:gd name="connsiteY20" fmla="*/ 1579970 h 1775744"/>
                <a:gd name="connsiteX21" fmla="*/ 763238 w 1067945"/>
                <a:gd name="connsiteY21" fmla="*/ 1531272 h 1775744"/>
                <a:gd name="connsiteX22" fmla="*/ 755785 w 1067945"/>
                <a:gd name="connsiteY22" fmla="*/ 1529975 h 1775744"/>
                <a:gd name="connsiteX23" fmla="*/ 757833 w 1067945"/>
                <a:gd name="connsiteY23" fmla="*/ 1534724 h 1775744"/>
                <a:gd name="connsiteX24" fmla="*/ 799795 w 1067945"/>
                <a:gd name="connsiteY24" fmla="*/ 1773362 h 1775744"/>
                <a:gd name="connsiteX25" fmla="*/ 464456 w 1067945"/>
                <a:gd name="connsiteY25" fmla="*/ 1365303 h 1775744"/>
                <a:gd name="connsiteX26" fmla="*/ 380801 w 1067945"/>
                <a:gd name="connsiteY26" fmla="*/ 1200356 h 1775744"/>
                <a:gd name="connsiteX27" fmla="*/ 367160 w 1067945"/>
                <a:gd name="connsiteY27" fmla="*/ 1183182 h 1775744"/>
                <a:gd name="connsiteX28" fmla="*/ 286567 w 1067945"/>
                <a:gd name="connsiteY28" fmla="*/ 1066770 h 1775744"/>
                <a:gd name="connsiteX29" fmla="*/ 277727 w 1067945"/>
                <a:gd name="connsiteY29" fmla="*/ 1052027 h 1775744"/>
                <a:gd name="connsiteX30" fmla="*/ 273161 w 1067945"/>
                <a:gd name="connsiteY30" fmla="*/ 1050477 h 1775744"/>
                <a:gd name="connsiteX31" fmla="*/ 297316 w 1067945"/>
                <a:gd name="connsiteY31" fmla="*/ 1188988 h 1775744"/>
                <a:gd name="connsiteX32" fmla="*/ 277445 w 1067945"/>
                <a:gd name="connsiteY32" fmla="*/ 1517608 h 1775744"/>
                <a:gd name="connsiteX33" fmla="*/ 76064 w 1067945"/>
                <a:gd name="connsiteY33" fmla="*/ 1029335 h 1775744"/>
                <a:gd name="connsiteX34" fmla="*/ 43405 w 1067945"/>
                <a:gd name="connsiteY34" fmla="*/ 842065 h 1775744"/>
                <a:gd name="connsiteX35" fmla="*/ 29949 w 1067945"/>
                <a:gd name="connsiteY35" fmla="*/ 814954 h 1775744"/>
                <a:gd name="connsiteX36" fmla="*/ 1 w 1067945"/>
                <a:gd name="connsiteY36" fmla="*/ 652719 h 1775744"/>
                <a:gd name="connsiteX37" fmla="*/ 17134 w 1067945"/>
                <a:gd name="connsiteY37" fmla="*/ 528777 h 1775744"/>
                <a:gd name="connsiteX38" fmla="*/ 23569 w 1067945"/>
                <a:gd name="connsiteY38" fmla="*/ 514138 h 1775744"/>
                <a:gd name="connsiteX0" fmla="*/ 23567 w 1067943"/>
                <a:gd name="connsiteY0" fmla="*/ 514138 h 1775744"/>
                <a:gd name="connsiteX1" fmla="*/ 66095 w 1067943"/>
                <a:gd name="connsiteY1" fmla="*/ 329372 h 1775744"/>
                <a:gd name="connsiteX2" fmla="*/ 504691 w 1067943"/>
                <a:gd name="connsiteY2" fmla="*/ 242321 h 1775744"/>
                <a:gd name="connsiteX3" fmla="*/ 453130 w 1067943"/>
                <a:gd name="connsiteY3" fmla="*/ -1 h 1775744"/>
                <a:gd name="connsiteX4" fmla="*/ 754443 w 1067943"/>
                <a:gd name="connsiteY4" fmla="*/ 568721 h 1775744"/>
                <a:gd name="connsiteX5" fmla="*/ 759943 w 1067943"/>
                <a:gd name="connsiteY5" fmla="*/ 628389 h 1775744"/>
                <a:gd name="connsiteX6" fmla="*/ 767365 w 1067943"/>
                <a:gd name="connsiteY6" fmla="*/ 624272 h 1775744"/>
                <a:gd name="connsiteX7" fmla="*/ 771286 w 1067943"/>
                <a:gd name="connsiteY7" fmla="*/ 630227 h 1775744"/>
                <a:gd name="connsiteX8" fmla="*/ 875011 w 1067943"/>
                <a:gd name="connsiteY8" fmla="*/ 803929 h 1775744"/>
                <a:gd name="connsiteX9" fmla="*/ 1055132 w 1067943"/>
                <a:gd name="connsiteY9" fmla="*/ 1298078 h 1775744"/>
                <a:gd name="connsiteX10" fmla="*/ 1007365 w 1067943"/>
                <a:gd name="connsiteY10" fmla="*/ 1277889 h 1775744"/>
                <a:gd name="connsiteX11" fmla="*/ 983957 w 1067943"/>
                <a:gd name="connsiteY11" fmla="*/ 1254692 h 1775744"/>
                <a:gd name="connsiteX12" fmla="*/ 1012478 w 1067943"/>
                <a:gd name="connsiteY12" fmla="*/ 1320833 h 1775744"/>
                <a:gd name="connsiteX13" fmla="*/ 1054438 w 1067943"/>
                <a:gd name="connsiteY13" fmla="*/ 1559472 h 1775744"/>
                <a:gd name="connsiteX14" fmla="*/ 921688 w 1067943"/>
                <a:gd name="connsiteY14" fmla="*/ 1459106 h 1775744"/>
                <a:gd name="connsiteX15" fmla="*/ 914744 w 1067943"/>
                <a:gd name="connsiteY15" fmla="*/ 1450098 h 1775744"/>
                <a:gd name="connsiteX16" fmla="*/ 913682 w 1067943"/>
                <a:gd name="connsiteY16" fmla="*/ 1453337 h 1775744"/>
                <a:gd name="connsiteX17" fmla="*/ 935220 w 1067943"/>
                <a:gd name="connsiteY17" fmla="*/ 1503285 h 1775744"/>
                <a:gd name="connsiteX18" fmla="*/ 977181 w 1067943"/>
                <a:gd name="connsiteY18" fmla="*/ 1741924 h 1775744"/>
                <a:gd name="connsiteX19" fmla="*/ 796959 w 1067943"/>
                <a:gd name="connsiteY19" fmla="*/ 1579970 h 1775744"/>
                <a:gd name="connsiteX20" fmla="*/ 763236 w 1067943"/>
                <a:gd name="connsiteY20" fmla="*/ 1531272 h 1775744"/>
                <a:gd name="connsiteX21" fmla="*/ 755783 w 1067943"/>
                <a:gd name="connsiteY21" fmla="*/ 1529975 h 1775744"/>
                <a:gd name="connsiteX22" fmla="*/ 757831 w 1067943"/>
                <a:gd name="connsiteY22" fmla="*/ 1534724 h 1775744"/>
                <a:gd name="connsiteX23" fmla="*/ 799793 w 1067943"/>
                <a:gd name="connsiteY23" fmla="*/ 1773362 h 1775744"/>
                <a:gd name="connsiteX24" fmla="*/ 464454 w 1067943"/>
                <a:gd name="connsiteY24" fmla="*/ 1365303 h 1775744"/>
                <a:gd name="connsiteX25" fmla="*/ 380799 w 1067943"/>
                <a:gd name="connsiteY25" fmla="*/ 1200356 h 1775744"/>
                <a:gd name="connsiteX26" fmla="*/ 367158 w 1067943"/>
                <a:gd name="connsiteY26" fmla="*/ 1183182 h 1775744"/>
                <a:gd name="connsiteX27" fmla="*/ 286565 w 1067943"/>
                <a:gd name="connsiteY27" fmla="*/ 1066770 h 1775744"/>
                <a:gd name="connsiteX28" fmla="*/ 277725 w 1067943"/>
                <a:gd name="connsiteY28" fmla="*/ 1052027 h 1775744"/>
                <a:gd name="connsiteX29" fmla="*/ 273159 w 1067943"/>
                <a:gd name="connsiteY29" fmla="*/ 1050477 h 1775744"/>
                <a:gd name="connsiteX30" fmla="*/ 297314 w 1067943"/>
                <a:gd name="connsiteY30" fmla="*/ 1188988 h 1775744"/>
                <a:gd name="connsiteX31" fmla="*/ 277443 w 1067943"/>
                <a:gd name="connsiteY31" fmla="*/ 1517608 h 1775744"/>
                <a:gd name="connsiteX32" fmla="*/ 76062 w 1067943"/>
                <a:gd name="connsiteY32" fmla="*/ 1029335 h 1775744"/>
                <a:gd name="connsiteX33" fmla="*/ 43403 w 1067943"/>
                <a:gd name="connsiteY33" fmla="*/ 842065 h 1775744"/>
                <a:gd name="connsiteX34" fmla="*/ 29947 w 1067943"/>
                <a:gd name="connsiteY34" fmla="*/ 814954 h 1775744"/>
                <a:gd name="connsiteX35" fmla="*/ -1 w 1067943"/>
                <a:gd name="connsiteY35" fmla="*/ 652719 h 1775744"/>
                <a:gd name="connsiteX36" fmla="*/ 17132 w 1067943"/>
                <a:gd name="connsiteY36" fmla="*/ 528777 h 1775744"/>
                <a:gd name="connsiteX37" fmla="*/ 23567 w 1067943"/>
                <a:gd name="connsiteY37" fmla="*/ 514138 h 1775744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767367 w 1067945"/>
                <a:gd name="connsiteY5" fmla="*/ 628095 h 1779567"/>
                <a:gd name="connsiteX6" fmla="*/ 771288 w 1067945"/>
                <a:gd name="connsiteY6" fmla="*/ 634050 h 1779567"/>
                <a:gd name="connsiteX7" fmla="*/ 875013 w 1067945"/>
                <a:gd name="connsiteY7" fmla="*/ 807752 h 1779567"/>
                <a:gd name="connsiteX8" fmla="*/ 1055134 w 1067945"/>
                <a:gd name="connsiteY8" fmla="*/ 1301901 h 1779567"/>
                <a:gd name="connsiteX9" fmla="*/ 1007367 w 1067945"/>
                <a:gd name="connsiteY9" fmla="*/ 1281712 h 1779567"/>
                <a:gd name="connsiteX10" fmla="*/ 983959 w 1067945"/>
                <a:gd name="connsiteY10" fmla="*/ 1258515 h 1779567"/>
                <a:gd name="connsiteX11" fmla="*/ 1012480 w 1067945"/>
                <a:gd name="connsiteY11" fmla="*/ 1324656 h 1779567"/>
                <a:gd name="connsiteX12" fmla="*/ 1054440 w 1067945"/>
                <a:gd name="connsiteY12" fmla="*/ 1563295 h 1779567"/>
                <a:gd name="connsiteX13" fmla="*/ 921690 w 1067945"/>
                <a:gd name="connsiteY13" fmla="*/ 1462929 h 1779567"/>
                <a:gd name="connsiteX14" fmla="*/ 914746 w 1067945"/>
                <a:gd name="connsiteY14" fmla="*/ 1453921 h 1779567"/>
                <a:gd name="connsiteX15" fmla="*/ 913684 w 1067945"/>
                <a:gd name="connsiteY15" fmla="*/ 1457160 h 1779567"/>
                <a:gd name="connsiteX16" fmla="*/ 935222 w 1067945"/>
                <a:gd name="connsiteY16" fmla="*/ 1507108 h 1779567"/>
                <a:gd name="connsiteX17" fmla="*/ 977183 w 1067945"/>
                <a:gd name="connsiteY17" fmla="*/ 1745747 h 1779567"/>
                <a:gd name="connsiteX18" fmla="*/ 796961 w 1067945"/>
                <a:gd name="connsiteY18" fmla="*/ 1583793 h 1779567"/>
                <a:gd name="connsiteX19" fmla="*/ 763238 w 1067945"/>
                <a:gd name="connsiteY19" fmla="*/ 1535095 h 1779567"/>
                <a:gd name="connsiteX20" fmla="*/ 755785 w 1067945"/>
                <a:gd name="connsiteY20" fmla="*/ 1533798 h 1779567"/>
                <a:gd name="connsiteX21" fmla="*/ 757833 w 1067945"/>
                <a:gd name="connsiteY21" fmla="*/ 1538547 h 1779567"/>
                <a:gd name="connsiteX22" fmla="*/ 799795 w 1067945"/>
                <a:gd name="connsiteY22" fmla="*/ 1777185 h 1779567"/>
                <a:gd name="connsiteX23" fmla="*/ 464456 w 1067945"/>
                <a:gd name="connsiteY23" fmla="*/ 1369126 h 1779567"/>
                <a:gd name="connsiteX24" fmla="*/ 380801 w 1067945"/>
                <a:gd name="connsiteY24" fmla="*/ 1204179 h 1779567"/>
                <a:gd name="connsiteX25" fmla="*/ 367160 w 1067945"/>
                <a:gd name="connsiteY25" fmla="*/ 1187005 h 1779567"/>
                <a:gd name="connsiteX26" fmla="*/ 286567 w 1067945"/>
                <a:gd name="connsiteY26" fmla="*/ 1070593 h 1779567"/>
                <a:gd name="connsiteX27" fmla="*/ 277727 w 1067945"/>
                <a:gd name="connsiteY27" fmla="*/ 1055850 h 1779567"/>
                <a:gd name="connsiteX28" fmla="*/ 273161 w 1067945"/>
                <a:gd name="connsiteY28" fmla="*/ 1054300 h 1779567"/>
                <a:gd name="connsiteX29" fmla="*/ 297316 w 1067945"/>
                <a:gd name="connsiteY29" fmla="*/ 1192811 h 1779567"/>
                <a:gd name="connsiteX30" fmla="*/ 277445 w 1067945"/>
                <a:gd name="connsiteY30" fmla="*/ 1521431 h 1779567"/>
                <a:gd name="connsiteX31" fmla="*/ 76064 w 1067945"/>
                <a:gd name="connsiteY31" fmla="*/ 1033158 h 1779567"/>
                <a:gd name="connsiteX32" fmla="*/ 43405 w 1067945"/>
                <a:gd name="connsiteY32" fmla="*/ 845888 h 1779567"/>
                <a:gd name="connsiteX33" fmla="*/ 29949 w 1067945"/>
                <a:gd name="connsiteY33" fmla="*/ 818777 h 1779567"/>
                <a:gd name="connsiteX34" fmla="*/ 1 w 1067945"/>
                <a:gd name="connsiteY34" fmla="*/ 656542 h 1779567"/>
                <a:gd name="connsiteX35" fmla="*/ 17134 w 1067945"/>
                <a:gd name="connsiteY35" fmla="*/ 532600 h 1779567"/>
                <a:gd name="connsiteX36" fmla="*/ 23569 w 1067945"/>
                <a:gd name="connsiteY36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759943 w 1067943"/>
                <a:gd name="connsiteY4" fmla="*/ 632212 h 1779567"/>
                <a:gd name="connsiteX5" fmla="*/ 767365 w 1067943"/>
                <a:gd name="connsiteY5" fmla="*/ 628095 h 1779567"/>
                <a:gd name="connsiteX6" fmla="*/ 875011 w 1067943"/>
                <a:gd name="connsiteY6" fmla="*/ 807752 h 1779567"/>
                <a:gd name="connsiteX7" fmla="*/ 1055132 w 1067943"/>
                <a:gd name="connsiteY7" fmla="*/ 1301901 h 1779567"/>
                <a:gd name="connsiteX8" fmla="*/ 1007365 w 1067943"/>
                <a:gd name="connsiteY8" fmla="*/ 1281712 h 1779567"/>
                <a:gd name="connsiteX9" fmla="*/ 983957 w 1067943"/>
                <a:gd name="connsiteY9" fmla="*/ 1258515 h 1779567"/>
                <a:gd name="connsiteX10" fmla="*/ 1012478 w 1067943"/>
                <a:gd name="connsiteY10" fmla="*/ 1324656 h 1779567"/>
                <a:gd name="connsiteX11" fmla="*/ 1054438 w 1067943"/>
                <a:gd name="connsiteY11" fmla="*/ 1563295 h 1779567"/>
                <a:gd name="connsiteX12" fmla="*/ 921688 w 1067943"/>
                <a:gd name="connsiteY12" fmla="*/ 1462929 h 1779567"/>
                <a:gd name="connsiteX13" fmla="*/ 914744 w 1067943"/>
                <a:gd name="connsiteY13" fmla="*/ 1453921 h 1779567"/>
                <a:gd name="connsiteX14" fmla="*/ 913682 w 1067943"/>
                <a:gd name="connsiteY14" fmla="*/ 1457160 h 1779567"/>
                <a:gd name="connsiteX15" fmla="*/ 935220 w 1067943"/>
                <a:gd name="connsiteY15" fmla="*/ 1507108 h 1779567"/>
                <a:gd name="connsiteX16" fmla="*/ 977181 w 1067943"/>
                <a:gd name="connsiteY16" fmla="*/ 1745747 h 1779567"/>
                <a:gd name="connsiteX17" fmla="*/ 796959 w 1067943"/>
                <a:gd name="connsiteY17" fmla="*/ 1583793 h 1779567"/>
                <a:gd name="connsiteX18" fmla="*/ 763236 w 1067943"/>
                <a:gd name="connsiteY18" fmla="*/ 1535095 h 1779567"/>
                <a:gd name="connsiteX19" fmla="*/ 755783 w 1067943"/>
                <a:gd name="connsiteY19" fmla="*/ 1533798 h 1779567"/>
                <a:gd name="connsiteX20" fmla="*/ 757831 w 1067943"/>
                <a:gd name="connsiteY20" fmla="*/ 1538547 h 1779567"/>
                <a:gd name="connsiteX21" fmla="*/ 799793 w 1067943"/>
                <a:gd name="connsiteY21" fmla="*/ 1777185 h 1779567"/>
                <a:gd name="connsiteX22" fmla="*/ 464454 w 1067943"/>
                <a:gd name="connsiteY22" fmla="*/ 1369126 h 1779567"/>
                <a:gd name="connsiteX23" fmla="*/ 380799 w 1067943"/>
                <a:gd name="connsiteY23" fmla="*/ 1204179 h 1779567"/>
                <a:gd name="connsiteX24" fmla="*/ 367158 w 1067943"/>
                <a:gd name="connsiteY24" fmla="*/ 1187005 h 1779567"/>
                <a:gd name="connsiteX25" fmla="*/ 286565 w 1067943"/>
                <a:gd name="connsiteY25" fmla="*/ 1070593 h 1779567"/>
                <a:gd name="connsiteX26" fmla="*/ 277725 w 1067943"/>
                <a:gd name="connsiteY26" fmla="*/ 1055850 h 1779567"/>
                <a:gd name="connsiteX27" fmla="*/ 273159 w 1067943"/>
                <a:gd name="connsiteY27" fmla="*/ 1054300 h 1779567"/>
                <a:gd name="connsiteX28" fmla="*/ 297314 w 1067943"/>
                <a:gd name="connsiteY28" fmla="*/ 1192811 h 1779567"/>
                <a:gd name="connsiteX29" fmla="*/ 277443 w 1067943"/>
                <a:gd name="connsiteY29" fmla="*/ 1521431 h 1779567"/>
                <a:gd name="connsiteX30" fmla="*/ 76062 w 1067943"/>
                <a:gd name="connsiteY30" fmla="*/ 1033158 h 1779567"/>
                <a:gd name="connsiteX31" fmla="*/ 43403 w 1067943"/>
                <a:gd name="connsiteY31" fmla="*/ 845888 h 1779567"/>
                <a:gd name="connsiteX32" fmla="*/ 29947 w 1067943"/>
                <a:gd name="connsiteY32" fmla="*/ 818777 h 1779567"/>
                <a:gd name="connsiteX33" fmla="*/ -1 w 1067943"/>
                <a:gd name="connsiteY33" fmla="*/ 656542 h 1779567"/>
                <a:gd name="connsiteX34" fmla="*/ 17132 w 1067943"/>
                <a:gd name="connsiteY34" fmla="*/ 532600 h 1779567"/>
                <a:gd name="connsiteX35" fmla="*/ 23567 w 1067943"/>
                <a:gd name="connsiteY35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754445 w 1067945"/>
                <a:gd name="connsiteY3" fmla="*/ 572544 h 1779567"/>
                <a:gd name="connsiteX4" fmla="*/ 759945 w 1067945"/>
                <a:gd name="connsiteY4" fmla="*/ 632212 h 1779567"/>
                <a:gd name="connsiteX5" fmla="*/ 875013 w 1067945"/>
                <a:gd name="connsiteY5" fmla="*/ 807752 h 1779567"/>
                <a:gd name="connsiteX6" fmla="*/ 1055134 w 1067945"/>
                <a:gd name="connsiteY6" fmla="*/ 1301901 h 1779567"/>
                <a:gd name="connsiteX7" fmla="*/ 1007367 w 1067945"/>
                <a:gd name="connsiteY7" fmla="*/ 1281712 h 1779567"/>
                <a:gd name="connsiteX8" fmla="*/ 983959 w 1067945"/>
                <a:gd name="connsiteY8" fmla="*/ 1258515 h 1779567"/>
                <a:gd name="connsiteX9" fmla="*/ 1012480 w 1067945"/>
                <a:gd name="connsiteY9" fmla="*/ 1324656 h 1779567"/>
                <a:gd name="connsiteX10" fmla="*/ 1054440 w 1067945"/>
                <a:gd name="connsiteY10" fmla="*/ 1563295 h 1779567"/>
                <a:gd name="connsiteX11" fmla="*/ 921690 w 1067945"/>
                <a:gd name="connsiteY11" fmla="*/ 1462929 h 1779567"/>
                <a:gd name="connsiteX12" fmla="*/ 914746 w 1067945"/>
                <a:gd name="connsiteY12" fmla="*/ 1453921 h 1779567"/>
                <a:gd name="connsiteX13" fmla="*/ 913684 w 1067945"/>
                <a:gd name="connsiteY13" fmla="*/ 1457160 h 1779567"/>
                <a:gd name="connsiteX14" fmla="*/ 935222 w 1067945"/>
                <a:gd name="connsiteY14" fmla="*/ 1507108 h 1779567"/>
                <a:gd name="connsiteX15" fmla="*/ 977183 w 1067945"/>
                <a:gd name="connsiteY15" fmla="*/ 1745747 h 1779567"/>
                <a:gd name="connsiteX16" fmla="*/ 796961 w 1067945"/>
                <a:gd name="connsiteY16" fmla="*/ 1583793 h 1779567"/>
                <a:gd name="connsiteX17" fmla="*/ 763238 w 1067945"/>
                <a:gd name="connsiteY17" fmla="*/ 1535095 h 1779567"/>
                <a:gd name="connsiteX18" fmla="*/ 755785 w 1067945"/>
                <a:gd name="connsiteY18" fmla="*/ 1533798 h 1779567"/>
                <a:gd name="connsiteX19" fmla="*/ 757833 w 1067945"/>
                <a:gd name="connsiteY19" fmla="*/ 1538547 h 1779567"/>
                <a:gd name="connsiteX20" fmla="*/ 799795 w 1067945"/>
                <a:gd name="connsiteY20" fmla="*/ 1777185 h 1779567"/>
                <a:gd name="connsiteX21" fmla="*/ 464456 w 1067945"/>
                <a:gd name="connsiteY21" fmla="*/ 1369126 h 1779567"/>
                <a:gd name="connsiteX22" fmla="*/ 380801 w 1067945"/>
                <a:gd name="connsiteY22" fmla="*/ 1204179 h 1779567"/>
                <a:gd name="connsiteX23" fmla="*/ 367160 w 1067945"/>
                <a:gd name="connsiteY23" fmla="*/ 1187005 h 1779567"/>
                <a:gd name="connsiteX24" fmla="*/ 286567 w 1067945"/>
                <a:gd name="connsiteY24" fmla="*/ 1070593 h 1779567"/>
                <a:gd name="connsiteX25" fmla="*/ 277727 w 1067945"/>
                <a:gd name="connsiteY25" fmla="*/ 1055850 h 1779567"/>
                <a:gd name="connsiteX26" fmla="*/ 273161 w 1067945"/>
                <a:gd name="connsiteY26" fmla="*/ 1054300 h 1779567"/>
                <a:gd name="connsiteX27" fmla="*/ 297316 w 1067945"/>
                <a:gd name="connsiteY27" fmla="*/ 1192811 h 1779567"/>
                <a:gd name="connsiteX28" fmla="*/ 277445 w 1067945"/>
                <a:gd name="connsiteY28" fmla="*/ 1521431 h 1779567"/>
                <a:gd name="connsiteX29" fmla="*/ 76064 w 1067945"/>
                <a:gd name="connsiteY29" fmla="*/ 1033158 h 1779567"/>
                <a:gd name="connsiteX30" fmla="*/ 43405 w 1067945"/>
                <a:gd name="connsiteY30" fmla="*/ 845888 h 1779567"/>
                <a:gd name="connsiteX31" fmla="*/ 29949 w 1067945"/>
                <a:gd name="connsiteY31" fmla="*/ 818777 h 1779567"/>
                <a:gd name="connsiteX32" fmla="*/ 1 w 1067945"/>
                <a:gd name="connsiteY32" fmla="*/ 656542 h 1779567"/>
                <a:gd name="connsiteX33" fmla="*/ 17134 w 1067945"/>
                <a:gd name="connsiteY33" fmla="*/ 532600 h 1779567"/>
                <a:gd name="connsiteX34" fmla="*/ 23569 w 1067945"/>
                <a:gd name="connsiteY34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754443 w 1067943"/>
                <a:gd name="connsiteY3" fmla="*/ 572544 h 1779567"/>
                <a:gd name="connsiteX4" fmla="*/ 875011 w 1067943"/>
                <a:gd name="connsiteY4" fmla="*/ 807752 h 1779567"/>
                <a:gd name="connsiteX5" fmla="*/ 1055132 w 1067943"/>
                <a:gd name="connsiteY5" fmla="*/ 1301901 h 1779567"/>
                <a:gd name="connsiteX6" fmla="*/ 1007365 w 1067943"/>
                <a:gd name="connsiteY6" fmla="*/ 1281712 h 1779567"/>
                <a:gd name="connsiteX7" fmla="*/ 983957 w 1067943"/>
                <a:gd name="connsiteY7" fmla="*/ 1258515 h 1779567"/>
                <a:gd name="connsiteX8" fmla="*/ 1012478 w 1067943"/>
                <a:gd name="connsiteY8" fmla="*/ 1324656 h 1779567"/>
                <a:gd name="connsiteX9" fmla="*/ 1054438 w 1067943"/>
                <a:gd name="connsiteY9" fmla="*/ 1563295 h 1779567"/>
                <a:gd name="connsiteX10" fmla="*/ 921688 w 1067943"/>
                <a:gd name="connsiteY10" fmla="*/ 1462929 h 1779567"/>
                <a:gd name="connsiteX11" fmla="*/ 914744 w 1067943"/>
                <a:gd name="connsiteY11" fmla="*/ 1453921 h 1779567"/>
                <a:gd name="connsiteX12" fmla="*/ 913682 w 1067943"/>
                <a:gd name="connsiteY12" fmla="*/ 1457160 h 1779567"/>
                <a:gd name="connsiteX13" fmla="*/ 935220 w 1067943"/>
                <a:gd name="connsiteY13" fmla="*/ 1507108 h 1779567"/>
                <a:gd name="connsiteX14" fmla="*/ 977181 w 1067943"/>
                <a:gd name="connsiteY14" fmla="*/ 1745747 h 1779567"/>
                <a:gd name="connsiteX15" fmla="*/ 796959 w 1067943"/>
                <a:gd name="connsiteY15" fmla="*/ 1583793 h 1779567"/>
                <a:gd name="connsiteX16" fmla="*/ 763236 w 1067943"/>
                <a:gd name="connsiteY16" fmla="*/ 1535095 h 1779567"/>
                <a:gd name="connsiteX17" fmla="*/ 755783 w 1067943"/>
                <a:gd name="connsiteY17" fmla="*/ 1533798 h 1779567"/>
                <a:gd name="connsiteX18" fmla="*/ 757831 w 1067943"/>
                <a:gd name="connsiteY18" fmla="*/ 1538547 h 1779567"/>
                <a:gd name="connsiteX19" fmla="*/ 799793 w 1067943"/>
                <a:gd name="connsiteY19" fmla="*/ 1777185 h 1779567"/>
                <a:gd name="connsiteX20" fmla="*/ 464454 w 1067943"/>
                <a:gd name="connsiteY20" fmla="*/ 1369126 h 1779567"/>
                <a:gd name="connsiteX21" fmla="*/ 380799 w 1067943"/>
                <a:gd name="connsiteY21" fmla="*/ 1204179 h 1779567"/>
                <a:gd name="connsiteX22" fmla="*/ 367158 w 1067943"/>
                <a:gd name="connsiteY22" fmla="*/ 1187005 h 1779567"/>
                <a:gd name="connsiteX23" fmla="*/ 286565 w 1067943"/>
                <a:gd name="connsiteY23" fmla="*/ 1070593 h 1779567"/>
                <a:gd name="connsiteX24" fmla="*/ 277725 w 1067943"/>
                <a:gd name="connsiteY24" fmla="*/ 1055850 h 1779567"/>
                <a:gd name="connsiteX25" fmla="*/ 273159 w 1067943"/>
                <a:gd name="connsiteY25" fmla="*/ 1054300 h 1779567"/>
                <a:gd name="connsiteX26" fmla="*/ 297314 w 1067943"/>
                <a:gd name="connsiteY26" fmla="*/ 1192811 h 1779567"/>
                <a:gd name="connsiteX27" fmla="*/ 277443 w 1067943"/>
                <a:gd name="connsiteY27" fmla="*/ 1521431 h 1779567"/>
                <a:gd name="connsiteX28" fmla="*/ 76062 w 1067943"/>
                <a:gd name="connsiteY28" fmla="*/ 1033158 h 1779567"/>
                <a:gd name="connsiteX29" fmla="*/ 43403 w 1067943"/>
                <a:gd name="connsiteY29" fmla="*/ 845888 h 1779567"/>
                <a:gd name="connsiteX30" fmla="*/ 29947 w 1067943"/>
                <a:gd name="connsiteY30" fmla="*/ 818777 h 1779567"/>
                <a:gd name="connsiteX31" fmla="*/ -1 w 1067943"/>
                <a:gd name="connsiteY31" fmla="*/ 656542 h 1779567"/>
                <a:gd name="connsiteX32" fmla="*/ 17132 w 1067943"/>
                <a:gd name="connsiteY32" fmla="*/ 532600 h 1779567"/>
                <a:gd name="connsiteX33" fmla="*/ 23567 w 1067943"/>
                <a:gd name="connsiteY33" fmla="*/ 517961 h 1779567"/>
                <a:gd name="connsiteX0" fmla="*/ 23569 w 1067945"/>
                <a:gd name="connsiteY0" fmla="*/ 517961 h 1779567"/>
                <a:gd name="connsiteX1" fmla="*/ 66097 w 1067945"/>
                <a:gd name="connsiteY1" fmla="*/ 333195 h 1779567"/>
                <a:gd name="connsiteX2" fmla="*/ 453132 w 1067945"/>
                <a:gd name="connsiteY2" fmla="*/ 3822 h 1779567"/>
                <a:gd name="connsiteX3" fmla="*/ 875013 w 1067945"/>
                <a:gd name="connsiteY3" fmla="*/ 807752 h 1779567"/>
                <a:gd name="connsiteX4" fmla="*/ 1055134 w 1067945"/>
                <a:gd name="connsiteY4" fmla="*/ 1301901 h 1779567"/>
                <a:gd name="connsiteX5" fmla="*/ 1007367 w 1067945"/>
                <a:gd name="connsiteY5" fmla="*/ 1281712 h 1779567"/>
                <a:gd name="connsiteX6" fmla="*/ 983959 w 1067945"/>
                <a:gd name="connsiteY6" fmla="*/ 1258515 h 1779567"/>
                <a:gd name="connsiteX7" fmla="*/ 1012480 w 1067945"/>
                <a:gd name="connsiteY7" fmla="*/ 1324656 h 1779567"/>
                <a:gd name="connsiteX8" fmla="*/ 1054440 w 1067945"/>
                <a:gd name="connsiteY8" fmla="*/ 1563295 h 1779567"/>
                <a:gd name="connsiteX9" fmla="*/ 921690 w 1067945"/>
                <a:gd name="connsiteY9" fmla="*/ 1462929 h 1779567"/>
                <a:gd name="connsiteX10" fmla="*/ 914746 w 1067945"/>
                <a:gd name="connsiteY10" fmla="*/ 1453921 h 1779567"/>
                <a:gd name="connsiteX11" fmla="*/ 913684 w 1067945"/>
                <a:gd name="connsiteY11" fmla="*/ 1457160 h 1779567"/>
                <a:gd name="connsiteX12" fmla="*/ 935222 w 1067945"/>
                <a:gd name="connsiteY12" fmla="*/ 1507108 h 1779567"/>
                <a:gd name="connsiteX13" fmla="*/ 977183 w 1067945"/>
                <a:gd name="connsiteY13" fmla="*/ 1745747 h 1779567"/>
                <a:gd name="connsiteX14" fmla="*/ 796961 w 1067945"/>
                <a:gd name="connsiteY14" fmla="*/ 1583793 h 1779567"/>
                <a:gd name="connsiteX15" fmla="*/ 763238 w 1067945"/>
                <a:gd name="connsiteY15" fmla="*/ 1535095 h 1779567"/>
                <a:gd name="connsiteX16" fmla="*/ 755785 w 1067945"/>
                <a:gd name="connsiteY16" fmla="*/ 1533798 h 1779567"/>
                <a:gd name="connsiteX17" fmla="*/ 757833 w 1067945"/>
                <a:gd name="connsiteY17" fmla="*/ 1538547 h 1779567"/>
                <a:gd name="connsiteX18" fmla="*/ 799795 w 1067945"/>
                <a:gd name="connsiteY18" fmla="*/ 1777185 h 1779567"/>
                <a:gd name="connsiteX19" fmla="*/ 464456 w 1067945"/>
                <a:gd name="connsiteY19" fmla="*/ 1369126 h 1779567"/>
                <a:gd name="connsiteX20" fmla="*/ 380801 w 1067945"/>
                <a:gd name="connsiteY20" fmla="*/ 1204179 h 1779567"/>
                <a:gd name="connsiteX21" fmla="*/ 367160 w 1067945"/>
                <a:gd name="connsiteY21" fmla="*/ 1187005 h 1779567"/>
                <a:gd name="connsiteX22" fmla="*/ 286567 w 1067945"/>
                <a:gd name="connsiteY22" fmla="*/ 1070593 h 1779567"/>
                <a:gd name="connsiteX23" fmla="*/ 277727 w 1067945"/>
                <a:gd name="connsiteY23" fmla="*/ 1055850 h 1779567"/>
                <a:gd name="connsiteX24" fmla="*/ 273161 w 1067945"/>
                <a:gd name="connsiteY24" fmla="*/ 1054300 h 1779567"/>
                <a:gd name="connsiteX25" fmla="*/ 297316 w 1067945"/>
                <a:gd name="connsiteY25" fmla="*/ 1192811 h 1779567"/>
                <a:gd name="connsiteX26" fmla="*/ 277445 w 1067945"/>
                <a:gd name="connsiteY26" fmla="*/ 1521431 h 1779567"/>
                <a:gd name="connsiteX27" fmla="*/ 76064 w 1067945"/>
                <a:gd name="connsiteY27" fmla="*/ 1033158 h 1779567"/>
                <a:gd name="connsiteX28" fmla="*/ 43405 w 1067945"/>
                <a:gd name="connsiteY28" fmla="*/ 845888 h 1779567"/>
                <a:gd name="connsiteX29" fmla="*/ 29949 w 1067945"/>
                <a:gd name="connsiteY29" fmla="*/ 818777 h 1779567"/>
                <a:gd name="connsiteX30" fmla="*/ 1 w 1067945"/>
                <a:gd name="connsiteY30" fmla="*/ 656542 h 1779567"/>
                <a:gd name="connsiteX31" fmla="*/ 17134 w 1067945"/>
                <a:gd name="connsiteY31" fmla="*/ 532600 h 1779567"/>
                <a:gd name="connsiteX32" fmla="*/ 23569 w 1067945"/>
                <a:gd name="connsiteY32" fmla="*/ 517961 h 1779567"/>
                <a:gd name="connsiteX0" fmla="*/ 23567 w 1067943"/>
                <a:gd name="connsiteY0" fmla="*/ 517961 h 1779567"/>
                <a:gd name="connsiteX1" fmla="*/ 66095 w 1067943"/>
                <a:gd name="connsiteY1" fmla="*/ 333195 h 1779567"/>
                <a:gd name="connsiteX2" fmla="*/ 453130 w 1067943"/>
                <a:gd name="connsiteY2" fmla="*/ 3822 h 1779567"/>
                <a:gd name="connsiteX3" fmla="*/ 892225 w 1067943"/>
                <a:gd name="connsiteY3" fmla="*/ 751818 h 1779567"/>
                <a:gd name="connsiteX4" fmla="*/ 1055132 w 1067943"/>
                <a:gd name="connsiteY4" fmla="*/ 1301901 h 1779567"/>
                <a:gd name="connsiteX5" fmla="*/ 1007365 w 1067943"/>
                <a:gd name="connsiteY5" fmla="*/ 1281712 h 1779567"/>
                <a:gd name="connsiteX6" fmla="*/ 983957 w 1067943"/>
                <a:gd name="connsiteY6" fmla="*/ 1258515 h 1779567"/>
                <a:gd name="connsiteX7" fmla="*/ 1012478 w 1067943"/>
                <a:gd name="connsiteY7" fmla="*/ 1324656 h 1779567"/>
                <a:gd name="connsiteX8" fmla="*/ 1054438 w 1067943"/>
                <a:gd name="connsiteY8" fmla="*/ 1563295 h 1779567"/>
                <a:gd name="connsiteX9" fmla="*/ 921688 w 1067943"/>
                <a:gd name="connsiteY9" fmla="*/ 1462929 h 1779567"/>
                <a:gd name="connsiteX10" fmla="*/ 914744 w 1067943"/>
                <a:gd name="connsiteY10" fmla="*/ 1453921 h 1779567"/>
                <a:gd name="connsiteX11" fmla="*/ 913682 w 1067943"/>
                <a:gd name="connsiteY11" fmla="*/ 1457160 h 1779567"/>
                <a:gd name="connsiteX12" fmla="*/ 935220 w 1067943"/>
                <a:gd name="connsiteY12" fmla="*/ 1507108 h 1779567"/>
                <a:gd name="connsiteX13" fmla="*/ 977181 w 1067943"/>
                <a:gd name="connsiteY13" fmla="*/ 1745747 h 1779567"/>
                <a:gd name="connsiteX14" fmla="*/ 796959 w 1067943"/>
                <a:gd name="connsiteY14" fmla="*/ 1583793 h 1779567"/>
                <a:gd name="connsiteX15" fmla="*/ 763236 w 1067943"/>
                <a:gd name="connsiteY15" fmla="*/ 1535095 h 1779567"/>
                <a:gd name="connsiteX16" fmla="*/ 755783 w 1067943"/>
                <a:gd name="connsiteY16" fmla="*/ 1533798 h 1779567"/>
                <a:gd name="connsiteX17" fmla="*/ 757831 w 1067943"/>
                <a:gd name="connsiteY17" fmla="*/ 1538547 h 1779567"/>
                <a:gd name="connsiteX18" fmla="*/ 799793 w 1067943"/>
                <a:gd name="connsiteY18" fmla="*/ 1777185 h 1779567"/>
                <a:gd name="connsiteX19" fmla="*/ 464454 w 1067943"/>
                <a:gd name="connsiteY19" fmla="*/ 1369126 h 1779567"/>
                <a:gd name="connsiteX20" fmla="*/ 380799 w 1067943"/>
                <a:gd name="connsiteY20" fmla="*/ 1204179 h 1779567"/>
                <a:gd name="connsiteX21" fmla="*/ 367158 w 1067943"/>
                <a:gd name="connsiteY21" fmla="*/ 1187005 h 1779567"/>
                <a:gd name="connsiteX22" fmla="*/ 286565 w 1067943"/>
                <a:gd name="connsiteY22" fmla="*/ 1070593 h 1779567"/>
                <a:gd name="connsiteX23" fmla="*/ 277725 w 1067943"/>
                <a:gd name="connsiteY23" fmla="*/ 1055850 h 1779567"/>
                <a:gd name="connsiteX24" fmla="*/ 273159 w 1067943"/>
                <a:gd name="connsiteY24" fmla="*/ 1054300 h 1779567"/>
                <a:gd name="connsiteX25" fmla="*/ 297314 w 1067943"/>
                <a:gd name="connsiteY25" fmla="*/ 1192811 h 1779567"/>
                <a:gd name="connsiteX26" fmla="*/ 277443 w 1067943"/>
                <a:gd name="connsiteY26" fmla="*/ 1521431 h 1779567"/>
                <a:gd name="connsiteX27" fmla="*/ 76062 w 1067943"/>
                <a:gd name="connsiteY27" fmla="*/ 1033158 h 1779567"/>
                <a:gd name="connsiteX28" fmla="*/ 43403 w 1067943"/>
                <a:gd name="connsiteY28" fmla="*/ 845888 h 1779567"/>
                <a:gd name="connsiteX29" fmla="*/ 29947 w 1067943"/>
                <a:gd name="connsiteY29" fmla="*/ 818777 h 1779567"/>
                <a:gd name="connsiteX30" fmla="*/ -1 w 1067943"/>
                <a:gd name="connsiteY30" fmla="*/ 656542 h 1779567"/>
                <a:gd name="connsiteX31" fmla="*/ 17132 w 1067943"/>
                <a:gd name="connsiteY31" fmla="*/ 532600 h 1779567"/>
                <a:gd name="connsiteX32" fmla="*/ 23567 w 1067943"/>
                <a:gd name="connsiteY32" fmla="*/ 517961 h 1779567"/>
                <a:gd name="connsiteX0" fmla="*/ 324009 w 1368385"/>
                <a:gd name="connsiteY0" fmla="*/ 924215 h 2185821"/>
                <a:gd name="connsiteX1" fmla="*/ 8678 w 1368385"/>
                <a:gd name="connsiteY1" fmla="*/ 10933 h 2185821"/>
                <a:gd name="connsiteX2" fmla="*/ 753572 w 1368385"/>
                <a:gd name="connsiteY2" fmla="*/ 410076 h 2185821"/>
                <a:gd name="connsiteX3" fmla="*/ 1192667 w 1368385"/>
                <a:gd name="connsiteY3" fmla="*/ 1158072 h 2185821"/>
                <a:gd name="connsiteX4" fmla="*/ 1355574 w 1368385"/>
                <a:gd name="connsiteY4" fmla="*/ 1708155 h 2185821"/>
                <a:gd name="connsiteX5" fmla="*/ 1307807 w 1368385"/>
                <a:gd name="connsiteY5" fmla="*/ 1687966 h 2185821"/>
                <a:gd name="connsiteX6" fmla="*/ 1284399 w 1368385"/>
                <a:gd name="connsiteY6" fmla="*/ 1664769 h 2185821"/>
                <a:gd name="connsiteX7" fmla="*/ 1312920 w 1368385"/>
                <a:gd name="connsiteY7" fmla="*/ 1730910 h 2185821"/>
                <a:gd name="connsiteX8" fmla="*/ 1354880 w 1368385"/>
                <a:gd name="connsiteY8" fmla="*/ 1969549 h 2185821"/>
                <a:gd name="connsiteX9" fmla="*/ 1222130 w 1368385"/>
                <a:gd name="connsiteY9" fmla="*/ 1869183 h 2185821"/>
                <a:gd name="connsiteX10" fmla="*/ 1215186 w 1368385"/>
                <a:gd name="connsiteY10" fmla="*/ 1860175 h 2185821"/>
                <a:gd name="connsiteX11" fmla="*/ 1214124 w 1368385"/>
                <a:gd name="connsiteY11" fmla="*/ 1863414 h 2185821"/>
                <a:gd name="connsiteX12" fmla="*/ 1235662 w 1368385"/>
                <a:gd name="connsiteY12" fmla="*/ 1913362 h 2185821"/>
                <a:gd name="connsiteX13" fmla="*/ 1277623 w 1368385"/>
                <a:gd name="connsiteY13" fmla="*/ 2152001 h 2185821"/>
                <a:gd name="connsiteX14" fmla="*/ 1097401 w 1368385"/>
                <a:gd name="connsiteY14" fmla="*/ 1990047 h 2185821"/>
                <a:gd name="connsiteX15" fmla="*/ 1063678 w 1368385"/>
                <a:gd name="connsiteY15" fmla="*/ 1941349 h 2185821"/>
                <a:gd name="connsiteX16" fmla="*/ 1056225 w 1368385"/>
                <a:gd name="connsiteY16" fmla="*/ 1940052 h 2185821"/>
                <a:gd name="connsiteX17" fmla="*/ 1058273 w 1368385"/>
                <a:gd name="connsiteY17" fmla="*/ 1944801 h 2185821"/>
                <a:gd name="connsiteX18" fmla="*/ 1100235 w 1368385"/>
                <a:gd name="connsiteY18" fmla="*/ 2183439 h 2185821"/>
                <a:gd name="connsiteX19" fmla="*/ 764896 w 1368385"/>
                <a:gd name="connsiteY19" fmla="*/ 1775380 h 2185821"/>
                <a:gd name="connsiteX20" fmla="*/ 681241 w 1368385"/>
                <a:gd name="connsiteY20" fmla="*/ 1610433 h 2185821"/>
                <a:gd name="connsiteX21" fmla="*/ 667600 w 1368385"/>
                <a:gd name="connsiteY21" fmla="*/ 1593259 h 2185821"/>
                <a:gd name="connsiteX22" fmla="*/ 587007 w 1368385"/>
                <a:gd name="connsiteY22" fmla="*/ 1476847 h 2185821"/>
                <a:gd name="connsiteX23" fmla="*/ 578167 w 1368385"/>
                <a:gd name="connsiteY23" fmla="*/ 1462104 h 2185821"/>
                <a:gd name="connsiteX24" fmla="*/ 573601 w 1368385"/>
                <a:gd name="connsiteY24" fmla="*/ 1460554 h 2185821"/>
                <a:gd name="connsiteX25" fmla="*/ 597756 w 1368385"/>
                <a:gd name="connsiteY25" fmla="*/ 1599065 h 2185821"/>
                <a:gd name="connsiteX26" fmla="*/ 577885 w 1368385"/>
                <a:gd name="connsiteY26" fmla="*/ 1927685 h 2185821"/>
                <a:gd name="connsiteX27" fmla="*/ 376504 w 1368385"/>
                <a:gd name="connsiteY27" fmla="*/ 1439412 h 2185821"/>
                <a:gd name="connsiteX28" fmla="*/ 343845 w 1368385"/>
                <a:gd name="connsiteY28" fmla="*/ 1252142 h 2185821"/>
                <a:gd name="connsiteX29" fmla="*/ 330389 w 1368385"/>
                <a:gd name="connsiteY29" fmla="*/ 1225031 h 2185821"/>
                <a:gd name="connsiteX30" fmla="*/ 300441 w 1368385"/>
                <a:gd name="connsiteY30" fmla="*/ 1062796 h 2185821"/>
                <a:gd name="connsiteX31" fmla="*/ 317574 w 1368385"/>
                <a:gd name="connsiteY31" fmla="*/ 938854 h 2185821"/>
                <a:gd name="connsiteX32" fmla="*/ 324009 w 1368385"/>
                <a:gd name="connsiteY32" fmla="*/ 924215 h 2185821"/>
                <a:gd name="connsiteX0" fmla="*/ 324009 w 1368385"/>
                <a:gd name="connsiteY0" fmla="*/ 936912 h 2198518"/>
                <a:gd name="connsiteX1" fmla="*/ 8678 w 1368385"/>
                <a:gd name="connsiteY1" fmla="*/ 23630 h 2198518"/>
                <a:gd name="connsiteX2" fmla="*/ 560048 w 1368385"/>
                <a:gd name="connsiteY2" fmla="*/ 281818 h 2198518"/>
                <a:gd name="connsiteX3" fmla="*/ 753572 w 1368385"/>
                <a:gd name="connsiteY3" fmla="*/ 422773 h 2198518"/>
                <a:gd name="connsiteX4" fmla="*/ 1192667 w 1368385"/>
                <a:gd name="connsiteY4" fmla="*/ 1170769 h 2198518"/>
                <a:gd name="connsiteX5" fmla="*/ 1355574 w 1368385"/>
                <a:gd name="connsiteY5" fmla="*/ 1720852 h 2198518"/>
                <a:gd name="connsiteX6" fmla="*/ 1307807 w 1368385"/>
                <a:gd name="connsiteY6" fmla="*/ 1700663 h 2198518"/>
                <a:gd name="connsiteX7" fmla="*/ 1284399 w 1368385"/>
                <a:gd name="connsiteY7" fmla="*/ 1677466 h 2198518"/>
                <a:gd name="connsiteX8" fmla="*/ 1312920 w 1368385"/>
                <a:gd name="connsiteY8" fmla="*/ 1743607 h 2198518"/>
                <a:gd name="connsiteX9" fmla="*/ 1354880 w 1368385"/>
                <a:gd name="connsiteY9" fmla="*/ 1982246 h 2198518"/>
                <a:gd name="connsiteX10" fmla="*/ 1222130 w 1368385"/>
                <a:gd name="connsiteY10" fmla="*/ 1881880 h 2198518"/>
                <a:gd name="connsiteX11" fmla="*/ 1215186 w 1368385"/>
                <a:gd name="connsiteY11" fmla="*/ 1872872 h 2198518"/>
                <a:gd name="connsiteX12" fmla="*/ 1214124 w 1368385"/>
                <a:gd name="connsiteY12" fmla="*/ 1876111 h 2198518"/>
                <a:gd name="connsiteX13" fmla="*/ 1235662 w 1368385"/>
                <a:gd name="connsiteY13" fmla="*/ 1926059 h 2198518"/>
                <a:gd name="connsiteX14" fmla="*/ 1277623 w 1368385"/>
                <a:gd name="connsiteY14" fmla="*/ 2164698 h 2198518"/>
                <a:gd name="connsiteX15" fmla="*/ 1097401 w 1368385"/>
                <a:gd name="connsiteY15" fmla="*/ 2002744 h 2198518"/>
                <a:gd name="connsiteX16" fmla="*/ 1063678 w 1368385"/>
                <a:gd name="connsiteY16" fmla="*/ 1954046 h 2198518"/>
                <a:gd name="connsiteX17" fmla="*/ 1056225 w 1368385"/>
                <a:gd name="connsiteY17" fmla="*/ 1952749 h 2198518"/>
                <a:gd name="connsiteX18" fmla="*/ 1058273 w 1368385"/>
                <a:gd name="connsiteY18" fmla="*/ 1957498 h 2198518"/>
                <a:gd name="connsiteX19" fmla="*/ 1100235 w 1368385"/>
                <a:gd name="connsiteY19" fmla="*/ 2196136 h 2198518"/>
                <a:gd name="connsiteX20" fmla="*/ 764896 w 1368385"/>
                <a:gd name="connsiteY20" fmla="*/ 1788077 h 2198518"/>
                <a:gd name="connsiteX21" fmla="*/ 681241 w 1368385"/>
                <a:gd name="connsiteY21" fmla="*/ 1623130 h 2198518"/>
                <a:gd name="connsiteX22" fmla="*/ 667600 w 1368385"/>
                <a:gd name="connsiteY22" fmla="*/ 1605956 h 2198518"/>
                <a:gd name="connsiteX23" fmla="*/ 587007 w 1368385"/>
                <a:gd name="connsiteY23" fmla="*/ 1489544 h 2198518"/>
                <a:gd name="connsiteX24" fmla="*/ 578167 w 1368385"/>
                <a:gd name="connsiteY24" fmla="*/ 1474801 h 2198518"/>
                <a:gd name="connsiteX25" fmla="*/ 573601 w 1368385"/>
                <a:gd name="connsiteY25" fmla="*/ 1473251 h 2198518"/>
                <a:gd name="connsiteX26" fmla="*/ 597756 w 1368385"/>
                <a:gd name="connsiteY26" fmla="*/ 1611762 h 2198518"/>
                <a:gd name="connsiteX27" fmla="*/ 577885 w 1368385"/>
                <a:gd name="connsiteY27" fmla="*/ 1940382 h 2198518"/>
                <a:gd name="connsiteX28" fmla="*/ 376504 w 1368385"/>
                <a:gd name="connsiteY28" fmla="*/ 1452109 h 2198518"/>
                <a:gd name="connsiteX29" fmla="*/ 343845 w 1368385"/>
                <a:gd name="connsiteY29" fmla="*/ 1264839 h 2198518"/>
                <a:gd name="connsiteX30" fmla="*/ 330389 w 1368385"/>
                <a:gd name="connsiteY30" fmla="*/ 1237728 h 2198518"/>
                <a:gd name="connsiteX31" fmla="*/ 300441 w 1368385"/>
                <a:gd name="connsiteY31" fmla="*/ 1075493 h 2198518"/>
                <a:gd name="connsiteX32" fmla="*/ 317574 w 1368385"/>
                <a:gd name="connsiteY32" fmla="*/ 951551 h 2198518"/>
                <a:gd name="connsiteX33" fmla="*/ 324009 w 1368385"/>
                <a:gd name="connsiteY33" fmla="*/ 936912 h 2198518"/>
                <a:gd name="connsiteX0" fmla="*/ 316752 w 1361128"/>
                <a:gd name="connsiteY0" fmla="*/ 1232591 h 2494197"/>
                <a:gd name="connsiteX1" fmla="*/ 1421 w 1361128"/>
                <a:gd name="connsiteY1" fmla="*/ 319309 h 2494197"/>
                <a:gd name="connsiteX2" fmla="*/ 475024 w 1361128"/>
                <a:gd name="connsiteY2" fmla="*/ 14773 h 2494197"/>
                <a:gd name="connsiteX3" fmla="*/ 746315 w 1361128"/>
                <a:gd name="connsiteY3" fmla="*/ 718452 h 2494197"/>
                <a:gd name="connsiteX4" fmla="*/ 1185410 w 1361128"/>
                <a:gd name="connsiteY4" fmla="*/ 1466448 h 2494197"/>
                <a:gd name="connsiteX5" fmla="*/ 1348317 w 1361128"/>
                <a:gd name="connsiteY5" fmla="*/ 2016531 h 2494197"/>
                <a:gd name="connsiteX6" fmla="*/ 1300550 w 1361128"/>
                <a:gd name="connsiteY6" fmla="*/ 1996342 h 2494197"/>
                <a:gd name="connsiteX7" fmla="*/ 1277142 w 1361128"/>
                <a:gd name="connsiteY7" fmla="*/ 1973145 h 2494197"/>
                <a:gd name="connsiteX8" fmla="*/ 1305663 w 1361128"/>
                <a:gd name="connsiteY8" fmla="*/ 2039286 h 2494197"/>
                <a:gd name="connsiteX9" fmla="*/ 1347623 w 1361128"/>
                <a:gd name="connsiteY9" fmla="*/ 2277925 h 2494197"/>
                <a:gd name="connsiteX10" fmla="*/ 1214873 w 1361128"/>
                <a:gd name="connsiteY10" fmla="*/ 2177559 h 2494197"/>
                <a:gd name="connsiteX11" fmla="*/ 1207929 w 1361128"/>
                <a:gd name="connsiteY11" fmla="*/ 2168551 h 2494197"/>
                <a:gd name="connsiteX12" fmla="*/ 1206867 w 1361128"/>
                <a:gd name="connsiteY12" fmla="*/ 2171790 h 2494197"/>
                <a:gd name="connsiteX13" fmla="*/ 1228405 w 1361128"/>
                <a:gd name="connsiteY13" fmla="*/ 2221738 h 2494197"/>
                <a:gd name="connsiteX14" fmla="*/ 1270366 w 1361128"/>
                <a:gd name="connsiteY14" fmla="*/ 2460377 h 2494197"/>
                <a:gd name="connsiteX15" fmla="*/ 1090144 w 1361128"/>
                <a:gd name="connsiteY15" fmla="*/ 2298423 h 2494197"/>
                <a:gd name="connsiteX16" fmla="*/ 1056421 w 1361128"/>
                <a:gd name="connsiteY16" fmla="*/ 2249725 h 2494197"/>
                <a:gd name="connsiteX17" fmla="*/ 1048968 w 1361128"/>
                <a:gd name="connsiteY17" fmla="*/ 2248428 h 2494197"/>
                <a:gd name="connsiteX18" fmla="*/ 1051016 w 1361128"/>
                <a:gd name="connsiteY18" fmla="*/ 2253177 h 2494197"/>
                <a:gd name="connsiteX19" fmla="*/ 1092978 w 1361128"/>
                <a:gd name="connsiteY19" fmla="*/ 2491815 h 2494197"/>
                <a:gd name="connsiteX20" fmla="*/ 757639 w 1361128"/>
                <a:gd name="connsiteY20" fmla="*/ 2083756 h 2494197"/>
                <a:gd name="connsiteX21" fmla="*/ 673984 w 1361128"/>
                <a:gd name="connsiteY21" fmla="*/ 1918809 h 2494197"/>
                <a:gd name="connsiteX22" fmla="*/ 660343 w 1361128"/>
                <a:gd name="connsiteY22" fmla="*/ 1901635 h 2494197"/>
                <a:gd name="connsiteX23" fmla="*/ 579750 w 1361128"/>
                <a:gd name="connsiteY23" fmla="*/ 1785223 h 2494197"/>
                <a:gd name="connsiteX24" fmla="*/ 570910 w 1361128"/>
                <a:gd name="connsiteY24" fmla="*/ 1770480 h 2494197"/>
                <a:gd name="connsiteX25" fmla="*/ 566344 w 1361128"/>
                <a:gd name="connsiteY25" fmla="*/ 1768930 h 2494197"/>
                <a:gd name="connsiteX26" fmla="*/ 590499 w 1361128"/>
                <a:gd name="connsiteY26" fmla="*/ 1907441 h 2494197"/>
                <a:gd name="connsiteX27" fmla="*/ 570628 w 1361128"/>
                <a:gd name="connsiteY27" fmla="*/ 2236061 h 2494197"/>
                <a:gd name="connsiteX28" fmla="*/ 369247 w 1361128"/>
                <a:gd name="connsiteY28" fmla="*/ 1747788 h 2494197"/>
                <a:gd name="connsiteX29" fmla="*/ 336588 w 1361128"/>
                <a:gd name="connsiteY29" fmla="*/ 1560518 h 2494197"/>
                <a:gd name="connsiteX30" fmla="*/ 323132 w 1361128"/>
                <a:gd name="connsiteY30" fmla="*/ 1533407 h 2494197"/>
                <a:gd name="connsiteX31" fmla="*/ 293184 w 1361128"/>
                <a:gd name="connsiteY31" fmla="*/ 1371172 h 2494197"/>
                <a:gd name="connsiteX32" fmla="*/ 310317 w 1361128"/>
                <a:gd name="connsiteY32" fmla="*/ 1247230 h 2494197"/>
                <a:gd name="connsiteX33" fmla="*/ 316752 w 1361128"/>
                <a:gd name="connsiteY33" fmla="*/ 1232591 h 24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61128" h="2494197">
                  <a:moveTo>
                    <a:pt x="316752" y="1232591"/>
                  </a:moveTo>
                  <a:cubicBezTo>
                    <a:pt x="324912" y="1199357"/>
                    <a:pt x="-24958" y="522279"/>
                    <a:pt x="1421" y="319309"/>
                  </a:cubicBezTo>
                  <a:cubicBezTo>
                    <a:pt x="27800" y="116339"/>
                    <a:pt x="350875" y="-51751"/>
                    <a:pt x="475024" y="14773"/>
                  </a:cubicBezTo>
                  <a:cubicBezTo>
                    <a:pt x="599173" y="81297"/>
                    <a:pt x="640878" y="570293"/>
                    <a:pt x="746315" y="718452"/>
                  </a:cubicBezTo>
                  <a:cubicBezTo>
                    <a:pt x="881134" y="797545"/>
                    <a:pt x="1085076" y="1250102"/>
                    <a:pt x="1185410" y="1466448"/>
                  </a:cubicBezTo>
                  <a:cubicBezTo>
                    <a:pt x="1285744" y="1682794"/>
                    <a:pt x="1329127" y="1928215"/>
                    <a:pt x="1348317" y="2016531"/>
                  </a:cubicBezTo>
                  <a:cubicBezTo>
                    <a:pt x="1367507" y="2104847"/>
                    <a:pt x="1321895" y="2014563"/>
                    <a:pt x="1300550" y="1996342"/>
                  </a:cubicBezTo>
                  <a:lnTo>
                    <a:pt x="1277142" y="1973145"/>
                  </a:lnTo>
                  <a:lnTo>
                    <a:pt x="1305663" y="2039286"/>
                  </a:lnTo>
                  <a:cubicBezTo>
                    <a:pt x="1357705" y="2168440"/>
                    <a:pt x="1376400" y="2261964"/>
                    <a:pt x="1347623" y="2277925"/>
                  </a:cubicBezTo>
                  <a:cubicBezTo>
                    <a:pt x="1324602" y="2290693"/>
                    <a:pt x="1275558" y="2251404"/>
                    <a:pt x="1214873" y="2177559"/>
                  </a:cubicBezTo>
                  <a:lnTo>
                    <a:pt x="1207929" y="2168551"/>
                  </a:lnTo>
                  <a:lnTo>
                    <a:pt x="1206867" y="2171790"/>
                  </a:lnTo>
                  <a:lnTo>
                    <a:pt x="1228405" y="2221738"/>
                  </a:lnTo>
                  <a:cubicBezTo>
                    <a:pt x="1280448" y="2350892"/>
                    <a:pt x="1299143" y="2444416"/>
                    <a:pt x="1270366" y="2460377"/>
                  </a:cubicBezTo>
                  <a:cubicBezTo>
                    <a:pt x="1241590" y="2476337"/>
                    <a:pt x="1172151" y="2410958"/>
                    <a:pt x="1090144" y="2298423"/>
                  </a:cubicBezTo>
                  <a:lnTo>
                    <a:pt x="1056421" y="2249725"/>
                  </a:lnTo>
                  <a:lnTo>
                    <a:pt x="1048968" y="2248428"/>
                  </a:lnTo>
                  <a:lnTo>
                    <a:pt x="1051016" y="2253177"/>
                  </a:lnTo>
                  <a:cubicBezTo>
                    <a:pt x="1103059" y="2382331"/>
                    <a:pt x="1121754" y="2475854"/>
                    <a:pt x="1092978" y="2491815"/>
                  </a:cubicBezTo>
                  <a:cubicBezTo>
                    <a:pt x="1046934" y="2517352"/>
                    <a:pt x="896798" y="2334658"/>
                    <a:pt x="757639" y="2083756"/>
                  </a:cubicBezTo>
                  <a:lnTo>
                    <a:pt x="673984" y="1918809"/>
                  </a:lnTo>
                  <a:lnTo>
                    <a:pt x="660343" y="1901635"/>
                  </a:lnTo>
                  <a:cubicBezTo>
                    <a:pt x="633198" y="1865001"/>
                    <a:pt x="606234" y="1826105"/>
                    <a:pt x="579750" y="1785223"/>
                  </a:cubicBezTo>
                  <a:lnTo>
                    <a:pt x="570910" y="1770480"/>
                  </a:lnTo>
                  <a:lnTo>
                    <a:pt x="566344" y="1768930"/>
                  </a:lnTo>
                  <a:lnTo>
                    <a:pt x="590499" y="1907441"/>
                  </a:lnTo>
                  <a:cubicBezTo>
                    <a:pt x="615156" y="2092825"/>
                    <a:pt x="609251" y="2227841"/>
                    <a:pt x="570628" y="2236061"/>
                  </a:cubicBezTo>
                  <a:cubicBezTo>
                    <a:pt x="519131" y="2247021"/>
                    <a:pt x="428969" y="2028413"/>
                    <a:pt x="369247" y="1747788"/>
                  </a:cubicBezTo>
                  <a:lnTo>
                    <a:pt x="336588" y="1560518"/>
                  </a:lnTo>
                  <a:lnTo>
                    <a:pt x="323132" y="1533407"/>
                  </a:lnTo>
                  <a:cubicBezTo>
                    <a:pt x="303848" y="1483542"/>
                    <a:pt x="293184" y="1428719"/>
                    <a:pt x="293184" y="1371172"/>
                  </a:cubicBezTo>
                  <a:cubicBezTo>
                    <a:pt x="293184" y="1328011"/>
                    <a:pt x="299182" y="1286383"/>
                    <a:pt x="310317" y="1247230"/>
                  </a:cubicBezTo>
                  <a:lnTo>
                    <a:pt x="316752" y="1232591"/>
                  </a:lnTo>
                  <a:close/>
                </a:path>
              </a:pathLst>
            </a:custGeom>
            <a:solidFill>
              <a:srgbClr val="EBA8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Szabadkézi sokszög 166">
              <a:extLst>
                <a:ext uri="{FF2B5EF4-FFF2-40B4-BE49-F238E27FC236}">
                  <a16:creationId xmlns:a16="http://schemas.microsoft.com/office/drawing/2014/main" id="{408A27E4-F4D8-4F1D-ACC7-CFC56A3507E9}"/>
                </a:ext>
              </a:extLst>
            </p:cNvPr>
            <p:cNvSpPr/>
            <p:nvPr/>
          </p:nvSpPr>
          <p:spPr>
            <a:xfrm rot="3188988" flipH="1">
              <a:off x="6868489" y="2476396"/>
              <a:ext cx="1130653" cy="443423"/>
            </a:xfrm>
            <a:custGeom>
              <a:avLst/>
              <a:gdLst>
                <a:gd name="connsiteX0" fmla="*/ 26758 w 2353573"/>
                <a:gd name="connsiteY0" fmla="*/ 211494 h 626124"/>
                <a:gd name="connsiteX1" fmla="*/ 103703 w 2353573"/>
                <a:gd name="connsiteY1" fmla="*/ 143874 h 626124"/>
                <a:gd name="connsiteX2" fmla="*/ 1288090 w 2353573"/>
                <a:gd name="connsiteY2" fmla="*/ 82623 h 626124"/>
                <a:gd name="connsiteX3" fmla="*/ 1308616 w 2353573"/>
                <a:gd name="connsiteY3" fmla="*/ 84300 h 626124"/>
                <a:gd name="connsiteX4" fmla="*/ 2353573 w 2353573"/>
                <a:gd name="connsiteY4" fmla="*/ 84300 h 626124"/>
                <a:gd name="connsiteX5" fmla="*/ 2353573 w 2353573"/>
                <a:gd name="connsiteY5" fmla="*/ 570300 h 626124"/>
                <a:gd name="connsiteX6" fmla="*/ 1438086 w 2353573"/>
                <a:gd name="connsiteY6" fmla="*/ 570300 h 626124"/>
                <a:gd name="connsiteX7" fmla="*/ 1437993 w 2353573"/>
                <a:gd name="connsiteY7" fmla="*/ 573248 h 626124"/>
                <a:gd name="connsiteX8" fmla="*/ 110328 w 2353573"/>
                <a:gd name="connsiteY8" fmla="*/ 449998 h 626124"/>
                <a:gd name="connsiteX9" fmla="*/ 26758 w 2353573"/>
                <a:gd name="connsiteY9" fmla="*/ 211494 h 6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573" h="626124">
                  <a:moveTo>
                    <a:pt x="26758" y="211494"/>
                  </a:moveTo>
                  <a:cubicBezTo>
                    <a:pt x="44225" y="186635"/>
                    <a:pt x="70058" y="163651"/>
                    <a:pt x="103703" y="143874"/>
                  </a:cubicBezTo>
                  <a:cubicBezTo>
                    <a:pt x="405870" y="-105340"/>
                    <a:pt x="889446" y="34745"/>
                    <a:pt x="1288090" y="82623"/>
                  </a:cubicBezTo>
                  <a:lnTo>
                    <a:pt x="1308616" y="84300"/>
                  </a:lnTo>
                  <a:lnTo>
                    <a:pt x="2353573" y="84300"/>
                  </a:lnTo>
                  <a:lnTo>
                    <a:pt x="2353573" y="570300"/>
                  </a:lnTo>
                  <a:lnTo>
                    <a:pt x="1438086" y="570300"/>
                  </a:lnTo>
                  <a:lnTo>
                    <a:pt x="1437993" y="573248"/>
                  </a:lnTo>
                  <a:cubicBezTo>
                    <a:pt x="1016344" y="559870"/>
                    <a:pt x="571461" y="763781"/>
                    <a:pt x="110328" y="449998"/>
                  </a:cubicBezTo>
                  <a:cubicBezTo>
                    <a:pt x="-2763" y="377537"/>
                    <a:pt x="-25645" y="286072"/>
                    <a:pt x="26758" y="211494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Téglalap 50">
              <a:extLst>
                <a:ext uri="{FF2B5EF4-FFF2-40B4-BE49-F238E27FC236}">
                  <a16:creationId xmlns:a16="http://schemas.microsoft.com/office/drawing/2014/main" id="{6ABB7B86-6658-41AD-AFD3-1D3E18E7EC46}"/>
                </a:ext>
              </a:extLst>
            </p:cNvPr>
            <p:cNvSpPr/>
            <p:nvPr/>
          </p:nvSpPr>
          <p:spPr>
            <a:xfrm rot="212240">
              <a:off x="6082629" y="1750572"/>
              <a:ext cx="370770" cy="1382141"/>
            </a:xfrm>
            <a:custGeom>
              <a:avLst/>
              <a:gdLst>
                <a:gd name="connsiteX0" fmla="*/ 0 w 1863436"/>
                <a:gd name="connsiteY0" fmla="*/ 0 h 2147455"/>
                <a:gd name="connsiteX1" fmla="*/ 1863436 w 1863436"/>
                <a:gd name="connsiteY1" fmla="*/ 0 h 2147455"/>
                <a:gd name="connsiteX2" fmla="*/ 1863436 w 1863436"/>
                <a:gd name="connsiteY2" fmla="*/ 2147455 h 2147455"/>
                <a:gd name="connsiteX3" fmla="*/ 0 w 1863436"/>
                <a:gd name="connsiteY3" fmla="*/ 2147455 h 2147455"/>
                <a:gd name="connsiteX4" fmla="*/ 0 w 1863436"/>
                <a:gd name="connsiteY4" fmla="*/ 0 h 2147455"/>
                <a:gd name="connsiteX0" fmla="*/ 0 w 2106660"/>
                <a:gd name="connsiteY0" fmla="*/ 0 h 2147455"/>
                <a:gd name="connsiteX1" fmla="*/ 1863436 w 2106660"/>
                <a:gd name="connsiteY1" fmla="*/ 0 h 2147455"/>
                <a:gd name="connsiteX2" fmla="*/ 1863436 w 2106660"/>
                <a:gd name="connsiteY2" fmla="*/ 2147455 h 2147455"/>
                <a:gd name="connsiteX3" fmla="*/ 0 w 2106660"/>
                <a:gd name="connsiteY3" fmla="*/ 2147455 h 2147455"/>
                <a:gd name="connsiteX4" fmla="*/ 0 w 2106660"/>
                <a:gd name="connsiteY4" fmla="*/ 0 h 2147455"/>
                <a:gd name="connsiteX0" fmla="*/ 317115 w 2423775"/>
                <a:gd name="connsiteY0" fmla="*/ 0 h 2147455"/>
                <a:gd name="connsiteX1" fmla="*/ 2180551 w 2423775"/>
                <a:gd name="connsiteY1" fmla="*/ 0 h 2147455"/>
                <a:gd name="connsiteX2" fmla="*/ 2180551 w 2423775"/>
                <a:gd name="connsiteY2" fmla="*/ 2147455 h 2147455"/>
                <a:gd name="connsiteX3" fmla="*/ 317115 w 2423775"/>
                <a:gd name="connsiteY3" fmla="*/ 2147455 h 2147455"/>
                <a:gd name="connsiteX4" fmla="*/ 317115 w 2423775"/>
                <a:gd name="connsiteY4" fmla="*/ 0 h 2147455"/>
                <a:gd name="connsiteX0" fmla="*/ 317115 w 2369034"/>
                <a:gd name="connsiteY0" fmla="*/ 0 h 2147455"/>
                <a:gd name="connsiteX1" fmla="*/ 2104351 w 2369034"/>
                <a:gd name="connsiteY1" fmla="*/ 69273 h 2147455"/>
                <a:gd name="connsiteX2" fmla="*/ 2180551 w 2369034"/>
                <a:gd name="connsiteY2" fmla="*/ 2147455 h 2147455"/>
                <a:gd name="connsiteX3" fmla="*/ 317115 w 2369034"/>
                <a:gd name="connsiteY3" fmla="*/ 2147455 h 2147455"/>
                <a:gd name="connsiteX4" fmla="*/ 317115 w 2369034"/>
                <a:gd name="connsiteY4" fmla="*/ 0 h 2147455"/>
                <a:gd name="connsiteX0" fmla="*/ 317115 w 2393476"/>
                <a:gd name="connsiteY0" fmla="*/ 20781 h 2168236"/>
                <a:gd name="connsiteX1" fmla="*/ 2138988 w 2393476"/>
                <a:gd name="connsiteY1" fmla="*/ 0 h 2168236"/>
                <a:gd name="connsiteX2" fmla="*/ 2180551 w 2393476"/>
                <a:gd name="connsiteY2" fmla="*/ 2168236 h 2168236"/>
                <a:gd name="connsiteX3" fmla="*/ 317115 w 2393476"/>
                <a:gd name="connsiteY3" fmla="*/ 2168236 h 2168236"/>
                <a:gd name="connsiteX4" fmla="*/ 317115 w 2393476"/>
                <a:gd name="connsiteY4" fmla="*/ 20781 h 2168236"/>
                <a:gd name="connsiteX0" fmla="*/ 317115 w 2525687"/>
                <a:gd name="connsiteY0" fmla="*/ 20781 h 2168236"/>
                <a:gd name="connsiteX1" fmla="*/ 2138988 w 2525687"/>
                <a:gd name="connsiteY1" fmla="*/ 0 h 2168236"/>
                <a:gd name="connsiteX2" fmla="*/ 2180551 w 2525687"/>
                <a:gd name="connsiteY2" fmla="*/ 2168236 h 2168236"/>
                <a:gd name="connsiteX3" fmla="*/ 317115 w 2525687"/>
                <a:gd name="connsiteY3" fmla="*/ 2168236 h 2168236"/>
                <a:gd name="connsiteX4" fmla="*/ 317115 w 2525687"/>
                <a:gd name="connsiteY4" fmla="*/ 20781 h 2168236"/>
                <a:gd name="connsiteX0" fmla="*/ 317115 w 2594875"/>
                <a:gd name="connsiteY0" fmla="*/ 20781 h 2410690"/>
                <a:gd name="connsiteX1" fmla="*/ 2138988 w 2594875"/>
                <a:gd name="connsiteY1" fmla="*/ 0 h 2410690"/>
                <a:gd name="connsiteX2" fmla="*/ 2395296 w 2594875"/>
                <a:gd name="connsiteY2" fmla="*/ 2410690 h 2410690"/>
                <a:gd name="connsiteX3" fmla="*/ 317115 w 2594875"/>
                <a:gd name="connsiteY3" fmla="*/ 2168236 h 2410690"/>
                <a:gd name="connsiteX4" fmla="*/ 317115 w 2594875"/>
                <a:gd name="connsiteY4" fmla="*/ 20781 h 2410690"/>
                <a:gd name="connsiteX0" fmla="*/ 317115 w 2594875"/>
                <a:gd name="connsiteY0" fmla="*/ 20781 h 2389908"/>
                <a:gd name="connsiteX1" fmla="*/ 2138988 w 2594875"/>
                <a:gd name="connsiteY1" fmla="*/ 0 h 2389908"/>
                <a:gd name="connsiteX2" fmla="*/ 2395296 w 2594875"/>
                <a:gd name="connsiteY2" fmla="*/ 2389908 h 2389908"/>
                <a:gd name="connsiteX3" fmla="*/ 317115 w 2594875"/>
                <a:gd name="connsiteY3" fmla="*/ 2168236 h 2389908"/>
                <a:gd name="connsiteX4" fmla="*/ 317115 w 2594875"/>
                <a:gd name="connsiteY4" fmla="*/ 20781 h 2389908"/>
                <a:gd name="connsiteX0" fmla="*/ 317115 w 2597507"/>
                <a:gd name="connsiteY0" fmla="*/ 20781 h 2168236"/>
                <a:gd name="connsiteX1" fmla="*/ 2138988 w 2597507"/>
                <a:gd name="connsiteY1" fmla="*/ 0 h 2168236"/>
                <a:gd name="connsiteX2" fmla="*/ 2402223 w 2597507"/>
                <a:gd name="connsiteY2" fmla="*/ 2147453 h 2168236"/>
                <a:gd name="connsiteX3" fmla="*/ 317115 w 2597507"/>
                <a:gd name="connsiteY3" fmla="*/ 2168236 h 2168236"/>
                <a:gd name="connsiteX4" fmla="*/ 317115 w 2597507"/>
                <a:gd name="connsiteY4" fmla="*/ 20781 h 2168236"/>
                <a:gd name="connsiteX0" fmla="*/ 317115 w 2589697"/>
                <a:gd name="connsiteY0" fmla="*/ 20781 h 2195944"/>
                <a:gd name="connsiteX1" fmla="*/ 2138988 w 2589697"/>
                <a:gd name="connsiteY1" fmla="*/ 0 h 2195944"/>
                <a:gd name="connsiteX2" fmla="*/ 2381441 w 2589697"/>
                <a:gd name="connsiteY2" fmla="*/ 2195944 h 2195944"/>
                <a:gd name="connsiteX3" fmla="*/ 317115 w 2589697"/>
                <a:gd name="connsiteY3" fmla="*/ 2168236 h 2195944"/>
                <a:gd name="connsiteX4" fmla="*/ 317115 w 2589697"/>
                <a:gd name="connsiteY4" fmla="*/ 20781 h 2195944"/>
                <a:gd name="connsiteX0" fmla="*/ 376591 w 2455210"/>
                <a:gd name="connsiteY0" fmla="*/ 0 h 2272145"/>
                <a:gd name="connsiteX1" fmla="*/ 2004501 w 2455210"/>
                <a:gd name="connsiteY1" fmla="*/ 76201 h 2272145"/>
                <a:gd name="connsiteX2" fmla="*/ 2246954 w 2455210"/>
                <a:gd name="connsiteY2" fmla="*/ 2272145 h 2272145"/>
                <a:gd name="connsiteX3" fmla="*/ 182628 w 2455210"/>
                <a:gd name="connsiteY3" fmla="*/ 2244437 h 2272145"/>
                <a:gd name="connsiteX4" fmla="*/ 376591 w 2455210"/>
                <a:gd name="connsiteY4" fmla="*/ 0 h 2272145"/>
                <a:gd name="connsiteX0" fmla="*/ 376591 w 2300477"/>
                <a:gd name="connsiteY0" fmla="*/ 6926 h 2279071"/>
                <a:gd name="connsiteX1" fmla="*/ 1706628 w 2300477"/>
                <a:gd name="connsiteY1" fmla="*/ 0 h 2279071"/>
                <a:gd name="connsiteX2" fmla="*/ 2246954 w 2300477"/>
                <a:gd name="connsiteY2" fmla="*/ 2279071 h 2279071"/>
                <a:gd name="connsiteX3" fmla="*/ 182628 w 2300477"/>
                <a:gd name="connsiteY3" fmla="*/ 2251363 h 2279071"/>
                <a:gd name="connsiteX4" fmla="*/ 376591 w 2300477"/>
                <a:gd name="connsiteY4" fmla="*/ 6926 h 2279071"/>
                <a:gd name="connsiteX0" fmla="*/ 434122 w 2219463"/>
                <a:gd name="connsiteY0" fmla="*/ 0 h 2286000"/>
                <a:gd name="connsiteX1" fmla="*/ 1625614 w 2219463"/>
                <a:gd name="connsiteY1" fmla="*/ 6929 h 2286000"/>
                <a:gd name="connsiteX2" fmla="*/ 2165940 w 2219463"/>
                <a:gd name="connsiteY2" fmla="*/ 2286000 h 2286000"/>
                <a:gd name="connsiteX3" fmla="*/ 101614 w 2219463"/>
                <a:gd name="connsiteY3" fmla="*/ 2258292 h 2286000"/>
                <a:gd name="connsiteX4" fmla="*/ 434122 w 2219463"/>
                <a:gd name="connsiteY4" fmla="*/ 0 h 2286000"/>
                <a:gd name="connsiteX0" fmla="*/ 646858 w 2432199"/>
                <a:gd name="connsiteY0" fmla="*/ 0 h 2286000"/>
                <a:gd name="connsiteX1" fmla="*/ 1838350 w 2432199"/>
                <a:gd name="connsiteY1" fmla="*/ 6929 h 2286000"/>
                <a:gd name="connsiteX2" fmla="*/ 2378676 w 2432199"/>
                <a:gd name="connsiteY2" fmla="*/ 2286000 h 2286000"/>
                <a:gd name="connsiteX3" fmla="*/ 314350 w 2432199"/>
                <a:gd name="connsiteY3" fmla="*/ 2258292 h 2286000"/>
                <a:gd name="connsiteX4" fmla="*/ 646858 w 2432199"/>
                <a:gd name="connsiteY4" fmla="*/ 0 h 2286000"/>
                <a:gd name="connsiteX0" fmla="*/ 646858 w 2564408"/>
                <a:gd name="connsiteY0" fmla="*/ 0 h 2286000"/>
                <a:gd name="connsiteX1" fmla="*/ 1838350 w 2564408"/>
                <a:gd name="connsiteY1" fmla="*/ 6929 h 2286000"/>
                <a:gd name="connsiteX2" fmla="*/ 2378676 w 2564408"/>
                <a:gd name="connsiteY2" fmla="*/ 2286000 h 2286000"/>
                <a:gd name="connsiteX3" fmla="*/ 314350 w 2564408"/>
                <a:gd name="connsiteY3" fmla="*/ 2258292 h 2286000"/>
                <a:gd name="connsiteX4" fmla="*/ 646858 w 2564408"/>
                <a:gd name="connsiteY4" fmla="*/ 0 h 2286000"/>
                <a:gd name="connsiteX0" fmla="*/ 646858 w 2564408"/>
                <a:gd name="connsiteY0" fmla="*/ 112390 h 2398390"/>
                <a:gd name="connsiteX1" fmla="*/ 1838350 w 2564408"/>
                <a:gd name="connsiteY1" fmla="*/ 119319 h 2398390"/>
                <a:gd name="connsiteX2" fmla="*/ 2378676 w 2564408"/>
                <a:gd name="connsiteY2" fmla="*/ 2398390 h 2398390"/>
                <a:gd name="connsiteX3" fmla="*/ 314350 w 2564408"/>
                <a:gd name="connsiteY3" fmla="*/ 2370682 h 2398390"/>
                <a:gd name="connsiteX4" fmla="*/ 646858 w 2564408"/>
                <a:gd name="connsiteY4" fmla="*/ 112390 h 2398390"/>
                <a:gd name="connsiteX0" fmla="*/ 646858 w 2564408"/>
                <a:gd name="connsiteY0" fmla="*/ 193978 h 2479978"/>
                <a:gd name="connsiteX1" fmla="*/ 1838350 w 2564408"/>
                <a:gd name="connsiteY1" fmla="*/ 200907 h 2479978"/>
                <a:gd name="connsiteX2" fmla="*/ 2378676 w 2564408"/>
                <a:gd name="connsiteY2" fmla="*/ 2479978 h 2479978"/>
                <a:gd name="connsiteX3" fmla="*/ 314350 w 2564408"/>
                <a:gd name="connsiteY3" fmla="*/ 2452270 h 2479978"/>
                <a:gd name="connsiteX4" fmla="*/ 646858 w 2564408"/>
                <a:gd name="connsiteY4" fmla="*/ 193978 h 2479978"/>
                <a:gd name="connsiteX0" fmla="*/ 646858 w 2599030"/>
                <a:gd name="connsiteY0" fmla="*/ 211921 h 2497921"/>
                <a:gd name="connsiteX1" fmla="*/ 1900696 w 2599030"/>
                <a:gd name="connsiteY1" fmla="*/ 184213 h 2497921"/>
                <a:gd name="connsiteX2" fmla="*/ 2378676 w 2599030"/>
                <a:gd name="connsiteY2" fmla="*/ 2497921 h 2497921"/>
                <a:gd name="connsiteX3" fmla="*/ 314350 w 2599030"/>
                <a:gd name="connsiteY3" fmla="*/ 2470213 h 2497921"/>
                <a:gd name="connsiteX4" fmla="*/ 646858 w 2599030"/>
                <a:gd name="connsiteY4" fmla="*/ 211921 h 2497921"/>
                <a:gd name="connsiteX0" fmla="*/ 646858 w 2599030"/>
                <a:gd name="connsiteY0" fmla="*/ 195762 h 2481762"/>
                <a:gd name="connsiteX1" fmla="*/ 1900696 w 2599030"/>
                <a:gd name="connsiteY1" fmla="*/ 168054 h 2481762"/>
                <a:gd name="connsiteX2" fmla="*/ 2378676 w 2599030"/>
                <a:gd name="connsiteY2" fmla="*/ 2481762 h 2481762"/>
                <a:gd name="connsiteX3" fmla="*/ 314350 w 2599030"/>
                <a:gd name="connsiteY3" fmla="*/ 2454054 h 2481762"/>
                <a:gd name="connsiteX4" fmla="*/ 646858 w 2599030"/>
                <a:gd name="connsiteY4" fmla="*/ 195762 h 2481762"/>
                <a:gd name="connsiteX0" fmla="*/ 646858 w 2599030"/>
                <a:gd name="connsiteY0" fmla="*/ 195762 h 2481762"/>
                <a:gd name="connsiteX1" fmla="*/ 1900696 w 2599030"/>
                <a:gd name="connsiteY1" fmla="*/ 168054 h 2481762"/>
                <a:gd name="connsiteX2" fmla="*/ 2378676 w 2599030"/>
                <a:gd name="connsiteY2" fmla="*/ 2481762 h 2481762"/>
                <a:gd name="connsiteX3" fmla="*/ 314350 w 2599030"/>
                <a:gd name="connsiteY3" fmla="*/ 2454054 h 2481762"/>
                <a:gd name="connsiteX4" fmla="*/ 646858 w 2599030"/>
                <a:gd name="connsiteY4" fmla="*/ 195762 h 2481762"/>
                <a:gd name="connsiteX0" fmla="*/ 646858 w 2556012"/>
                <a:gd name="connsiteY0" fmla="*/ 195762 h 2454054"/>
                <a:gd name="connsiteX1" fmla="*/ 1900696 w 2556012"/>
                <a:gd name="connsiteY1" fmla="*/ 168054 h 2454054"/>
                <a:gd name="connsiteX2" fmla="*/ 2271996 w 2556012"/>
                <a:gd name="connsiteY2" fmla="*/ 2453764 h 2454054"/>
                <a:gd name="connsiteX3" fmla="*/ 314350 w 2556012"/>
                <a:gd name="connsiteY3" fmla="*/ 2454054 h 2454054"/>
                <a:gd name="connsiteX4" fmla="*/ 646858 w 2556012"/>
                <a:gd name="connsiteY4" fmla="*/ 195762 h 2454054"/>
                <a:gd name="connsiteX0" fmla="*/ 611127 w 2520281"/>
                <a:gd name="connsiteY0" fmla="*/ 195762 h 2453765"/>
                <a:gd name="connsiteX1" fmla="*/ 1864965 w 2520281"/>
                <a:gd name="connsiteY1" fmla="*/ 168054 h 2453765"/>
                <a:gd name="connsiteX2" fmla="*/ 2236265 w 2520281"/>
                <a:gd name="connsiteY2" fmla="*/ 2453764 h 2453765"/>
                <a:gd name="connsiteX3" fmla="*/ 382919 w 2520281"/>
                <a:gd name="connsiteY3" fmla="*/ 2430532 h 2453765"/>
                <a:gd name="connsiteX4" fmla="*/ 611127 w 2520281"/>
                <a:gd name="connsiteY4" fmla="*/ 195762 h 245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281" h="2453765">
                  <a:moveTo>
                    <a:pt x="611127" y="195762"/>
                  </a:moveTo>
                  <a:cubicBezTo>
                    <a:pt x="987509" y="-65165"/>
                    <a:pt x="1523220" y="-55929"/>
                    <a:pt x="1864965" y="168054"/>
                  </a:cubicBezTo>
                  <a:cubicBezTo>
                    <a:pt x="3077239" y="738400"/>
                    <a:pt x="2236265" y="1737946"/>
                    <a:pt x="2236265" y="2453764"/>
                  </a:cubicBezTo>
                  <a:cubicBezTo>
                    <a:pt x="1583716" y="2453861"/>
                    <a:pt x="1035468" y="2430435"/>
                    <a:pt x="382919" y="2430532"/>
                  </a:cubicBezTo>
                  <a:cubicBezTo>
                    <a:pt x="382919" y="1714714"/>
                    <a:pt x="-615000" y="994707"/>
                    <a:pt x="611127" y="195762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Szabadkézi sokszög 248">
              <a:extLst>
                <a:ext uri="{FF2B5EF4-FFF2-40B4-BE49-F238E27FC236}">
                  <a16:creationId xmlns:a16="http://schemas.microsoft.com/office/drawing/2014/main" id="{1EA2CDFD-1016-4F4A-86E3-1339D5E346C9}"/>
                </a:ext>
              </a:extLst>
            </p:cNvPr>
            <p:cNvSpPr/>
            <p:nvPr/>
          </p:nvSpPr>
          <p:spPr>
            <a:xfrm rot="18262351">
              <a:off x="5886109" y="2507738"/>
              <a:ext cx="1061014" cy="432844"/>
            </a:xfrm>
            <a:custGeom>
              <a:avLst/>
              <a:gdLst>
                <a:gd name="connsiteX0" fmla="*/ 26758 w 2353573"/>
                <a:gd name="connsiteY0" fmla="*/ 211494 h 626124"/>
                <a:gd name="connsiteX1" fmla="*/ 103703 w 2353573"/>
                <a:gd name="connsiteY1" fmla="*/ 143874 h 626124"/>
                <a:gd name="connsiteX2" fmla="*/ 1288090 w 2353573"/>
                <a:gd name="connsiteY2" fmla="*/ 82623 h 626124"/>
                <a:gd name="connsiteX3" fmla="*/ 1308616 w 2353573"/>
                <a:gd name="connsiteY3" fmla="*/ 84300 h 626124"/>
                <a:gd name="connsiteX4" fmla="*/ 2353573 w 2353573"/>
                <a:gd name="connsiteY4" fmla="*/ 84300 h 626124"/>
                <a:gd name="connsiteX5" fmla="*/ 2353573 w 2353573"/>
                <a:gd name="connsiteY5" fmla="*/ 570300 h 626124"/>
                <a:gd name="connsiteX6" fmla="*/ 1438086 w 2353573"/>
                <a:gd name="connsiteY6" fmla="*/ 570300 h 626124"/>
                <a:gd name="connsiteX7" fmla="*/ 1437993 w 2353573"/>
                <a:gd name="connsiteY7" fmla="*/ 573248 h 626124"/>
                <a:gd name="connsiteX8" fmla="*/ 110328 w 2353573"/>
                <a:gd name="connsiteY8" fmla="*/ 449998 h 626124"/>
                <a:gd name="connsiteX9" fmla="*/ 26758 w 2353573"/>
                <a:gd name="connsiteY9" fmla="*/ 211494 h 6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573" h="626124">
                  <a:moveTo>
                    <a:pt x="26758" y="211494"/>
                  </a:moveTo>
                  <a:cubicBezTo>
                    <a:pt x="44225" y="186635"/>
                    <a:pt x="70058" y="163651"/>
                    <a:pt x="103703" y="143874"/>
                  </a:cubicBezTo>
                  <a:cubicBezTo>
                    <a:pt x="405870" y="-105340"/>
                    <a:pt x="889446" y="34745"/>
                    <a:pt x="1288090" y="82623"/>
                  </a:cubicBezTo>
                  <a:lnTo>
                    <a:pt x="1308616" y="84300"/>
                  </a:lnTo>
                  <a:lnTo>
                    <a:pt x="2353573" y="84300"/>
                  </a:lnTo>
                  <a:lnTo>
                    <a:pt x="2353573" y="570300"/>
                  </a:lnTo>
                  <a:lnTo>
                    <a:pt x="1438086" y="570300"/>
                  </a:lnTo>
                  <a:lnTo>
                    <a:pt x="1437993" y="573248"/>
                  </a:lnTo>
                  <a:cubicBezTo>
                    <a:pt x="1016344" y="559870"/>
                    <a:pt x="571461" y="763781"/>
                    <a:pt x="110328" y="449998"/>
                  </a:cubicBezTo>
                  <a:cubicBezTo>
                    <a:pt x="-2763" y="377537"/>
                    <a:pt x="-25645" y="286072"/>
                    <a:pt x="26758" y="211494"/>
                  </a:cubicBezTo>
                  <a:close/>
                </a:path>
              </a:pathLst>
            </a:custGeom>
            <a:solidFill>
              <a:srgbClr val="622E1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635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415083" flipH="1">
              <a:off x="6853486" y="1142252"/>
              <a:ext cx="100466" cy="229409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2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30586 -0.0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5">
                <a:lumMod val="60000"/>
                <a:lumOff val="40000"/>
              </a:schemeClr>
            </a:gs>
            <a:gs pos="51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6166647" y="435159"/>
            <a:ext cx="5953874" cy="4169630"/>
            <a:chOff x="6166647" y="435159"/>
            <a:chExt cx="5953874" cy="4169630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6166647" y="435159"/>
              <a:ext cx="5953874" cy="4169630"/>
              <a:chOff x="3481504" y="139310"/>
              <a:chExt cx="7506293" cy="5256822"/>
            </a:xfrm>
          </p:grpSpPr>
          <p:sp>
            <p:nvSpPr>
              <p:cNvPr id="257" name="Téglalap 256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3585679" y="2575290"/>
                <a:ext cx="3208007" cy="282084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0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3481504" y="2143420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0" name="Téglalap 249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6633267" y="1453680"/>
                <a:ext cx="3852002" cy="39107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1" name="Szabadkézi sokszög 250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881224" y="1584906"/>
                <a:ext cx="2528994" cy="3797919"/>
              </a:xfrm>
              <a:custGeom>
                <a:avLst/>
                <a:gdLst>
                  <a:gd name="connsiteX0" fmla="*/ 0 w 2452519"/>
                  <a:gd name="connsiteY0" fmla="*/ 0 h 4435630"/>
                  <a:gd name="connsiteX1" fmla="*/ 2452519 w 2452519"/>
                  <a:gd name="connsiteY1" fmla="*/ 0 h 4435630"/>
                  <a:gd name="connsiteX2" fmla="*/ 2452519 w 2452519"/>
                  <a:gd name="connsiteY2" fmla="*/ 710886 h 4435630"/>
                  <a:gd name="connsiteX3" fmla="*/ 2436321 w 2452519"/>
                  <a:gd name="connsiteY3" fmla="*/ 707974 h 4435630"/>
                  <a:gd name="connsiteX4" fmla="*/ 2350040 w 2452519"/>
                  <a:gd name="connsiteY4" fmla="*/ 702816 h 4435630"/>
                  <a:gd name="connsiteX5" fmla="*/ 682041 w 2452519"/>
                  <a:gd name="connsiteY5" fmla="*/ 4261611 h 4435630"/>
                  <a:gd name="connsiteX6" fmla="*/ 678324 w 2452519"/>
                  <a:gd name="connsiteY6" fmla="*/ 4435630 h 4435630"/>
                  <a:gd name="connsiteX7" fmla="*/ 0 w 2452519"/>
                  <a:gd name="connsiteY7" fmla="*/ 4435630 h 443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19" h="4435630">
                    <a:moveTo>
                      <a:pt x="0" y="0"/>
                    </a:moveTo>
                    <a:lnTo>
                      <a:pt x="2452519" y="0"/>
                    </a:lnTo>
                    <a:lnTo>
                      <a:pt x="2452519" y="710886"/>
                    </a:lnTo>
                    <a:lnTo>
                      <a:pt x="2436321" y="707974"/>
                    </a:lnTo>
                    <a:cubicBezTo>
                      <a:pt x="2407744" y="704549"/>
                      <a:pt x="2378977" y="702816"/>
                      <a:pt x="2350040" y="702816"/>
                    </a:cubicBezTo>
                    <a:cubicBezTo>
                      <a:pt x="1481923" y="702816"/>
                      <a:pt x="767902" y="2262689"/>
                      <a:pt x="682041" y="4261611"/>
                    </a:cubicBezTo>
                    <a:lnTo>
                      <a:pt x="678324" y="4435630"/>
                    </a:lnTo>
                    <a:lnTo>
                      <a:pt x="0" y="44356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2" name="Szabadkézi sokszög: alakzat 598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633267" y="1364054"/>
                <a:ext cx="4164134" cy="4032078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7124" h="6472834">
                    <a:moveTo>
                      <a:pt x="0" y="0"/>
                    </a:moveTo>
                    <a:lnTo>
                      <a:pt x="5317124" y="0"/>
                    </a:lnTo>
                    <a:lnTo>
                      <a:pt x="5317124" y="6472834"/>
                    </a:lnTo>
                    <a:lnTo>
                      <a:pt x="4554319" y="6472834"/>
                    </a:lnTo>
                    <a:lnTo>
                      <a:pt x="4555338" y="6414844"/>
                    </a:lnTo>
                    <a:cubicBezTo>
                      <a:pt x="4555338" y="3405556"/>
                      <a:pt x="3706123" y="966046"/>
                      <a:pt x="2658563" y="966046"/>
                    </a:cubicBezTo>
                    <a:cubicBezTo>
                      <a:pt x="1611003" y="966046"/>
                      <a:pt x="761788" y="3405556"/>
                      <a:pt x="761788" y="6414844"/>
                    </a:cubicBezTo>
                    <a:lnTo>
                      <a:pt x="762808" y="6472834"/>
                    </a:lnTo>
                    <a:lnTo>
                      <a:pt x="0" y="64728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3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6422488" y="970777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54" name="Csoportba foglalás 253"/>
              <p:cNvGrpSpPr/>
              <p:nvPr/>
            </p:nvGrpSpPr>
            <p:grpSpPr>
              <a:xfrm>
                <a:off x="8439634" y="139310"/>
                <a:ext cx="729656" cy="960166"/>
                <a:chOff x="6282797" y="764420"/>
                <a:chExt cx="823566" cy="1121388"/>
              </a:xfrm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5" name="Szabadkézi sokszög: alakzat 653">
                  <a:extLst>
                    <a:ext uri="{FF2B5EF4-FFF2-40B4-BE49-F238E27FC236}">
                      <a16:creationId xmlns:a16="http://schemas.microsoft.com/office/drawing/2014/main" id="{F1795EE9-4E03-4264-859E-99B3E5BDB1EC}"/>
                    </a:ext>
                  </a:extLst>
                </p:cNvPr>
                <p:cNvSpPr/>
                <p:nvPr/>
              </p:nvSpPr>
              <p:spPr>
                <a:xfrm rot="16200000">
                  <a:off x="6133886" y="1263769"/>
                  <a:ext cx="1121388" cy="122690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56" name="Szabadkézi sokszög: alakzat 654">
                  <a:extLst>
                    <a:ext uri="{FF2B5EF4-FFF2-40B4-BE49-F238E27FC236}">
                      <a16:creationId xmlns:a16="http://schemas.microsoft.com/office/drawing/2014/main" id="{0F2BED38-34D2-4919-946C-4CE42F9C2056}"/>
                    </a:ext>
                  </a:extLst>
                </p:cNvPr>
                <p:cNvSpPr/>
                <p:nvPr/>
              </p:nvSpPr>
              <p:spPr>
                <a:xfrm rot="21432681">
                  <a:off x="6282797" y="1034737"/>
                  <a:ext cx="823566" cy="89837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9" name="Téglalap 8"/>
            <p:cNvSpPr/>
            <p:nvPr/>
          </p:nvSpPr>
          <p:spPr>
            <a:xfrm>
              <a:off x="6706466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7" name="Téglalap 416"/>
            <p:cNvSpPr/>
            <p:nvPr/>
          </p:nvSpPr>
          <p:spPr>
            <a:xfrm>
              <a:off x="7108052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8" name="Téglalap 417"/>
            <p:cNvSpPr/>
            <p:nvPr/>
          </p:nvSpPr>
          <p:spPr>
            <a:xfrm>
              <a:off x="7509638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9" name="Téglalap 418"/>
            <p:cNvSpPr/>
            <p:nvPr/>
          </p:nvSpPr>
          <p:spPr>
            <a:xfrm>
              <a:off x="7911224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11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656284" y="2233896"/>
            <a:ext cx="3191228" cy="2719677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Ekkor fogott hozzá az építkezéshez. Mások is csatlakoztak</a:t>
            </a:r>
            <a:br>
              <a:rPr lang="hu-HU" sz="2400" dirty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hozzá, és sorra építették újjá a romos kápolnákat. </a:t>
            </a:r>
            <a:endParaRPr lang="hu-HU" sz="24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624593" y="2528825"/>
            <a:ext cx="1954716" cy="3960205"/>
            <a:chOff x="4790942" y="2980661"/>
            <a:chExt cx="1367755" cy="2771036"/>
          </a:xfrm>
        </p:grpSpPr>
        <p:grpSp>
          <p:nvGrpSpPr>
            <p:cNvPr id="364" name="Csoportba foglalás 363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4790942" y="2980661"/>
              <a:ext cx="1367755" cy="2771036"/>
              <a:chOff x="5903626" y="1446257"/>
              <a:chExt cx="2814299" cy="5866667"/>
            </a:xfrm>
          </p:grpSpPr>
          <p:sp>
            <p:nvSpPr>
              <p:cNvPr id="365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767899" y="1996390"/>
                <a:ext cx="1183700" cy="502530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3700" h="502530">
                    <a:moveTo>
                      <a:pt x="1177445" y="0"/>
                    </a:moveTo>
                    <a:lnTo>
                      <a:pt x="943820" y="0"/>
                    </a:lnTo>
                    <a:lnTo>
                      <a:pt x="951091" y="45439"/>
                    </a:lnTo>
                    <a:cubicBezTo>
                      <a:pt x="953551" y="96318"/>
                      <a:pt x="942446" y="143241"/>
                      <a:pt x="907501" y="180864"/>
                    </a:cubicBezTo>
                    <a:cubicBezTo>
                      <a:pt x="837610" y="256110"/>
                      <a:pt x="610636" y="353689"/>
                      <a:pt x="493944" y="337747"/>
                    </a:cubicBezTo>
                    <a:cubicBezTo>
                      <a:pt x="377253" y="321805"/>
                      <a:pt x="208103" y="173629"/>
                      <a:pt x="207350" y="85213"/>
                    </a:cubicBezTo>
                    <a:cubicBezTo>
                      <a:pt x="197155" y="64490"/>
                      <a:pt x="188364" y="45081"/>
                      <a:pt x="181552" y="26580"/>
                    </a:cubicBezTo>
                    <a:lnTo>
                      <a:pt x="174591" y="0"/>
                    </a:lnTo>
                    <a:lnTo>
                      <a:pt x="0" y="0"/>
                    </a:lnTo>
                    <a:lnTo>
                      <a:pt x="6283" y="23993"/>
                    </a:lnTo>
                    <a:cubicBezTo>
                      <a:pt x="16701" y="52288"/>
                      <a:pt x="30146" y="81972"/>
                      <a:pt x="45738" y="113665"/>
                    </a:cubicBezTo>
                    <a:cubicBezTo>
                      <a:pt x="46889" y="248887"/>
                      <a:pt x="305583" y="475505"/>
                      <a:pt x="484049" y="499886"/>
                    </a:cubicBezTo>
                    <a:cubicBezTo>
                      <a:pt x="662515" y="524267"/>
                      <a:pt x="1009644" y="375031"/>
                      <a:pt x="1116535" y="259951"/>
                    </a:cubicBezTo>
                    <a:cubicBezTo>
                      <a:pt x="1169980" y="202412"/>
                      <a:pt x="1186963" y="130649"/>
                      <a:pt x="1183200" y="52835"/>
                    </a:cubicBezTo>
                    <a:lnTo>
                      <a:pt x="1177445" y="0"/>
                    </a:ln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66" name="Csoportba foglalás 365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5903626" y="1446257"/>
                <a:ext cx="2814299" cy="5866667"/>
                <a:chOff x="1745975" y="1547723"/>
                <a:chExt cx="2814299" cy="5866667"/>
              </a:xfrm>
            </p:grpSpPr>
            <p:sp>
              <p:nvSpPr>
                <p:cNvPr id="368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02328" y="2656957"/>
                  <a:ext cx="423770" cy="997410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1" name="Csoportba foglalás 370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17298" y="1547723"/>
                  <a:ext cx="1010628" cy="1193960"/>
                  <a:chOff x="1568818" y="823614"/>
                  <a:chExt cx="1417936" cy="2049234"/>
                </a:xfrm>
              </p:grpSpPr>
              <p:sp>
                <p:nvSpPr>
                  <p:cNvPr id="378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40045" y="2391349"/>
                    <a:ext cx="476441" cy="481499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79" name="Csoportba foglalás 378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568818" y="1797330"/>
                    <a:ext cx="269855" cy="308548"/>
                    <a:chOff x="2247645" y="3557649"/>
                    <a:chExt cx="411520" cy="391770"/>
                  </a:xfrm>
                </p:grpSpPr>
                <p:sp>
                  <p:nvSpPr>
                    <p:cNvPr id="413" name="Ellipszis 412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47645" y="3557649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Ellipszis 413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32904" y="3662250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0" name="Csoportba foglalás 379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716899" y="1793887"/>
                    <a:ext cx="269855" cy="308548"/>
                    <a:chOff x="2259397" y="3570900"/>
                    <a:chExt cx="411520" cy="391770"/>
                  </a:xfrm>
                </p:grpSpPr>
                <p:sp>
                  <p:nvSpPr>
                    <p:cNvPr id="411" name="Ellipszis 410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59397" y="3570900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Ellipszis 411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50550" y="3682357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81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589559" y="823614"/>
                    <a:ext cx="135619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15791" y="2357300"/>
                    <a:ext cx="339202" cy="123967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3" name="Csoportba foglalás 382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246180" y="1575206"/>
                    <a:ext cx="566679" cy="495325"/>
                    <a:chOff x="3913508" y="3099339"/>
                    <a:chExt cx="794000" cy="860907"/>
                  </a:xfrm>
                </p:grpSpPr>
                <p:sp>
                  <p:nvSpPr>
                    <p:cNvPr id="397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8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1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4" name="Ellipszis 403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Ellipszis 404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6" name="Ellipszis 405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Ellipszis 407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Ellipszis 408">
                      <a:extLst>
                        <a:ext uri="{FF2B5EF4-FFF2-40B4-BE49-F238E27FC236}">
                          <a16:creationId xmlns:a16="http://schemas.microsoft.com/office/drawing/2014/main" id="{51A14BFA-1627-413C-AFC9-24D5B8D2E6C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3508" y="3876546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0" name="Ellipszis 409">
                      <a:extLst>
                        <a:ext uri="{FF2B5EF4-FFF2-40B4-BE49-F238E27FC236}">
                          <a16:creationId xmlns:a16="http://schemas.microsoft.com/office/drawing/2014/main" id="{6B001B3B-E020-40AC-B45A-10FEBFA10FA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32074" y="3881068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84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Ellipszis 390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Ellipszis 391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Ellipszis 392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20591341">
                    <a:off x="1729541" y="1434729"/>
                    <a:ext cx="367049" cy="147242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22076" y="1424746"/>
                    <a:ext cx="409781" cy="157741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2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9956882" flipH="1">
                  <a:off x="4079512" y="2233929"/>
                  <a:ext cx="480762" cy="575652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Ellipszis 372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28151" y="254391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1129890">
                  <a:off x="1745975" y="2341766"/>
                  <a:ext cx="462983" cy="541886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6325379" flipH="1">
                  <a:off x="3499966" y="3089072"/>
                  <a:ext cx="1162419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4845124">
                  <a:off x="1643289" y="3073534"/>
                  <a:ext cx="1176010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7" name="Szabadkézi sokszög: alakzat 423">
                <a:extLst>
                  <a:ext uri="{FF2B5EF4-FFF2-40B4-BE49-F238E27FC236}">
                    <a16:creationId xmlns:a16="http://schemas.microsoft.com/office/drawing/2014/main" id="{0FD9AD9E-3107-4A94-9C2A-67360CEF93EB}"/>
                  </a:ext>
                </a:extLst>
              </p:cNvPr>
              <p:cNvSpPr/>
              <p:nvPr/>
            </p:nvSpPr>
            <p:spPr>
              <a:xfrm flipH="1">
                <a:off x="6773060" y="1500679"/>
                <a:ext cx="1187666" cy="529725"/>
              </a:xfrm>
              <a:custGeom>
                <a:avLst/>
                <a:gdLst>
                  <a:gd name="connsiteX0" fmla="*/ 646918 w 1194727"/>
                  <a:gd name="connsiteY0" fmla="*/ 82 h 513093"/>
                  <a:gd name="connsiteX1" fmla="*/ 438251 w 1194727"/>
                  <a:gd name="connsiteY1" fmla="*/ 14221 h 513093"/>
                  <a:gd name="connsiteX2" fmla="*/ 35193 w 1194727"/>
                  <a:gd name="connsiteY2" fmla="*/ 303260 h 513093"/>
                  <a:gd name="connsiteX3" fmla="*/ 2266 w 1194727"/>
                  <a:gd name="connsiteY3" fmla="*/ 455753 h 513093"/>
                  <a:gd name="connsiteX4" fmla="*/ 17282 w 1194727"/>
                  <a:gd name="connsiteY4" fmla="*/ 513093 h 513093"/>
                  <a:gd name="connsiteX5" fmla="*/ 191873 w 1194727"/>
                  <a:gd name="connsiteY5" fmla="*/ 513093 h 513093"/>
                  <a:gd name="connsiteX6" fmla="*/ 184907 w 1194727"/>
                  <a:gd name="connsiteY6" fmla="*/ 486493 h 513093"/>
                  <a:gd name="connsiteX7" fmla="*/ 206437 w 1194727"/>
                  <a:gd name="connsiteY7" fmla="*/ 386784 h 513093"/>
                  <a:gd name="connsiteX8" fmla="*/ 469981 w 1194727"/>
                  <a:gd name="connsiteY8" fmla="*/ 197794 h 513093"/>
                  <a:gd name="connsiteX9" fmla="*/ 606420 w 1194727"/>
                  <a:gd name="connsiteY9" fmla="*/ 188549 h 513093"/>
                  <a:gd name="connsiteX10" fmla="*/ 930573 w 1194727"/>
                  <a:gd name="connsiteY10" fmla="*/ 399367 h 513093"/>
                  <a:gd name="connsiteX11" fmla="*/ 955793 w 1194727"/>
                  <a:gd name="connsiteY11" fmla="*/ 479913 h 513093"/>
                  <a:gd name="connsiteX12" fmla="*/ 961102 w 1194727"/>
                  <a:gd name="connsiteY12" fmla="*/ 513093 h 513093"/>
                  <a:gd name="connsiteX13" fmla="*/ 1194727 w 1194727"/>
                  <a:gd name="connsiteY13" fmla="*/ 513093 h 513093"/>
                  <a:gd name="connsiteX14" fmla="*/ 1194015 w 1194727"/>
                  <a:gd name="connsiteY14" fmla="*/ 506560 h 513093"/>
                  <a:gd name="connsiteX15" fmla="*/ 1142671 w 1194727"/>
                  <a:gd name="connsiteY15" fmla="*/ 322503 h 513093"/>
                  <a:gd name="connsiteX16" fmla="*/ 646918 w 1194727"/>
                  <a:gd name="connsiteY16" fmla="*/ 82 h 513093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955793 w 1194727"/>
                  <a:gd name="connsiteY11" fmla="*/ 479913 h 519472"/>
                  <a:gd name="connsiteX12" fmla="*/ 1037302 w 1194727"/>
                  <a:gd name="connsiteY12" fmla="*/ 519472 h 519472"/>
                  <a:gd name="connsiteX13" fmla="*/ 1194727 w 1194727"/>
                  <a:gd name="connsiteY13" fmla="*/ 513093 h 519472"/>
                  <a:gd name="connsiteX14" fmla="*/ 1194015 w 1194727"/>
                  <a:gd name="connsiteY14" fmla="*/ 506560 h 519472"/>
                  <a:gd name="connsiteX15" fmla="*/ 1142671 w 1194727"/>
                  <a:gd name="connsiteY15" fmla="*/ 322503 h 519472"/>
                  <a:gd name="connsiteX16" fmla="*/ 646918 w 1194727"/>
                  <a:gd name="connsiteY16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444581 w 1194727"/>
                  <a:gd name="connsiteY7" fmla="*/ 181847 h 519472"/>
                  <a:gd name="connsiteX8" fmla="*/ 644520 w 1194727"/>
                  <a:gd name="connsiteY8" fmla="*/ 153464 h 519472"/>
                  <a:gd name="connsiteX9" fmla="*/ 990898 w 1194727"/>
                  <a:gd name="connsiteY9" fmla="*/ 335577 h 519472"/>
                  <a:gd name="connsiteX10" fmla="*/ 1037302 w 1194727"/>
                  <a:gd name="connsiteY10" fmla="*/ 519472 h 519472"/>
                  <a:gd name="connsiteX11" fmla="*/ 1194727 w 1194727"/>
                  <a:gd name="connsiteY11" fmla="*/ 513093 h 519472"/>
                  <a:gd name="connsiteX12" fmla="*/ 1194015 w 1194727"/>
                  <a:gd name="connsiteY12" fmla="*/ 506560 h 519472"/>
                  <a:gd name="connsiteX13" fmla="*/ 1142671 w 1194727"/>
                  <a:gd name="connsiteY13" fmla="*/ 322503 h 519472"/>
                  <a:gd name="connsiteX14" fmla="*/ 646918 w 1194727"/>
                  <a:gd name="connsiteY14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37302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71790 w 1194727"/>
                  <a:gd name="connsiteY11" fmla="*/ 50975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71790"/>
                  <a:gd name="connsiteY0" fmla="*/ 82 h 532230"/>
                  <a:gd name="connsiteX1" fmla="*/ 438251 w 1171790"/>
                  <a:gd name="connsiteY1" fmla="*/ 14221 h 532230"/>
                  <a:gd name="connsiteX2" fmla="*/ 35193 w 1171790"/>
                  <a:gd name="connsiteY2" fmla="*/ 303260 h 532230"/>
                  <a:gd name="connsiteX3" fmla="*/ 2266 w 1171790"/>
                  <a:gd name="connsiteY3" fmla="*/ 455753 h 532230"/>
                  <a:gd name="connsiteX4" fmla="*/ 17282 w 1171790"/>
                  <a:gd name="connsiteY4" fmla="*/ 513093 h 532230"/>
                  <a:gd name="connsiteX5" fmla="*/ 122023 w 1171790"/>
                  <a:gd name="connsiteY5" fmla="*/ 532230 h 532230"/>
                  <a:gd name="connsiteX6" fmla="*/ 393781 w 1171790"/>
                  <a:gd name="connsiteY6" fmla="*/ 146762 h 532230"/>
                  <a:gd name="connsiteX7" fmla="*/ 803270 w 1171790"/>
                  <a:gd name="connsiteY7" fmla="*/ 143896 h 532230"/>
                  <a:gd name="connsiteX8" fmla="*/ 1009948 w 1171790"/>
                  <a:gd name="connsiteY8" fmla="*/ 351525 h 532230"/>
                  <a:gd name="connsiteX9" fmla="*/ 1027777 w 1171790"/>
                  <a:gd name="connsiteY9" fmla="*/ 519472 h 532230"/>
                  <a:gd name="connsiteX10" fmla="*/ 1171790 w 1171790"/>
                  <a:gd name="connsiteY10" fmla="*/ 509750 h 532230"/>
                  <a:gd name="connsiteX11" fmla="*/ 1142671 w 1171790"/>
                  <a:gd name="connsiteY11" fmla="*/ 322503 h 532230"/>
                  <a:gd name="connsiteX12" fmla="*/ 646918 w 1171790"/>
                  <a:gd name="connsiteY12" fmla="*/ 82 h 532230"/>
                  <a:gd name="connsiteX0" fmla="*/ 646918 w 1187665"/>
                  <a:gd name="connsiteY0" fmla="*/ 82 h 532230"/>
                  <a:gd name="connsiteX1" fmla="*/ 438251 w 1187665"/>
                  <a:gd name="connsiteY1" fmla="*/ 14221 h 532230"/>
                  <a:gd name="connsiteX2" fmla="*/ 35193 w 1187665"/>
                  <a:gd name="connsiteY2" fmla="*/ 303260 h 532230"/>
                  <a:gd name="connsiteX3" fmla="*/ 2266 w 1187665"/>
                  <a:gd name="connsiteY3" fmla="*/ 455753 h 532230"/>
                  <a:gd name="connsiteX4" fmla="*/ 17282 w 1187665"/>
                  <a:gd name="connsiteY4" fmla="*/ 513093 h 532230"/>
                  <a:gd name="connsiteX5" fmla="*/ 122023 w 1187665"/>
                  <a:gd name="connsiteY5" fmla="*/ 532230 h 532230"/>
                  <a:gd name="connsiteX6" fmla="*/ 393781 w 1187665"/>
                  <a:gd name="connsiteY6" fmla="*/ 146762 h 532230"/>
                  <a:gd name="connsiteX7" fmla="*/ 803270 w 1187665"/>
                  <a:gd name="connsiteY7" fmla="*/ 143896 h 532230"/>
                  <a:gd name="connsiteX8" fmla="*/ 1009948 w 1187665"/>
                  <a:gd name="connsiteY8" fmla="*/ 351525 h 532230"/>
                  <a:gd name="connsiteX9" fmla="*/ 1027777 w 1187665"/>
                  <a:gd name="connsiteY9" fmla="*/ 519472 h 532230"/>
                  <a:gd name="connsiteX10" fmla="*/ 1187665 w 1187665"/>
                  <a:gd name="connsiteY10" fmla="*/ 509750 h 532230"/>
                  <a:gd name="connsiteX11" fmla="*/ 1142671 w 1187665"/>
                  <a:gd name="connsiteY11" fmla="*/ 322503 h 532230"/>
                  <a:gd name="connsiteX12" fmla="*/ 646918 w 1187665"/>
                  <a:gd name="connsiteY12" fmla="*/ 82 h 532230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7282 w 1187665"/>
                  <a:gd name="connsiteY4" fmla="*/ 513011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613 w 1187665"/>
                  <a:gd name="connsiteY4" fmla="*/ 510618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47720 w 1187665"/>
                  <a:gd name="connsiteY7" fmla="*/ 124676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7665" h="532148">
                    <a:moveTo>
                      <a:pt x="646918" y="0"/>
                    </a:moveTo>
                    <a:cubicBezTo>
                      <a:pt x="586103" y="645"/>
                      <a:pt x="516976" y="5136"/>
                      <a:pt x="438251" y="14139"/>
                    </a:cubicBezTo>
                    <a:cubicBezTo>
                      <a:pt x="206951" y="10655"/>
                      <a:pt x="97732" y="201089"/>
                      <a:pt x="35193" y="303178"/>
                    </a:cubicBezTo>
                    <a:cubicBezTo>
                      <a:pt x="3924" y="354223"/>
                      <a:pt x="-4712" y="403405"/>
                      <a:pt x="2266" y="455671"/>
                    </a:cubicBezTo>
                    <a:lnTo>
                      <a:pt x="19663" y="515403"/>
                    </a:lnTo>
                    <a:lnTo>
                      <a:pt x="122023" y="532148"/>
                    </a:lnTo>
                    <a:cubicBezTo>
                      <a:pt x="151226" y="221856"/>
                      <a:pt x="240753" y="204999"/>
                      <a:pt x="368381" y="133922"/>
                    </a:cubicBezTo>
                    <a:cubicBezTo>
                      <a:pt x="587858" y="68848"/>
                      <a:pt x="740792" y="88423"/>
                      <a:pt x="847720" y="124676"/>
                    </a:cubicBezTo>
                    <a:cubicBezTo>
                      <a:pt x="954648" y="160929"/>
                      <a:pt x="979939" y="285657"/>
                      <a:pt x="1009948" y="351443"/>
                    </a:cubicBezTo>
                    <a:cubicBezTo>
                      <a:pt x="1039958" y="417229"/>
                      <a:pt x="1037726" y="487678"/>
                      <a:pt x="1027777" y="519390"/>
                    </a:cubicBezTo>
                    <a:lnTo>
                      <a:pt x="1187665" y="509668"/>
                    </a:lnTo>
                    <a:cubicBezTo>
                      <a:pt x="1177800" y="449421"/>
                      <a:pt x="1164825" y="383730"/>
                      <a:pt x="1142671" y="322421"/>
                    </a:cubicBezTo>
                    <a:cubicBezTo>
                      <a:pt x="1090978" y="179367"/>
                      <a:pt x="993243" y="11429"/>
                      <a:pt x="646918" y="0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5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221136" flipH="1">
              <a:off x="5480003" y="3227333"/>
              <a:ext cx="51308" cy="134978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6" name="Beszédbuborék: ellipszis 138">
            <a:extLst>
              <a:ext uri="{FF2B5EF4-FFF2-40B4-BE49-F238E27FC236}">
                <a16:creationId xmlns:a16="http://schemas.microsoft.com/office/drawing/2014/main" id="{552BA295-FE45-406E-A035-D70AE7A3E332}"/>
              </a:ext>
            </a:extLst>
          </p:cNvPr>
          <p:cNvSpPr/>
          <p:nvPr/>
        </p:nvSpPr>
        <p:spPr>
          <a:xfrm>
            <a:off x="4331503" y="91790"/>
            <a:ext cx="4031876" cy="1746341"/>
          </a:xfrm>
          <a:prstGeom prst="wedgeEllipseCallout">
            <a:avLst>
              <a:gd name="adj1" fmla="val -1788"/>
              <a:gd name="adj2" fmla="val 66748"/>
            </a:avLst>
          </a:prstGeom>
          <a:solidFill>
            <a:schemeClr val="bg1"/>
          </a:solidFill>
          <a:ln>
            <a:noFill/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Krisztus nemcsak a templomok felújítását várja tőlem, hanem az egyháza megújítását is!</a:t>
            </a:r>
          </a:p>
        </p:txBody>
      </p:sp>
    </p:spTree>
    <p:extLst>
      <p:ext uri="{BB962C8B-B14F-4D97-AF65-F5344CB8AC3E}">
        <p14:creationId xmlns:p14="http://schemas.microsoft.com/office/powerpoint/2010/main" val="17570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36276 0.1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60000"/>
                <a:lumOff val="40000"/>
              </a:schemeClr>
            </a:gs>
            <a:gs pos="29000">
              <a:schemeClr val="accent6">
                <a:lumMod val="45000"/>
                <a:lumOff val="55000"/>
              </a:schemeClr>
            </a:gs>
            <a:gs pos="2924">
              <a:schemeClr val="accent5">
                <a:lumMod val="60000"/>
                <a:lumOff val="40000"/>
              </a:schemeClr>
            </a:gs>
            <a:gs pos="100000">
              <a:srgbClr val="7BA65E"/>
            </a:gs>
            <a:gs pos="71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1448739" y="413812"/>
            <a:ext cx="1341704" cy="1005727"/>
            <a:chOff x="6166647" y="435159"/>
            <a:chExt cx="5953874" cy="4169630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6166647" y="435159"/>
              <a:ext cx="5953874" cy="4169630"/>
              <a:chOff x="3481504" y="139310"/>
              <a:chExt cx="7506293" cy="5256822"/>
            </a:xfrm>
          </p:grpSpPr>
          <p:sp>
            <p:nvSpPr>
              <p:cNvPr id="257" name="Téglalap 256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3585679" y="2575290"/>
                <a:ext cx="3208007" cy="282084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0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3481504" y="2143420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0" name="Téglalap 249">
                <a:extLst>
                  <a:ext uri="{FF2B5EF4-FFF2-40B4-BE49-F238E27FC236}">
                    <a16:creationId xmlns:a16="http://schemas.microsoft.com/office/drawing/2014/main" id="{65984519-10F2-48FD-AAEE-70341ECDAA5D}"/>
                  </a:ext>
                </a:extLst>
              </p:cNvPr>
              <p:cNvSpPr/>
              <p:nvPr/>
            </p:nvSpPr>
            <p:spPr>
              <a:xfrm>
                <a:off x="6633267" y="1453680"/>
                <a:ext cx="3852002" cy="39107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1" name="Szabadkézi sokszög 250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881224" y="1584906"/>
                <a:ext cx="2528994" cy="3797919"/>
              </a:xfrm>
              <a:custGeom>
                <a:avLst/>
                <a:gdLst>
                  <a:gd name="connsiteX0" fmla="*/ 0 w 2452519"/>
                  <a:gd name="connsiteY0" fmla="*/ 0 h 4435630"/>
                  <a:gd name="connsiteX1" fmla="*/ 2452519 w 2452519"/>
                  <a:gd name="connsiteY1" fmla="*/ 0 h 4435630"/>
                  <a:gd name="connsiteX2" fmla="*/ 2452519 w 2452519"/>
                  <a:gd name="connsiteY2" fmla="*/ 710886 h 4435630"/>
                  <a:gd name="connsiteX3" fmla="*/ 2436321 w 2452519"/>
                  <a:gd name="connsiteY3" fmla="*/ 707974 h 4435630"/>
                  <a:gd name="connsiteX4" fmla="*/ 2350040 w 2452519"/>
                  <a:gd name="connsiteY4" fmla="*/ 702816 h 4435630"/>
                  <a:gd name="connsiteX5" fmla="*/ 682041 w 2452519"/>
                  <a:gd name="connsiteY5" fmla="*/ 4261611 h 4435630"/>
                  <a:gd name="connsiteX6" fmla="*/ 678324 w 2452519"/>
                  <a:gd name="connsiteY6" fmla="*/ 4435630 h 4435630"/>
                  <a:gd name="connsiteX7" fmla="*/ 0 w 2452519"/>
                  <a:gd name="connsiteY7" fmla="*/ 4435630 h 443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19" h="4435630">
                    <a:moveTo>
                      <a:pt x="0" y="0"/>
                    </a:moveTo>
                    <a:lnTo>
                      <a:pt x="2452519" y="0"/>
                    </a:lnTo>
                    <a:lnTo>
                      <a:pt x="2452519" y="710886"/>
                    </a:lnTo>
                    <a:lnTo>
                      <a:pt x="2436321" y="707974"/>
                    </a:lnTo>
                    <a:cubicBezTo>
                      <a:pt x="2407744" y="704549"/>
                      <a:pt x="2378977" y="702816"/>
                      <a:pt x="2350040" y="702816"/>
                    </a:cubicBezTo>
                    <a:cubicBezTo>
                      <a:pt x="1481923" y="702816"/>
                      <a:pt x="767902" y="2262689"/>
                      <a:pt x="682041" y="4261611"/>
                    </a:cubicBezTo>
                    <a:lnTo>
                      <a:pt x="678324" y="4435630"/>
                    </a:lnTo>
                    <a:lnTo>
                      <a:pt x="0" y="44356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2" name="Szabadkézi sokszög: alakzat 598">
                <a:extLst>
                  <a:ext uri="{FF2B5EF4-FFF2-40B4-BE49-F238E27FC236}">
                    <a16:creationId xmlns:a16="http://schemas.microsoft.com/office/drawing/2014/main" id="{2567FC92-E222-4CA7-9CFE-B22ED7ABA8FE}"/>
                  </a:ext>
                </a:extLst>
              </p:cNvPr>
              <p:cNvSpPr/>
              <p:nvPr/>
            </p:nvSpPr>
            <p:spPr>
              <a:xfrm>
                <a:off x="6633267" y="1364054"/>
                <a:ext cx="4164134" cy="4032078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7124" h="6472834">
                    <a:moveTo>
                      <a:pt x="0" y="0"/>
                    </a:moveTo>
                    <a:lnTo>
                      <a:pt x="5317124" y="0"/>
                    </a:lnTo>
                    <a:lnTo>
                      <a:pt x="5317124" y="6472834"/>
                    </a:lnTo>
                    <a:lnTo>
                      <a:pt x="4554319" y="6472834"/>
                    </a:lnTo>
                    <a:lnTo>
                      <a:pt x="4555338" y="6414844"/>
                    </a:lnTo>
                    <a:cubicBezTo>
                      <a:pt x="4555338" y="3405556"/>
                      <a:pt x="3706123" y="966046"/>
                      <a:pt x="2658563" y="966046"/>
                    </a:cubicBezTo>
                    <a:cubicBezTo>
                      <a:pt x="1611003" y="966046"/>
                      <a:pt x="761788" y="3405556"/>
                      <a:pt x="761788" y="6414844"/>
                    </a:cubicBezTo>
                    <a:lnTo>
                      <a:pt x="762808" y="6472834"/>
                    </a:lnTo>
                    <a:lnTo>
                      <a:pt x="0" y="64728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53" name="Szabadkézi sokszög: alakzat 650">
                <a:extLst>
                  <a:ext uri="{FF2B5EF4-FFF2-40B4-BE49-F238E27FC236}">
                    <a16:creationId xmlns:a16="http://schemas.microsoft.com/office/drawing/2014/main" id="{1E750530-730D-4C21-B724-72E2AE6002E3}"/>
                  </a:ext>
                </a:extLst>
              </p:cNvPr>
              <p:cNvSpPr/>
              <p:nvPr/>
            </p:nvSpPr>
            <p:spPr>
              <a:xfrm>
                <a:off x="6422488" y="970777"/>
                <a:ext cx="4565309" cy="467829"/>
              </a:xfrm>
              <a:custGeom>
                <a:avLst/>
                <a:gdLst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2658563 w 5317124"/>
                  <a:gd name="connsiteY5" fmla="*/ 966046 h 6472834"/>
                  <a:gd name="connsiteX6" fmla="*/ 761788 w 5317124"/>
                  <a:gd name="connsiteY6" fmla="*/ 6414844 h 6472834"/>
                  <a:gd name="connsiteX7" fmla="*/ 762808 w 5317124"/>
                  <a:gd name="connsiteY7" fmla="*/ 6472834 h 6472834"/>
                  <a:gd name="connsiteX8" fmla="*/ 0 w 5317124"/>
                  <a:gd name="connsiteY8" fmla="*/ 6472834 h 6472834"/>
                  <a:gd name="connsiteX0" fmla="*/ 0 w 5317124"/>
                  <a:gd name="connsiteY0" fmla="*/ 0 h 6472834"/>
                  <a:gd name="connsiteX1" fmla="*/ 5317124 w 5317124"/>
                  <a:gd name="connsiteY1" fmla="*/ 0 h 6472834"/>
                  <a:gd name="connsiteX2" fmla="*/ 5317124 w 5317124"/>
                  <a:gd name="connsiteY2" fmla="*/ 6472834 h 6472834"/>
                  <a:gd name="connsiteX3" fmla="*/ 4554319 w 5317124"/>
                  <a:gd name="connsiteY3" fmla="*/ 6472834 h 6472834"/>
                  <a:gd name="connsiteX4" fmla="*/ 4555338 w 5317124"/>
                  <a:gd name="connsiteY4" fmla="*/ 6414844 h 6472834"/>
                  <a:gd name="connsiteX5" fmla="*/ 761788 w 5317124"/>
                  <a:gd name="connsiteY5" fmla="*/ 6414844 h 6472834"/>
                  <a:gd name="connsiteX6" fmla="*/ 762808 w 5317124"/>
                  <a:gd name="connsiteY6" fmla="*/ 6472834 h 6472834"/>
                  <a:gd name="connsiteX7" fmla="*/ 0 w 5317124"/>
                  <a:gd name="connsiteY7" fmla="*/ 6472834 h 6472834"/>
                  <a:gd name="connsiteX8" fmla="*/ 0 w 5317124"/>
                  <a:gd name="connsiteY8" fmla="*/ 0 h 6472834"/>
                  <a:gd name="connsiteX0" fmla="*/ 0 w 5342524"/>
                  <a:gd name="connsiteY0" fmla="*/ 38100 h 6472834"/>
                  <a:gd name="connsiteX1" fmla="*/ 5342524 w 5342524"/>
                  <a:gd name="connsiteY1" fmla="*/ 0 h 6472834"/>
                  <a:gd name="connsiteX2" fmla="*/ 5342524 w 5342524"/>
                  <a:gd name="connsiteY2" fmla="*/ 6472834 h 6472834"/>
                  <a:gd name="connsiteX3" fmla="*/ 4579719 w 5342524"/>
                  <a:gd name="connsiteY3" fmla="*/ 6472834 h 6472834"/>
                  <a:gd name="connsiteX4" fmla="*/ 4580738 w 5342524"/>
                  <a:gd name="connsiteY4" fmla="*/ 6414844 h 6472834"/>
                  <a:gd name="connsiteX5" fmla="*/ 787188 w 5342524"/>
                  <a:gd name="connsiteY5" fmla="*/ 6414844 h 6472834"/>
                  <a:gd name="connsiteX6" fmla="*/ 788208 w 5342524"/>
                  <a:gd name="connsiteY6" fmla="*/ 6472834 h 6472834"/>
                  <a:gd name="connsiteX7" fmla="*/ 25400 w 5342524"/>
                  <a:gd name="connsiteY7" fmla="*/ 6472834 h 6472834"/>
                  <a:gd name="connsiteX8" fmla="*/ 0 w 5342524"/>
                  <a:gd name="connsiteY8" fmla="*/ 38100 h 6472834"/>
                  <a:gd name="connsiteX0" fmla="*/ 0 w 10811273"/>
                  <a:gd name="connsiteY0" fmla="*/ 38100 h 6472834"/>
                  <a:gd name="connsiteX1" fmla="*/ 5342524 w 10811273"/>
                  <a:gd name="connsiteY1" fmla="*/ 0 h 6472834"/>
                  <a:gd name="connsiteX2" fmla="*/ 10811273 w 10811273"/>
                  <a:gd name="connsiteY2" fmla="*/ 6472834 h 6472834"/>
                  <a:gd name="connsiteX3" fmla="*/ 4579719 w 10811273"/>
                  <a:gd name="connsiteY3" fmla="*/ 6472834 h 6472834"/>
                  <a:gd name="connsiteX4" fmla="*/ 4580738 w 10811273"/>
                  <a:gd name="connsiteY4" fmla="*/ 6414844 h 6472834"/>
                  <a:gd name="connsiteX5" fmla="*/ 787188 w 10811273"/>
                  <a:gd name="connsiteY5" fmla="*/ 6414844 h 6472834"/>
                  <a:gd name="connsiteX6" fmla="*/ 788208 w 10811273"/>
                  <a:gd name="connsiteY6" fmla="*/ 6472834 h 6472834"/>
                  <a:gd name="connsiteX7" fmla="*/ 25400 w 10811273"/>
                  <a:gd name="connsiteY7" fmla="*/ 6472834 h 6472834"/>
                  <a:gd name="connsiteX8" fmla="*/ 0 w 10811273"/>
                  <a:gd name="connsiteY8" fmla="*/ 38100 h 6472834"/>
                  <a:gd name="connsiteX0" fmla="*/ 5603030 w 16414303"/>
                  <a:gd name="connsiteY0" fmla="*/ 38100 h 6714586"/>
                  <a:gd name="connsiteX1" fmla="*/ 10945554 w 16414303"/>
                  <a:gd name="connsiteY1" fmla="*/ 0 h 6714586"/>
                  <a:gd name="connsiteX2" fmla="*/ 16414303 w 16414303"/>
                  <a:gd name="connsiteY2" fmla="*/ 6472834 h 6714586"/>
                  <a:gd name="connsiteX3" fmla="*/ 10182749 w 16414303"/>
                  <a:gd name="connsiteY3" fmla="*/ 6472834 h 6714586"/>
                  <a:gd name="connsiteX4" fmla="*/ 10183768 w 16414303"/>
                  <a:gd name="connsiteY4" fmla="*/ 6414844 h 6714586"/>
                  <a:gd name="connsiteX5" fmla="*/ 6390218 w 16414303"/>
                  <a:gd name="connsiteY5" fmla="*/ 6414844 h 6714586"/>
                  <a:gd name="connsiteX6" fmla="*/ 6391238 w 16414303"/>
                  <a:gd name="connsiteY6" fmla="*/ 6472834 h 6714586"/>
                  <a:gd name="connsiteX7" fmla="*/ 9 w 16414303"/>
                  <a:gd name="connsiteY7" fmla="*/ 6714586 h 6714586"/>
                  <a:gd name="connsiteX8" fmla="*/ 5603030 w 16414303"/>
                  <a:gd name="connsiteY8" fmla="*/ 38100 h 6714586"/>
                  <a:gd name="connsiteX0" fmla="*/ 5603033 w 16414306"/>
                  <a:gd name="connsiteY0" fmla="*/ 38100 h 6714586"/>
                  <a:gd name="connsiteX1" fmla="*/ 10945557 w 16414306"/>
                  <a:gd name="connsiteY1" fmla="*/ 0 h 6714586"/>
                  <a:gd name="connsiteX2" fmla="*/ 16414306 w 16414306"/>
                  <a:gd name="connsiteY2" fmla="*/ 6472834 h 6714586"/>
                  <a:gd name="connsiteX3" fmla="*/ 10182752 w 16414306"/>
                  <a:gd name="connsiteY3" fmla="*/ 6472834 h 6714586"/>
                  <a:gd name="connsiteX4" fmla="*/ 10183771 w 16414306"/>
                  <a:gd name="connsiteY4" fmla="*/ 6414844 h 6714586"/>
                  <a:gd name="connsiteX5" fmla="*/ 6390221 w 16414306"/>
                  <a:gd name="connsiteY5" fmla="*/ 6414844 h 6714586"/>
                  <a:gd name="connsiteX6" fmla="*/ 6391241 w 16414306"/>
                  <a:gd name="connsiteY6" fmla="*/ 6472834 h 6714586"/>
                  <a:gd name="connsiteX7" fmla="*/ 12 w 16414306"/>
                  <a:gd name="connsiteY7" fmla="*/ 6714586 h 6714586"/>
                  <a:gd name="connsiteX8" fmla="*/ 5603033 w 16414306"/>
                  <a:gd name="connsiteY8" fmla="*/ 38100 h 6714586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33 w 16414306"/>
                  <a:gd name="connsiteY0" fmla="*/ -3 h 6676483"/>
                  <a:gd name="connsiteX1" fmla="*/ 10985475 w 16414306"/>
                  <a:gd name="connsiteY1" fmla="*/ 284233 h 6676483"/>
                  <a:gd name="connsiteX2" fmla="*/ 16414306 w 16414306"/>
                  <a:gd name="connsiteY2" fmla="*/ 6434731 h 6676483"/>
                  <a:gd name="connsiteX3" fmla="*/ 10182752 w 16414306"/>
                  <a:gd name="connsiteY3" fmla="*/ 6434731 h 6676483"/>
                  <a:gd name="connsiteX4" fmla="*/ 10183771 w 16414306"/>
                  <a:gd name="connsiteY4" fmla="*/ 6376741 h 6676483"/>
                  <a:gd name="connsiteX5" fmla="*/ 6390221 w 16414306"/>
                  <a:gd name="connsiteY5" fmla="*/ 6376741 h 6676483"/>
                  <a:gd name="connsiteX6" fmla="*/ 6391241 w 16414306"/>
                  <a:gd name="connsiteY6" fmla="*/ 6434731 h 6676483"/>
                  <a:gd name="connsiteX7" fmla="*/ 12 w 16414306"/>
                  <a:gd name="connsiteY7" fmla="*/ 6676483 h 6676483"/>
                  <a:gd name="connsiteX8" fmla="*/ 5603033 w 16414306"/>
                  <a:gd name="connsiteY8" fmla="*/ -3 h 6676483"/>
                  <a:gd name="connsiteX0" fmla="*/ 5603022 w 16414295"/>
                  <a:gd name="connsiteY0" fmla="*/ -3 h 6676483"/>
                  <a:gd name="connsiteX1" fmla="*/ 10985464 w 16414295"/>
                  <a:gd name="connsiteY1" fmla="*/ 284233 h 6676483"/>
                  <a:gd name="connsiteX2" fmla="*/ 16414295 w 16414295"/>
                  <a:gd name="connsiteY2" fmla="*/ 6434731 h 6676483"/>
                  <a:gd name="connsiteX3" fmla="*/ 10182741 w 16414295"/>
                  <a:gd name="connsiteY3" fmla="*/ 6434731 h 6676483"/>
                  <a:gd name="connsiteX4" fmla="*/ 10183760 w 16414295"/>
                  <a:gd name="connsiteY4" fmla="*/ 6376741 h 6676483"/>
                  <a:gd name="connsiteX5" fmla="*/ 6390210 w 16414295"/>
                  <a:gd name="connsiteY5" fmla="*/ 6376741 h 6676483"/>
                  <a:gd name="connsiteX6" fmla="*/ 6391230 w 16414295"/>
                  <a:gd name="connsiteY6" fmla="*/ 6434731 h 6676483"/>
                  <a:gd name="connsiteX7" fmla="*/ 1 w 16414295"/>
                  <a:gd name="connsiteY7" fmla="*/ 6676483 h 6676483"/>
                  <a:gd name="connsiteX8" fmla="*/ 5603022 w 16414295"/>
                  <a:gd name="connsiteY8" fmla="*/ -3 h 66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295" h="6676483">
                    <a:moveTo>
                      <a:pt x="5603022" y="-3"/>
                    </a:moveTo>
                    <a:lnTo>
                      <a:pt x="10985464" y="284233"/>
                    </a:lnTo>
                    <a:lnTo>
                      <a:pt x="16414295" y="6434731"/>
                    </a:lnTo>
                    <a:lnTo>
                      <a:pt x="10182741" y="6434731"/>
                    </a:lnTo>
                    <a:cubicBezTo>
                      <a:pt x="10183081" y="6415401"/>
                      <a:pt x="10183420" y="6396071"/>
                      <a:pt x="10183760" y="6376741"/>
                    </a:cubicBezTo>
                    <a:cubicBezTo>
                      <a:pt x="9551672" y="6367076"/>
                      <a:pt x="7022298" y="6367076"/>
                      <a:pt x="6390210" y="6376741"/>
                    </a:cubicBezTo>
                    <a:lnTo>
                      <a:pt x="6391230" y="6434731"/>
                    </a:lnTo>
                    <a:lnTo>
                      <a:pt x="1" y="6676483"/>
                    </a:lnTo>
                    <a:cubicBezTo>
                      <a:pt x="1197012" y="4386583"/>
                      <a:pt x="4397755" y="1129666"/>
                      <a:pt x="5603022" y="-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2286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54" name="Csoportba foglalás 253"/>
              <p:cNvGrpSpPr/>
              <p:nvPr/>
            </p:nvGrpSpPr>
            <p:grpSpPr>
              <a:xfrm>
                <a:off x="8439634" y="139310"/>
                <a:ext cx="729656" cy="960166"/>
                <a:chOff x="6282797" y="764420"/>
                <a:chExt cx="823566" cy="1121388"/>
              </a:xfrm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5" name="Szabadkézi sokszög: alakzat 653">
                  <a:extLst>
                    <a:ext uri="{FF2B5EF4-FFF2-40B4-BE49-F238E27FC236}">
                      <a16:creationId xmlns:a16="http://schemas.microsoft.com/office/drawing/2014/main" id="{F1795EE9-4E03-4264-859E-99B3E5BDB1EC}"/>
                    </a:ext>
                  </a:extLst>
                </p:cNvPr>
                <p:cNvSpPr/>
                <p:nvPr/>
              </p:nvSpPr>
              <p:spPr>
                <a:xfrm rot="16200000">
                  <a:off x="6133886" y="1263769"/>
                  <a:ext cx="1121388" cy="122690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56" name="Szabadkézi sokszög: alakzat 654">
                  <a:extLst>
                    <a:ext uri="{FF2B5EF4-FFF2-40B4-BE49-F238E27FC236}">
                      <a16:creationId xmlns:a16="http://schemas.microsoft.com/office/drawing/2014/main" id="{0F2BED38-34D2-4919-946C-4CE42F9C2056}"/>
                    </a:ext>
                  </a:extLst>
                </p:cNvPr>
                <p:cNvSpPr/>
                <p:nvPr/>
              </p:nvSpPr>
              <p:spPr>
                <a:xfrm rot="21432681">
                  <a:off x="6282797" y="1034737"/>
                  <a:ext cx="823566" cy="89837"/>
                </a:xfrm>
                <a:custGeom>
                  <a:avLst/>
                  <a:gdLst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2658563 w 5317124"/>
                    <a:gd name="connsiteY5" fmla="*/ 966046 h 6472834"/>
                    <a:gd name="connsiteX6" fmla="*/ 761788 w 5317124"/>
                    <a:gd name="connsiteY6" fmla="*/ 6414844 h 6472834"/>
                    <a:gd name="connsiteX7" fmla="*/ 762808 w 5317124"/>
                    <a:gd name="connsiteY7" fmla="*/ 6472834 h 6472834"/>
                    <a:gd name="connsiteX8" fmla="*/ 0 w 5317124"/>
                    <a:gd name="connsiteY8" fmla="*/ 6472834 h 6472834"/>
                    <a:gd name="connsiteX0" fmla="*/ 0 w 5317124"/>
                    <a:gd name="connsiteY0" fmla="*/ 0 h 6472834"/>
                    <a:gd name="connsiteX1" fmla="*/ 5317124 w 5317124"/>
                    <a:gd name="connsiteY1" fmla="*/ 0 h 6472834"/>
                    <a:gd name="connsiteX2" fmla="*/ 5317124 w 5317124"/>
                    <a:gd name="connsiteY2" fmla="*/ 6472834 h 6472834"/>
                    <a:gd name="connsiteX3" fmla="*/ 4554319 w 5317124"/>
                    <a:gd name="connsiteY3" fmla="*/ 6472834 h 6472834"/>
                    <a:gd name="connsiteX4" fmla="*/ 4555338 w 5317124"/>
                    <a:gd name="connsiteY4" fmla="*/ 6414844 h 6472834"/>
                    <a:gd name="connsiteX5" fmla="*/ 761788 w 5317124"/>
                    <a:gd name="connsiteY5" fmla="*/ 6414844 h 6472834"/>
                    <a:gd name="connsiteX6" fmla="*/ 762808 w 5317124"/>
                    <a:gd name="connsiteY6" fmla="*/ 6472834 h 6472834"/>
                    <a:gd name="connsiteX7" fmla="*/ 0 w 5317124"/>
                    <a:gd name="connsiteY7" fmla="*/ 6472834 h 6472834"/>
                    <a:gd name="connsiteX8" fmla="*/ 0 w 5317124"/>
                    <a:gd name="connsiteY8" fmla="*/ 0 h 6472834"/>
                    <a:gd name="connsiteX0" fmla="*/ 0 w 5342524"/>
                    <a:gd name="connsiteY0" fmla="*/ 38100 h 6472834"/>
                    <a:gd name="connsiteX1" fmla="*/ 5342524 w 5342524"/>
                    <a:gd name="connsiteY1" fmla="*/ 0 h 6472834"/>
                    <a:gd name="connsiteX2" fmla="*/ 5342524 w 5342524"/>
                    <a:gd name="connsiteY2" fmla="*/ 6472834 h 6472834"/>
                    <a:gd name="connsiteX3" fmla="*/ 4579719 w 5342524"/>
                    <a:gd name="connsiteY3" fmla="*/ 6472834 h 6472834"/>
                    <a:gd name="connsiteX4" fmla="*/ 4580738 w 5342524"/>
                    <a:gd name="connsiteY4" fmla="*/ 6414844 h 6472834"/>
                    <a:gd name="connsiteX5" fmla="*/ 787188 w 5342524"/>
                    <a:gd name="connsiteY5" fmla="*/ 6414844 h 6472834"/>
                    <a:gd name="connsiteX6" fmla="*/ 788208 w 5342524"/>
                    <a:gd name="connsiteY6" fmla="*/ 6472834 h 6472834"/>
                    <a:gd name="connsiteX7" fmla="*/ 25400 w 5342524"/>
                    <a:gd name="connsiteY7" fmla="*/ 6472834 h 6472834"/>
                    <a:gd name="connsiteX8" fmla="*/ 0 w 5342524"/>
                    <a:gd name="connsiteY8" fmla="*/ 38100 h 6472834"/>
                    <a:gd name="connsiteX0" fmla="*/ 0 w 10811273"/>
                    <a:gd name="connsiteY0" fmla="*/ 38100 h 6472834"/>
                    <a:gd name="connsiteX1" fmla="*/ 5342524 w 10811273"/>
                    <a:gd name="connsiteY1" fmla="*/ 0 h 6472834"/>
                    <a:gd name="connsiteX2" fmla="*/ 10811273 w 10811273"/>
                    <a:gd name="connsiteY2" fmla="*/ 6472834 h 6472834"/>
                    <a:gd name="connsiteX3" fmla="*/ 4579719 w 10811273"/>
                    <a:gd name="connsiteY3" fmla="*/ 6472834 h 6472834"/>
                    <a:gd name="connsiteX4" fmla="*/ 4580738 w 10811273"/>
                    <a:gd name="connsiteY4" fmla="*/ 6414844 h 6472834"/>
                    <a:gd name="connsiteX5" fmla="*/ 787188 w 10811273"/>
                    <a:gd name="connsiteY5" fmla="*/ 6414844 h 6472834"/>
                    <a:gd name="connsiteX6" fmla="*/ 788208 w 10811273"/>
                    <a:gd name="connsiteY6" fmla="*/ 6472834 h 6472834"/>
                    <a:gd name="connsiteX7" fmla="*/ 25400 w 10811273"/>
                    <a:gd name="connsiteY7" fmla="*/ 6472834 h 6472834"/>
                    <a:gd name="connsiteX8" fmla="*/ 0 w 10811273"/>
                    <a:gd name="connsiteY8" fmla="*/ 38100 h 6472834"/>
                    <a:gd name="connsiteX0" fmla="*/ 5603030 w 16414303"/>
                    <a:gd name="connsiteY0" fmla="*/ 38100 h 6714586"/>
                    <a:gd name="connsiteX1" fmla="*/ 10945554 w 16414303"/>
                    <a:gd name="connsiteY1" fmla="*/ 0 h 6714586"/>
                    <a:gd name="connsiteX2" fmla="*/ 16414303 w 16414303"/>
                    <a:gd name="connsiteY2" fmla="*/ 6472834 h 6714586"/>
                    <a:gd name="connsiteX3" fmla="*/ 10182749 w 16414303"/>
                    <a:gd name="connsiteY3" fmla="*/ 6472834 h 6714586"/>
                    <a:gd name="connsiteX4" fmla="*/ 10183768 w 16414303"/>
                    <a:gd name="connsiteY4" fmla="*/ 6414844 h 6714586"/>
                    <a:gd name="connsiteX5" fmla="*/ 6390218 w 16414303"/>
                    <a:gd name="connsiteY5" fmla="*/ 6414844 h 6714586"/>
                    <a:gd name="connsiteX6" fmla="*/ 6391238 w 16414303"/>
                    <a:gd name="connsiteY6" fmla="*/ 6472834 h 6714586"/>
                    <a:gd name="connsiteX7" fmla="*/ 9 w 16414303"/>
                    <a:gd name="connsiteY7" fmla="*/ 6714586 h 6714586"/>
                    <a:gd name="connsiteX8" fmla="*/ 5603030 w 16414303"/>
                    <a:gd name="connsiteY8" fmla="*/ 38100 h 6714586"/>
                    <a:gd name="connsiteX0" fmla="*/ 5603033 w 16414306"/>
                    <a:gd name="connsiteY0" fmla="*/ 38100 h 6714586"/>
                    <a:gd name="connsiteX1" fmla="*/ 10945557 w 16414306"/>
                    <a:gd name="connsiteY1" fmla="*/ 0 h 6714586"/>
                    <a:gd name="connsiteX2" fmla="*/ 16414306 w 16414306"/>
                    <a:gd name="connsiteY2" fmla="*/ 6472834 h 6714586"/>
                    <a:gd name="connsiteX3" fmla="*/ 10182752 w 16414306"/>
                    <a:gd name="connsiteY3" fmla="*/ 6472834 h 6714586"/>
                    <a:gd name="connsiteX4" fmla="*/ 10183771 w 16414306"/>
                    <a:gd name="connsiteY4" fmla="*/ 6414844 h 6714586"/>
                    <a:gd name="connsiteX5" fmla="*/ 6390221 w 16414306"/>
                    <a:gd name="connsiteY5" fmla="*/ 6414844 h 6714586"/>
                    <a:gd name="connsiteX6" fmla="*/ 6391241 w 16414306"/>
                    <a:gd name="connsiteY6" fmla="*/ 6472834 h 6714586"/>
                    <a:gd name="connsiteX7" fmla="*/ 12 w 16414306"/>
                    <a:gd name="connsiteY7" fmla="*/ 6714586 h 6714586"/>
                    <a:gd name="connsiteX8" fmla="*/ 5603033 w 16414306"/>
                    <a:gd name="connsiteY8" fmla="*/ 38100 h 6714586"/>
                    <a:gd name="connsiteX0" fmla="*/ 5603033 w 16414306"/>
                    <a:gd name="connsiteY0" fmla="*/ -3 h 6676483"/>
                    <a:gd name="connsiteX1" fmla="*/ 10985475 w 16414306"/>
                    <a:gd name="connsiteY1" fmla="*/ 284233 h 6676483"/>
                    <a:gd name="connsiteX2" fmla="*/ 16414306 w 16414306"/>
                    <a:gd name="connsiteY2" fmla="*/ 6434731 h 6676483"/>
                    <a:gd name="connsiteX3" fmla="*/ 10182752 w 16414306"/>
                    <a:gd name="connsiteY3" fmla="*/ 6434731 h 6676483"/>
                    <a:gd name="connsiteX4" fmla="*/ 10183771 w 16414306"/>
                    <a:gd name="connsiteY4" fmla="*/ 6376741 h 6676483"/>
                    <a:gd name="connsiteX5" fmla="*/ 6390221 w 16414306"/>
                    <a:gd name="connsiteY5" fmla="*/ 6376741 h 6676483"/>
                    <a:gd name="connsiteX6" fmla="*/ 6391241 w 16414306"/>
                    <a:gd name="connsiteY6" fmla="*/ 6434731 h 6676483"/>
                    <a:gd name="connsiteX7" fmla="*/ 12 w 16414306"/>
                    <a:gd name="connsiteY7" fmla="*/ 6676483 h 6676483"/>
                    <a:gd name="connsiteX8" fmla="*/ 5603033 w 16414306"/>
                    <a:gd name="connsiteY8" fmla="*/ -3 h 6676483"/>
                    <a:gd name="connsiteX0" fmla="*/ 632838 w 16504276"/>
                    <a:gd name="connsiteY0" fmla="*/ 471903 h 6392250"/>
                    <a:gd name="connsiteX1" fmla="*/ 11075445 w 16504276"/>
                    <a:gd name="connsiteY1" fmla="*/ 0 h 6392250"/>
                    <a:gd name="connsiteX2" fmla="*/ 16504276 w 16504276"/>
                    <a:gd name="connsiteY2" fmla="*/ 6150498 h 6392250"/>
                    <a:gd name="connsiteX3" fmla="*/ 10272722 w 16504276"/>
                    <a:gd name="connsiteY3" fmla="*/ 6150498 h 6392250"/>
                    <a:gd name="connsiteX4" fmla="*/ 10273741 w 16504276"/>
                    <a:gd name="connsiteY4" fmla="*/ 6092508 h 6392250"/>
                    <a:gd name="connsiteX5" fmla="*/ 6480191 w 16504276"/>
                    <a:gd name="connsiteY5" fmla="*/ 6092508 h 6392250"/>
                    <a:gd name="connsiteX6" fmla="*/ 6481211 w 16504276"/>
                    <a:gd name="connsiteY6" fmla="*/ 6150498 h 6392250"/>
                    <a:gd name="connsiteX7" fmla="*/ 89982 w 16504276"/>
                    <a:gd name="connsiteY7" fmla="*/ 6392250 h 6392250"/>
                    <a:gd name="connsiteX8" fmla="*/ 632838 w 16504276"/>
                    <a:gd name="connsiteY8" fmla="*/ 471903 h 6392250"/>
                    <a:gd name="connsiteX0" fmla="*/ 632838 w 16504276"/>
                    <a:gd name="connsiteY0" fmla="*/ 169457 h 6089804"/>
                    <a:gd name="connsiteX1" fmla="*/ 16464730 w 16504276"/>
                    <a:gd name="connsiteY1" fmla="*/ 0 h 6089804"/>
                    <a:gd name="connsiteX2" fmla="*/ 16504276 w 16504276"/>
                    <a:gd name="connsiteY2" fmla="*/ 5848052 h 6089804"/>
                    <a:gd name="connsiteX3" fmla="*/ 10272722 w 16504276"/>
                    <a:gd name="connsiteY3" fmla="*/ 5848052 h 6089804"/>
                    <a:gd name="connsiteX4" fmla="*/ 10273741 w 16504276"/>
                    <a:gd name="connsiteY4" fmla="*/ 5790062 h 6089804"/>
                    <a:gd name="connsiteX5" fmla="*/ 6480191 w 16504276"/>
                    <a:gd name="connsiteY5" fmla="*/ 5790062 h 6089804"/>
                    <a:gd name="connsiteX6" fmla="*/ 6481211 w 16504276"/>
                    <a:gd name="connsiteY6" fmla="*/ 5848052 h 6089804"/>
                    <a:gd name="connsiteX7" fmla="*/ 89982 w 16504276"/>
                    <a:gd name="connsiteY7" fmla="*/ 6089804 h 6089804"/>
                    <a:gd name="connsiteX8" fmla="*/ 632838 w 16504276"/>
                    <a:gd name="connsiteY8" fmla="*/ 169457 h 6089804"/>
                    <a:gd name="connsiteX0" fmla="*/ 632838 w 16668834"/>
                    <a:gd name="connsiteY0" fmla="*/ 169457 h 6089804"/>
                    <a:gd name="connsiteX1" fmla="*/ 16464730 w 16668834"/>
                    <a:gd name="connsiteY1" fmla="*/ 0 h 6089804"/>
                    <a:gd name="connsiteX2" fmla="*/ 16668834 w 16668834"/>
                    <a:gd name="connsiteY2" fmla="*/ 5999272 h 6089804"/>
                    <a:gd name="connsiteX3" fmla="*/ 10272722 w 16668834"/>
                    <a:gd name="connsiteY3" fmla="*/ 5848052 h 6089804"/>
                    <a:gd name="connsiteX4" fmla="*/ 10273741 w 16668834"/>
                    <a:gd name="connsiteY4" fmla="*/ 5790062 h 6089804"/>
                    <a:gd name="connsiteX5" fmla="*/ 6480191 w 16668834"/>
                    <a:gd name="connsiteY5" fmla="*/ 5790062 h 6089804"/>
                    <a:gd name="connsiteX6" fmla="*/ 6481211 w 16668834"/>
                    <a:gd name="connsiteY6" fmla="*/ 5848052 h 6089804"/>
                    <a:gd name="connsiteX7" fmla="*/ 89982 w 16668834"/>
                    <a:gd name="connsiteY7" fmla="*/ 6089804 h 6089804"/>
                    <a:gd name="connsiteX8" fmla="*/ 632838 w 16668834"/>
                    <a:gd name="connsiteY8" fmla="*/ 169457 h 608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834" h="6089804">
                      <a:moveTo>
                        <a:pt x="632838" y="169457"/>
                      </a:moveTo>
                      <a:lnTo>
                        <a:pt x="16464730" y="0"/>
                      </a:lnTo>
                      <a:lnTo>
                        <a:pt x="16668834" y="5999272"/>
                      </a:lnTo>
                      <a:lnTo>
                        <a:pt x="10272722" y="5848052"/>
                      </a:lnTo>
                      <a:cubicBezTo>
                        <a:pt x="10273062" y="5828722"/>
                        <a:pt x="10273401" y="5809392"/>
                        <a:pt x="10273741" y="5790062"/>
                      </a:cubicBezTo>
                      <a:cubicBezTo>
                        <a:pt x="9641653" y="5780397"/>
                        <a:pt x="7112279" y="5780397"/>
                        <a:pt x="6480191" y="5790062"/>
                      </a:cubicBezTo>
                      <a:lnTo>
                        <a:pt x="6481211" y="5848052"/>
                      </a:lnTo>
                      <a:lnTo>
                        <a:pt x="89982" y="6089804"/>
                      </a:lnTo>
                      <a:cubicBezTo>
                        <a:pt x="81515" y="3944893"/>
                        <a:pt x="-316723" y="1589113"/>
                        <a:pt x="632838" y="169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9" name="Téglalap 8"/>
            <p:cNvSpPr/>
            <p:nvPr/>
          </p:nvSpPr>
          <p:spPr>
            <a:xfrm>
              <a:off x="6706466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7" name="Téglalap 416"/>
            <p:cNvSpPr/>
            <p:nvPr/>
          </p:nvSpPr>
          <p:spPr>
            <a:xfrm>
              <a:off x="7108052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8" name="Téglalap 417"/>
            <p:cNvSpPr/>
            <p:nvPr/>
          </p:nvSpPr>
          <p:spPr>
            <a:xfrm>
              <a:off x="7509638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9" name="Téglalap 418"/>
            <p:cNvSpPr/>
            <p:nvPr/>
          </p:nvSpPr>
          <p:spPr>
            <a:xfrm>
              <a:off x="7911224" y="2848287"/>
              <a:ext cx="143110" cy="742198"/>
            </a:xfrm>
            <a:prstGeom prst="rect">
              <a:avLst/>
            </a:prstGeom>
            <a:solidFill>
              <a:srgbClr val="EEA969"/>
            </a:solidFill>
            <a:ln>
              <a:noFill/>
            </a:ln>
            <a:effectLst>
              <a:innerShdw blurRad="63500" dist="50800" dir="13500000">
                <a:schemeClr val="bg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11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274331" y="1360315"/>
            <a:ext cx="3572529" cy="1382278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Ettől kezdve vándoréletet élt. Egyszerű ruhájában járt-kelt, és felkereste a vidék legszegényebb embereit.</a:t>
            </a:r>
            <a:endParaRPr lang="hu-HU" sz="2800" dirty="0">
              <a:solidFill>
                <a:schemeClr val="tx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0292789" y="193093"/>
            <a:ext cx="1653007" cy="3268310"/>
            <a:chOff x="4790942" y="2980661"/>
            <a:chExt cx="1367755" cy="2771036"/>
          </a:xfrm>
        </p:grpSpPr>
        <p:grpSp>
          <p:nvGrpSpPr>
            <p:cNvPr id="364" name="Csoportba foglalás 363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4790942" y="2980661"/>
              <a:ext cx="1367755" cy="2771036"/>
              <a:chOff x="5903626" y="1446257"/>
              <a:chExt cx="2814299" cy="5866667"/>
            </a:xfrm>
          </p:grpSpPr>
          <p:sp>
            <p:nvSpPr>
              <p:cNvPr id="365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767899" y="1996390"/>
                <a:ext cx="1183700" cy="502530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3700" h="502530">
                    <a:moveTo>
                      <a:pt x="1177445" y="0"/>
                    </a:moveTo>
                    <a:lnTo>
                      <a:pt x="943820" y="0"/>
                    </a:lnTo>
                    <a:lnTo>
                      <a:pt x="951091" y="45439"/>
                    </a:lnTo>
                    <a:cubicBezTo>
                      <a:pt x="953551" y="96318"/>
                      <a:pt x="942446" y="143241"/>
                      <a:pt x="907501" y="180864"/>
                    </a:cubicBezTo>
                    <a:cubicBezTo>
                      <a:pt x="837610" y="256110"/>
                      <a:pt x="610636" y="353689"/>
                      <a:pt x="493944" y="337747"/>
                    </a:cubicBezTo>
                    <a:cubicBezTo>
                      <a:pt x="377253" y="321805"/>
                      <a:pt x="208103" y="173629"/>
                      <a:pt x="207350" y="85213"/>
                    </a:cubicBezTo>
                    <a:cubicBezTo>
                      <a:pt x="197155" y="64490"/>
                      <a:pt x="188364" y="45081"/>
                      <a:pt x="181552" y="26580"/>
                    </a:cubicBezTo>
                    <a:lnTo>
                      <a:pt x="174591" y="0"/>
                    </a:lnTo>
                    <a:lnTo>
                      <a:pt x="0" y="0"/>
                    </a:lnTo>
                    <a:lnTo>
                      <a:pt x="6283" y="23993"/>
                    </a:lnTo>
                    <a:cubicBezTo>
                      <a:pt x="16701" y="52288"/>
                      <a:pt x="30146" y="81972"/>
                      <a:pt x="45738" y="113665"/>
                    </a:cubicBezTo>
                    <a:cubicBezTo>
                      <a:pt x="46889" y="248887"/>
                      <a:pt x="305583" y="475505"/>
                      <a:pt x="484049" y="499886"/>
                    </a:cubicBezTo>
                    <a:cubicBezTo>
                      <a:pt x="662515" y="524267"/>
                      <a:pt x="1009644" y="375031"/>
                      <a:pt x="1116535" y="259951"/>
                    </a:cubicBezTo>
                    <a:cubicBezTo>
                      <a:pt x="1169980" y="202412"/>
                      <a:pt x="1186963" y="130649"/>
                      <a:pt x="1183200" y="52835"/>
                    </a:cubicBezTo>
                    <a:lnTo>
                      <a:pt x="1177445" y="0"/>
                    </a:ln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66" name="Csoportba foglalás 365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5903626" y="1446257"/>
                <a:ext cx="2814299" cy="5866667"/>
                <a:chOff x="1745975" y="1547723"/>
                <a:chExt cx="2814299" cy="5866667"/>
              </a:xfrm>
            </p:grpSpPr>
            <p:sp>
              <p:nvSpPr>
                <p:cNvPr id="368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02328" y="2656957"/>
                  <a:ext cx="423770" cy="997410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1" name="Csoportba foglalás 370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17298" y="1547723"/>
                  <a:ext cx="1010628" cy="1193960"/>
                  <a:chOff x="1568818" y="823614"/>
                  <a:chExt cx="1417936" cy="2049234"/>
                </a:xfrm>
              </p:grpSpPr>
              <p:sp>
                <p:nvSpPr>
                  <p:cNvPr id="378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40045" y="2391349"/>
                    <a:ext cx="476441" cy="481499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79" name="Csoportba foglalás 378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568818" y="1797330"/>
                    <a:ext cx="269855" cy="308548"/>
                    <a:chOff x="2247645" y="3557649"/>
                    <a:chExt cx="411520" cy="391770"/>
                  </a:xfrm>
                </p:grpSpPr>
                <p:sp>
                  <p:nvSpPr>
                    <p:cNvPr id="413" name="Ellipszis 412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47645" y="3557649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Ellipszis 413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32904" y="3662250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0" name="Csoportba foglalás 379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716899" y="1793887"/>
                    <a:ext cx="269855" cy="308548"/>
                    <a:chOff x="2259397" y="3570900"/>
                    <a:chExt cx="411520" cy="391770"/>
                  </a:xfrm>
                </p:grpSpPr>
                <p:sp>
                  <p:nvSpPr>
                    <p:cNvPr id="411" name="Ellipszis 410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259397" y="3570900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Ellipszis 411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450550" y="3682357"/>
                      <a:ext cx="146568" cy="169480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81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589559" y="823614"/>
                    <a:ext cx="135619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15791" y="2357300"/>
                    <a:ext cx="339202" cy="123967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3" name="Csoportba foglalás 382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246180" y="1575206"/>
                    <a:ext cx="566679" cy="495325"/>
                    <a:chOff x="3913508" y="3099339"/>
                    <a:chExt cx="794000" cy="860907"/>
                  </a:xfrm>
                </p:grpSpPr>
                <p:sp>
                  <p:nvSpPr>
                    <p:cNvPr id="397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8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1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4" name="Ellipszis 403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Ellipszis 404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6" name="Ellipszis 405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Ellipszis 407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Ellipszis 408">
                      <a:extLst>
                        <a:ext uri="{FF2B5EF4-FFF2-40B4-BE49-F238E27FC236}">
                          <a16:creationId xmlns:a16="http://schemas.microsoft.com/office/drawing/2014/main" id="{51A14BFA-1627-413C-AFC9-24D5B8D2E6C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3508" y="3876546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0" name="Ellipszis 409">
                      <a:extLst>
                        <a:ext uri="{FF2B5EF4-FFF2-40B4-BE49-F238E27FC236}">
                          <a16:creationId xmlns:a16="http://schemas.microsoft.com/office/drawing/2014/main" id="{6B001B3B-E020-40AC-B45A-10FEBFA10FA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32074" y="3881068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84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Ellipszis 390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Ellipszis 391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Ellipszis 392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20591341">
                    <a:off x="1729541" y="1434729"/>
                    <a:ext cx="367049" cy="147242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22076" y="1424746"/>
                    <a:ext cx="409781" cy="157741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2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9956882" flipH="1">
                  <a:off x="4079512" y="2233929"/>
                  <a:ext cx="480762" cy="575652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Ellipszis 372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28151" y="254391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1129890">
                  <a:off x="1745975" y="2341766"/>
                  <a:ext cx="462983" cy="541886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6325379" flipH="1">
                  <a:off x="3499966" y="3089072"/>
                  <a:ext cx="1162419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4845124">
                  <a:off x="1643289" y="3073534"/>
                  <a:ext cx="1176010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7" name="Szabadkézi sokszög: alakzat 423">
                <a:extLst>
                  <a:ext uri="{FF2B5EF4-FFF2-40B4-BE49-F238E27FC236}">
                    <a16:creationId xmlns:a16="http://schemas.microsoft.com/office/drawing/2014/main" id="{0FD9AD9E-3107-4A94-9C2A-67360CEF93EB}"/>
                  </a:ext>
                </a:extLst>
              </p:cNvPr>
              <p:cNvSpPr/>
              <p:nvPr/>
            </p:nvSpPr>
            <p:spPr>
              <a:xfrm flipH="1">
                <a:off x="6773060" y="1500679"/>
                <a:ext cx="1187666" cy="529725"/>
              </a:xfrm>
              <a:custGeom>
                <a:avLst/>
                <a:gdLst>
                  <a:gd name="connsiteX0" fmla="*/ 646918 w 1194727"/>
                  <a:gd name="connsiteY0" fmla="*/ 82 h 513093"/>
                  <a:gd name="connsiteX1" fmla="*/ 438251 w 1194727"/>
                  <a:gd name="connsiteY1" fmla="*/ 14221 h 513093"/>
                  <a:gd name="connsiteX2" fmla="*/ 35193 w 1194727"/>
                  <a:gd name="connsiteY2" fmla="*/ 303260 h 513093"/>
                  <a:gd name="connsiteX3" fmla="*/ 2266 w 1194727"/>
                  <a:gd name="connsiteY3" fmla="*/ 455753 h 513093"/>
                  <a:gd name="connsiteX4" fmla="*/ 17282 w 1194727"/>
                  <a:gd name="connsiteY4" fmla="*/ 513093 h 513093"/>
                  <a:gd name="connsiteX5" fmla="*/ 191873 w 1194727"/>
                  <a:gd name="connsiteY5" fmla="*/ 513093 h 513093"/>
                  <a:gd name="connsiteX6" fmla="*/ 184907 w 1194727"/>
                  <a:gd name="connsiteY6" fmla="*/ 486493 h 513093"/>
                  <a:gd name="connsiteX7" fmla="*/ 206437 w 1194727"/>
                  <a:gd name="connsiteY7" fmla="*/ 386784 h 513093"/>
                  <a:gd name="connsiteX8" fmla="*/ 469981 w 1194727"/>
                  <a:gd name="connsiteY8" fmla="*/ 197794 h 513093"/>
                  <a:gd name="connsiteX9" fmla="*/ 606420 w 1194727"/>
                  <a:gd name="connsiteY9" fmla="*/ 188549 h 513093"/>
                  <a:gd name="connsiteX10" fmla="*/ 930573 w 1194727"/>
                  <a:gd name="connsiteY10" fmla="*/ 399367 h 513093"/>
                  <a:gd name="connsiteX11" fmla="*/ 955793 w 1194727"/>
                  <a:gd name="connsiteY11" fmla="*/ 479913 h 513093"/>
                  <a:gd name="connsiteX12" fmla="*/ 961102 w 1194727"/>
                  <a:gd name="connsiteY12" fmla="*/ 513093 h 513093"/>
                  <a:gd name="connsiteX13" fmla="*/ 1194727 w 1194727"/>
                  <a:gd name="connsiteY13" fmla="*/ 513093 h 513093"/>
                  <a:gd name="connsiteX14" fmla="*/ 1194015 w 1194727"/>
                  <a:gd name="connsiteY14" fmla="*/ 506560 h 513093"/>
                  <a:gd name="connsiteX15" fmla="*/ 1142671 w 1194727"/>
                  <a:gd name="connsiteY15" fmla="*/ 322503 h 513093"/>
                  <a:gd name="connsiteX16" fmla="*/ 646918 w 1194727"/>
                  <a:gd name="connsiteY16" fmla="*/ 82 h 513093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955793 w 1194727"/>
                  <a:gd name="connsiteY11" fmla="*/ 479913 h 519472"/>
                  <a:gd name="connsiteX12" fmla="*/ 1037302 w 1194727"/>
                  <a:gd name="connsiteY12" fmla="*/ 519472 h 519472"/>
                  <a:gd name="connsiteX13" fmla="*/ 1194727 w 1194727"/>
                  <a:gd name="connsiteY13" fmla="*/ 513093 h 519472"/>
                  <a:gd name="connsiteX14" fmla="*/ 1194015 w 1194727"/>
                  <a:gd name="connsiteY14" fmla="*/ 506560 h 519472"/>
                  <a:gd name="connsiteX15" fmla="*/ 1142671 w 1194727"/>
                  <a:gd name="connsiteY15" fmla="*/ 322503 h 519472"/>
                  <a:gd name="connsiteX16" fmla="*/ 646918 w 1194727"/>
                  <a:gd name="connsiteY16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30573 w 1194727"/>
                  <a:gd name="connsiteY10" fmla="*/ 39936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62323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06420 w 1194727"/>
                  <a:gd name="connsiteY9" fmla="*/ 188549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69981 w 1194727"/>
                  <a:gd name="connsiteY8" fmla="*/ 197794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206437 w 1194727"/>
                  <a:gd name="connsiteY7" fmla="*/ 386784 h 519472"/>
                  <a:gd name="connsiteX8" fmla="*/ 444581 w 1194727"/>
                  <a:gd name="connsiteY8" fmla="*/ 181847 h 519472"/>
                  <a:gd name="connsiteX9" fmla="*/ 644520 w 1194727"/>
                  <a:gd name="connsiteY9" fmla="*/ 153464 h 519472"/>
                  <a:gd name="connsiteX10" fmla="*/ 990898 w 1194727"/>
                  <a:gd name="connsiteY10" fmla="*/ 335577 h 519472"/>
                  <a:gd name="connsiteX11" fmla="*/ 1037302 w 1194727"/>
                  <a:gd name="connsiteY11" fmla="*/ 519472 h 519472"/>
                  <a:gd name="connsiteX12" fmla="*/ 1194727 w 1194727"/>
                  <a:gd name="connsiteY12" fmla="*/ 513093 h 519472"/>
                  <a:gd name="connsiteX13" fmla="*/ 1194015 w 1194727"/>
                  <a:gd name="connsiteY13" fmla="*/ 506560 h 519472"/>
                  <a:gd name="connsiteX14" fmla="*/ 1142671 w 1194727"/>
                  <a:gd name="connsiteY14" fmla="*/ 322503 h 519472"/>
                  <a:gd name="connsiteX15" fmla="*/ 646918 w 1194727"/>
                  <a:gd name="connsiteY15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184907 w 1194727"/>
                  <a:gd name="connsiteY6" fmla="*/ 486493 h 519472"/>
                  <a:gd name="connsiteX7" fmla="*/ 444581 w 1194727"/>
                  <a:gd name="connsiteY7" fmla="*/ 181847 h 519472"/>
                  <a:gd name="connsiteX8" fmla="*/ 644520 w 1194727"/>
                  <a:gd name="connsiteY8" fmla="*/ 153464 h 519472"/>
                  <a:gd name="connsiteX9" fmla="*/ 990898 w 1194727"/>
                  <a:gd name="connsiteY9" fmla="*/ 335577 h 519472"/>
                  <a:gd name="connsiteX10" fmla="*/ 1037302 w 1194727"/>
                  <a:gd name="connsiteY10" fmla="*/ 519472 h 519472"/>
                  <a:gd name="connsiteX11" fmla="*/ 1194727 w 1194727"/>
                  <a:gd name="connsiteY11" fmla="*/ 513093 h 519472"/>
                  <a:gd name="connsiteX12" fmla="*/ 1194015 w 1194727"/>
                  <a:gd name="connsiteY12" fmla="*/ 506560 h 519472"/>
                  <a:gd name="connsiteX13" fmla="*/ 1142671 w 1194727"/>
                  <a:gd name="connsiteY13" fmla="*/ 322503 h 519472"/>
                  <a:gd name="connsiteX14" fmla="*/ 646918 w 1194727"/>
                  <a:gd name="connsiteY14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91873 w 1194727"/>
                  <a:gd name="connsiteY5" fmla="*/ 51309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444581 w 1194727"/>
                  <a:gd name="connsiteY6" fmla="*/ 181847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644520 w 1194727"/>
                  <a:gd name="connsiteY7" fmla="*/ 153464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990898 w 1194727"/>
                  <a:gd name="connsiteY8" fmla="*/ 335577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19472"/>
                  <a:gd name="connsiteX1" fmla="*/ 438251 w 1194727"/>
                  <a:gd name="connsiteY1" fmla="*/ 14221 h 519472"/>
                  <a:gd name="connsiteX2" fmla="*/ 35193 w 1194727"/>
                  <a:gd name="connsiteY2" fmla="*/ 303260 h 519472"/>
                  <a:gd name="connsiteX3" fmla="*/ 2266 w 1194727"/>
                  <a:gd name="connsiteY3" fmla="*/ 455753 h 519472"/>
                  <a:gd name="connsiteX4" fmla="*/ 17282 w 1194727"/>
                  <a:gd name="connsiteY4" fmla="*/ 513093 h 519472"/>
                  <a:gd name="connsiteX5" fmla="*/ 128373 w 1194727"/>
                  <a:gd name="connsiteY5" fmla="*/ 509903 h 519472"/>
                  <a:gd name="connsiteX6" fmla="*/ 393781 w 1194727"/>
                  <a:gd name="connsiteY6" fmla="*/ 146762 h 519472"/>
                  <a:gd name="connsiteX7" fmla="*/ 803270 w 1194727"/>
                  <a:gd name="connsiteY7" fmla="*/ 143896 h 519472"/>
                  <a:gd name="connsiteX8" fmla="*/ 1009948 w 1194727"/>
                  <a:gd name="connsiteY8" fmla="*/ 351525 h 519472"/>
                  <a:gd name="connsiteX9" fmla="*/ 1037302 w 1194727"/>
                  <a:gd name="connsiteY9" fmla="*/ 519472 h 519472"/>
                  <a:gd name="connsiteX10" fmla="*/ 1194727 w 1194727"/>
                  <a:gd name="connsiteY10" fmla="*/ 513093 h 519472"/>
                  <a:gd name="connsiteX11" fmla="*/ 1194015 w 1194727"/>
                  <a:gd name="connsiteY11" fmla="*/ 506560 h 519472"/>
                  <a:gd name="connsiteX12" fmla="*/ 1142671 w 1194727"/>
                  <a:gd name="connsiteY12" fmla="*/ 322503 h 519472"/>
                  <a:gd name="connsiteX13" fmla="*/ 646918 w 1194727"/>
                  <a:gd name="connsiteY13" fmla="*/ 82 h 519472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37302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94015 w 1194727"/>
                  <a:gd name="connsiteY11" fmla="*/ 50656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94727"/>
                  <a:gd name="connsiteY0" fmla="*/ 82 h 532230"/>
                  <a:gd name="connsiteX1" fmla="*/ 438251 w 1194727"/>
                  <a:gd name="connsiteY1" fmla="*/ 14221 h 532230"/>
                  <a:gd name="connsiteX2" fmla="*/ 35193 w 1194727"/>
                  <a:gd name="connsiteY2" fmla="*/ 303260 h 532230"/>
                  <a:gd name="connsiteX3" fmla="*/ 2266 w 1194727"/>
                  <a:gd name="connsiteY3" fmla="*/ 455753 h 532230"/>
                  <a:gd name="connsiteX4" fmla="*/ 17282 w 1194727"/>
                  <a:gd name="connsiteY4" fmla="*/ 513093 h 532230"/>
                  <a:gd name="connsiteX5" fmla="*/ 122023 w 1194727"/>
                  <a:gd name="connsiteY5" fmla="*/ 532230 h 532230"/>
                  <a:gd name="connsiteX6" fmla="*/ 393781 w 1194727"/>
                  <a:gd name="connsiteY6" fmla="*/ 146762 h 532230"/>
                  <a:gd name="connsiteX7" fmla="*/ 803270 w 1194727"/>
                  <a:gd name="connsiteY7" fmla="*/ 143896 h 532230"/>
                  <a:gd name="connsiteX8" fmla="*/ 1009948 w 1194727"/>
                  <a:gd name="connsiteY8" fmla="*/ 351525 h 532230"/>
                  <a:gd name="connsiteX9" fmla="*/ 1027777 w 1194727"/>
                  <a:gd name="connsiteY9" fmla="*/ 519472 h 532230"/>
                  <a:gd name="connsiteX10" fmla="*/ 1194727 w 1194727"/>
                  <a:gd name="connsiteY10" fmla="*/ 513093 h 532230"/>
                  <a:gd name="connsiteX11" fmla="*/ 1171790 w 1194727"/>
                  <a:gd name="connsiteY11" fmla="*/ 509750 h 532230"/>
                  <a:gd name="connsiteX12" fmla="*/ 1142671 w 1194727"/>
                  <a:gd name="connsiteY12" fmla="*/ 322503 h 532230"/>
                  <a:gd name="connsiteX13" fmla="*/ 646918 w 1194727"/>
                  <a:gd name="connsiteY13" fmla="*/ 82 h 532230"/>
                  <a:gd name="connsiteX0" fmla="*/ 646918 w 1171790"/>
                  <a:gd name="connsiteY0" fmla="*/ 82 h 532230"/>
                  <a:gd name="connsiteX1" fmla="*/ 438251 w 1171790"/>
                  <a:gd name="connsiteY1" fmla="*/ 14221 h 532230"/>
                  <a:gd name="connsiteX2" fmla="*/ 35193 w 1171790"/>
                  <a:gd name="connsiteY2" fmla="*/ 303260 h 532230"/>
                  <a:gd name="connsiteX3" fmla="*/ 2266 w 1171790"/>
                  <a:gd name="connsiteY3" fmla="*/ 455753 h 532230"/>
                  <a:gd name="connsiteX4" fmla="*/ 17282 w 1171790"/>
                  <a:gd name="connsiteY4" fmla="*/ 513093 h 532230"/>
                  <a:gd name="connsiteX5" fmla="*/ 122023 w 1171790"/>
                  <a:gd name="connsiteY5" fmla="*/ 532230 h 532230"/>
                  <a:gd name="connsiteX6" fmla="*/ 393781 w 1171790"/>
                  <a:gd name="connsiteY6" fmla="*/ 146762 h 532230"/>
                  <a:gd name="connsiteX7" fmla="*/ 803270 w 1171790"/>
                  <a:gd name="connsiteY7" fmla="*/ 143896 h 532230"/>
                  <a:gd name="connsiteX8" fmla="*/ 1009948 w 1171790"/>
                  <a:gd name="connsiteY8" fmla="*/ 351525 h 532230"/>
                  <a:gd name="connsiteX9" fmla="*/ 1027777 w 1171790"/>
                  <a:gd name="connsiteY9" fmla="*/ 519472 h 532230"/>
                  <a:gd name="connsiteX10" fmla="*/ 1171790 w 1171790"/>
                  <a:gd name="connsiteY10" fmla="*/ 509750 h 532230"/>
                  <a:gd name="connsiteX11" fmla="*/ 1142671 w 1171790"/>
                  <a:gd name="connsiteY11" fmla="*/ 322503 h 532230"/>
                  <a:gd name="connsiteX12" fmla="*/ 646918 w 1171790"/>
                  <a:gd name="connsiteY12" fmla="*/ 82 h 532230"/>
                  <a:gd name="connsiteX0" fmla="*/ 646918 w 1187665"/>
                  <a:gd name="connsiteY0" fmla="*/ 82 h 532230"/>
                  <a:gd name="connsiteX1" fmla="*/ 438251 w 1187665"/>
                  <a:gd name="connsiteY1" fmla="*/ 14221 h 532230"/>
                  <a:gd name="connsiteX2" fmla="*/ 35193 w 1187665"/>
                  <a:gd name="connsiteY2" fmla="*/ 303260 h 532230"/>
                  <a:gd name="connsiteX3" fmla="*/ 2266 w 1187665"/>
                  <a:gd name="connsiteY3" fmla="*/ 455753 h 532230"/>
                  <a:gd name="connsiteX4" fmla="*/ 17282 w 1187665"/>
                  <a:gd name="connsiteY4" fmla="*/ 513093 h 532230"/>
                  <a:gd name="connsiteX5" fmla="*/ 122023 w 1187665"/>
                  <a:gd name="connsiteY5" fmla="*/ 532230 h 532230"/>
                  <a:gd name="connsiteX6" fmla="*/ 393781 w 1187665"/>
                  <a:gd name="connsiteY6" fmla="*/ 146762 h 532230"/>
                  <a:gd name="connsiteX7" fmla="*/ 803270 w 1187665"/>
                  <a:gd name="connsiteY7" fmla="*/ 143896 h 532230"/>
                  <a:gd name="connsiteX8" fmla="*/ 1009948 w 1187665"/>
                  <a:gd name="connsiteY8" fmla="*/ 351525 h 532230"/>
                  <a:gd name="connsiteX9" fmla="*/ 1027777 w 1187665"/>
                  <a:gd name="connsiteY9" fmla="*/ 519472 h 532230"/>
                  <a:gd name="connsiteX10" fmla="*/ 1187665 w 1187665"/>
                  <a:gd name="connsiteY10" fmla="*/ 509750 h 532230"/>
                  <a:gd name="connsiteX11" fmla="*/ 1142671 w 1187665"/>
                  <a:gd name="connsiteY11" fmla="*/ 322503 h 532230"/>
                  <a:gd name="connsiteX12" fmla="*/ 646918 w 1187665"/>
                  <a:gd name="connsiteY12" fmla="*/ 82 h 532230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7282 w 1187665"/>
                  <a:gd name="connsiteY4" fmla="*/ 513011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613 w 1187665"/>
                  <a:gd name="connsiteY4" fmla="*/ 510618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03270 w 1187665"/>
                  <a:gd name="connsiteY7" fmla="*/ 143814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657220 w 1187665"/>
                  <a:gd name="connsiteY7" fmla="*/ 27777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708020 w 1187665"/>
                  <a:gd name="connsiteY7" fmla="*/ 213983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93781 w 1187665"/>
                  <a:gd name="connsiteY6" fmla="*/ 146680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15970 w 1187665"/>
                  <a:gd name="connsiteY7" fmla="*/ 162951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  <a:gd name="connsiteX0" fmla="*/ 646918 w 1187665"/>
                  <a:gd name="connsiteY0" fmla="*/ 0 h 532148"/>
                  <a:gd name="connsiteX1" fmla="*/ 438251 w 1187665"/>
                  <a:gd name="connsiteY1" fmla="*/ 14139 h 532148"/>
                  <a:gd name="connsiteX2" fmla="*/ 35193 w 1187665"/>
                  <a:gd name="connsiteY2" fmla="*/ 303178 h 532148"/>
                  <a:gd name="connsiteX3" fmla="*/ 2266 w 1187665"/>
                  <a:gd name="connsiteY3" fmla="*/ 455671 h 532148"/>
                  <a:gd name="connsiteX4" fmla="*/ 19663 w 1187665"/>
                  <a:gd name="connsiteY4" fmla="*/ 515403 h 532148"/>
                  <a:gd name="connsiteX5" fmla="*/ 122023 w 1187665"/>
                  <a:gd name="connsiteY5" fmla="*/ 532148 h 532148"/>
                  <a:gd name="connsiteX6" fmla="*/ 368381 w 1187665"/>
                  <a:gd name="connsiteY6" fmla="*/ 133922 h 532148"/>
                  <a:gd name="connsiteX7" fmla="*/ 847720 w 1187665"/>
                  <a:gd name="connsiteY7" fmla="*/ 124676 h 532148"/>
                  <a:gd name="connsiteX8" fmla="*/ 1009948 w 1187665"/>
                  <a:gd name="connsiteY8" fmla="*/ 351443 h 532148"/>
                  <a:gd name="connsiteX9" fmla="*/ 1027777 w 1187665"/>
                  <a:gd name="connsiteY9" fmla="*/ 519390 h 532148"/>
                  <a:gd name="connsiteX10" fmla="*/ 1187665 w 1187665"/>
                  <a:gd name="connsiteY10" fmla="*/ 509668 h 532148"/>
                  <a:gd name="connsiteX11" fmla="*/ 1142671 w 1187665"/>
                  <a:gd name="connsiteY11" fmla="*/ 322421 h 532148"/>
                  <a:gd name="connsiteX12" fmla="*/ 646918 w 1187665"/>
                  <a:gd name="connsiteY12" fmla="*/ 0 h 53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7665" h="532148">
                    <a:moveTo>
                      <a:pt x="646918" y="0"/>
                    </a:moveTo>
                    <a:cubicBezTo>
                      <a:pt x="586103" y="645"/>
                      <a:pt x="516976" y="5136"/>
                      <a:pt x="438251" y="14139"/>
                    </a:cubicBezTo>
                    <a:cubicBezTo>
                      <a:pt x="206951" y="10655"/>
                      <a:pt x="97732" y="201089"/>
                      <a:pt x="35193" y="303178"/>
                    </a:cubicBezTo>
                    <a:cubicBezTo>
                      <a:pt x="3924" y="354223"/>
                      <a:pt x="-4712" y="403405"/>
                      <a:pt x="2266" y="455671"/>
                    </a:cubicBezTo>
                    <a:lnTo>
                      <a:pt x="19663" y="515403"/>
                    </a:lnTo>
                    <a:lnTo>
                      <a:pt x="122023" y="532148"/>
                    </a:lnTo>
                    <a:cubicBezTo>
                      <a:pt x="151226" y="221856"/>
                      <a:pt x="240753" y="204999"/>
                      <a:pt x="368381" y="133922"/>
                    </a:cubicBezTo>
                    <a:cubicBezTo>
                      <a:pt x="587858" y="68848"/>
                      <a:pt x="740792" y="88423"/>
                      <a:pt x="847720" y="124676"/>
                    </a:cubicBezTo>
                    <a:cubicBezTo>
                      <a:pt x="954648" y="160929"/>
                      <a:pt x="979939" y="285657"/>
                      <a:pt x="1009948" y="351443"/>
                    </a:cubicBezTo>
                    <a:cubicBezTo>
                      <a:pt x="1039958" y="417229"/>
                      <a:pt x="1037726" y="487678"/>
                      <a:pt x="1027777" y="519390"/>
                    </a:cubicBezTo>
                    <a:lnTo>
                      <a:pt x="1187665" y="509668"/>
                    </a:lnTo>
                    <a:cubicBezTo>
                      <a:pt x="1177800" y="449421"/>
                      <a:pt x="1164825" y="383730"/>
                      <a:pt x="1142671" y="322421"/>
                    </a:cubicBezTo>
                    <a:cubicBezTo>
                      <a:pt x="1090978" y="179367"/>
                      <a:pt x="993243" y="11429"/>
                      <a:pt x="646918" y="0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5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221136" flipH="1">
              <a:off x="5480003" y="3227333"/>
              <a:ext cx="51308" cy="134978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6" name="Beszédbuborék: ellipszis 138">
            <a:extLst>
              <a:ext uri="{FF2B5EF4-FFF2-40B4-BE49-F238E27FC236}">
                <a16:creationId xmlns:a16="http://schemas.microsoft.com/office/drawing/2014/main" id="{552BA295-FE45-406E-A035-D70AE7A3E332}"/>
              </a:ext>
            </a:extLst>
          </p:cNvPr>
          <p:cNvSpPr/>
          <p:nvPr/>
        </p:nvSpPr>
        <p:spPr>
          <a:xfrm>
            <a:off x="4238809" y="271187"/>
            <a:ext cx="3714382" cy="1807397"/>
          </a:xfrm>
          <a:prstGeom prst="wedgeEllipseCallout">
            <a:avLst>
              <a:gd name="adj1" fmla="val 563"/>
              <a:gd name="adj2" fmla="val 65624"/>
            </a:avLst>
          </a:prstGeom>
          <a:solidFill>
            <a:schemeClr val="bg1"/>
          </a:solidFill>
          <a:ln>
            <a:noFill/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Krisztus szeret mindannyiótokat!</a:t>
            </a:r>
          </a:p>
        </p:txBody>
      </p:sp>
      <p:sp>
        <p:nvSpPr>
          <p:cNvPr id="72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8379679" y="4003466"/>
            <a:ext cx="3342640" cy="2355584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Egyre többen csatlakoztak hozzá. Minden munkát elvállaltak, ha pedig nem volt kenyerük, koldulásból tartották fenn magukat. Mindig a jókedv és az öröm sugárzott róluk. </a:t>
            </a:r>
          </a:p>
        </p:txBody>
      </p:sp>
      <p:sp>
        <p:nvSpPr>
          <p:cNvPr id="2" name="Téglalap 1"/>
          <p:cNvSpPr/>
          <p:nvPr/>
        </p:nvSpPr>
        <p:spPr>
          <a:xfrm>
            <a:off x="430574" y="4398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74" name="Téglalap: lekerekített 121">
            <a:extLst>
              <a:ext uri="{FF2B5EF4-FFF2-40B4-BE49-F238E27FC236}">
                <a16:creationId xmlns:a16="http://schemas.microsoft.com/office/drawing/2014/main" id="{0297055F-E749-4CF1-AF29-15DD8A8E6B10}"/>
              </a:ext>
            </a:extLst>
          </p:cNvPr>
          <p:cNvSpPr/>
          <p:nvPr/>
        </p:nvSpPr>
        <p:spPr>
          <a:xfrm flipH="1">
            <a:off x="320718" y="3068046"/>
            <a:ext cx="4119202" cy="3403873"/>
          </a:xfrm>
          <a:prstGeom prst="roundRect">
            <a:avLst>
              <a:gd name="adj" fmla="val 8782"/>
            </a:avLst>
          </a:prstGeom>
          <a:solidFill>
            <a:srgbClr val="F7F5AC"/>
          </a:solidFill>
          <a:ln>
            <a:noFill/>
          </a:ln>
          <a:effectLst>
            <a:outerShdw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Ferenc egészségét legyengítette a szigorú és szegényes életmód, de élete végéig vidám szívvel tartott ki Isten mellett. Társaival együtt lemondtak a kényelemről és a gazdagságról, és valami egészen mást, értékeset kaptak a helyébe. Isten örömét és békéjét. Egész életükben örültek annak, hogy Istenhez tartozhatnak.</a:t>
            </a:r>
            <a:endParaRPr lang="hu-HU" sz="2800" dirty="0">
              <a:solidFill>
                <a:schemeClr val="tx1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9111360" y="461048"/>
            <a:ext cx="1104104" cy="2979361"/>
            <a:chOff x="8645477" y="437048"/>
            <a:chExt cx="1104104" cy="2979361"/>
          </a:xfrm>
        </p:grpSpPr>
        <p:grpSp>
          <p:nvGrpSpPr>
            <p:cNvPr id="128" name="Csoportba foglalás 127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 flipH="1">
              <a:off x="8645477" y="437048"/>
              <a:ext cx="1104104" cy="2979361"/>
              <a:chOff x="6290078" y="1384212"/>
              <a:chExt cx="1903097" cy="5928712"/>
            </a:xfrm>
          </p:grpSpPr>
          <p:sp>
            <p:nvSpPr>
              <p:cNvPr id="129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869818" y="1472865"/>
                <a:ext cx="1037991" cy="738757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181552 w 1183700"/>
                  <a:gd name="connsiteY6" fmla="*/ 132909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256292 w 1183700"/>
                  <a:gd name="connsiteY6" fmla="*/ 79746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1162 w 1177417"/>
                  <a:gd name="connsiteY0" fmla="*/ 106329 h 608859"/>
                  <a:gd name="connsiteX1" fmla="*/ 937537 w 1177417"/>
                  <a:gd name="connsiteY1" fmla="*/ 106329 h 608859"/>
                  <a:gd name="connsiteX2" fmla="*/ 944808 w 1177417"/>
                  <a:gd name="connsiteY2" fmla="*/ 151768 h 608859"/>
                  <a:gd name="connsiteX3" fmla="*/ 901218 w 1177417"/>
                  <a:gd name="connsiteY3" fmla="*/ 287193 h 608859"/>
                  <a:gd name="connsiteX4" fmla="*/ 487661 w 1177417"/>
                  <a:gd name="connsiteY4" fmla="*/ 444076 h 608859"/>
                  <a:gd name="connsiteX5" fmla="*/ 201067 w 1177417"/>
                  <a:gd name="connsiteY5" fmla="*/ 191542 h 608859"/>
                  <a:gd name="connsiteX6" fmla="*/ 250009 w 1177417"/>
                  <a:gd name="connsiteY6" fmla="*/ 79746 h 608859"/>
                  <a:gd name="connsiteX7" fmla="*/ 299104 w 1177417"/>
                  <a:gd name="connsiteY7" fmla="*/ 0 h 608859"/>
                  <a:gd name="connsiteX8" fmla="*/ 83406 w 1177417"/>
                  <a:gd name="connsiteY8" fmla="*/ 20448 h 608859"/>
                  <a:gd name="connsiteX9" fmla="*/ 0 w 1177417"/>
                  <a:gd name="connsiteY9" fmla="*/ 130322 h 608859"/>
                  <a:gd name="connsiteX10" fmla="*/ 39455 w 1177417"/>
                  <a:gd name="connsiteY10" fmla="*/ 219994 h 608859"/>
                  <a:gd name="connsiteX11" fmla="*/ 477766 w 1177417"/>
                  <a:gd name="connsiteY11" fmla="*/ 606215 h 608859"/>
                  <a:gd name="connsiteX12" fmla="*/ 1110252 w 1177417"/>
                  <a:gd name="connsiteY12" fmla="*/ 366280 h 608859"/>
                  <a:gd name="connsiteX13" fmla="*/ 1176917 w 1177417"/>
                  <a:gd name="connsiteY13" fmla="*/ 159164 h 608859"/>
                  <a:gd name="connsiteX14" fmla="*/ 1171162 w 1177417"/>
                  <a:gd name="connsiteY14" fmla="*/ 106329 h 608859"/>
                  <a:gd name="connsiteX0" fmla="*/ 1066524 w 1177417"/>
                  <a:gd name="connsiteY0" fmla="*/ 0 h 612949"/>
                  <a:gd name="connsiteX1" fmla="*/ 937537 w 1177417"/>
                  <a:gd name="connsiteY1" fmla="*/ 110419 h 612949"/>
                  <a:gd name="connsiteX2" fmla="*/ 944808 w 1177417"/>
                  <a:gd name="connsiteY2" fmla="*/ 155858 h 612949"/>
                  <a:gd name="connsiteX3" fmla="*/ 901218 w 1177417"/>
                  <a:gd name="connsiteY3" fmla="*/ 291283 h 612949"/>
                  <a:gd name="connsiteX4" fmla="*/ 487661 w 1177417"/>
                  <a:gd name="connsiteY4" fmla="*/ 448166 h 612949"/>
                  <a:gd name="connsiteX5" fmla="*/ 201067 w 1177417"/>
                  <a:gd name="connsiteY5" fmla="*/ 195632 h 612949"/>
                  <a:gd name="connsiteX6" fmla="*/ 250009 w 1177417"/>
                  <a:gd name="connsiteY6" fmla="*/ 83836 h 612949"/>
                  <a:gd name="connsiteX7" fmla="*/ 299104 w 1177417"/>
                  <a:gd name="connsiteY7" fmla="*/ 4090 h 612949"/>
                  <a:gd name="connsiteX8" fmla="*/ 83406 w 1177417"/>
                  <a:gd name="connsiteY8" fmla="*/ 24538 h 612949"/>
                  <a:gd name="connsiteX9" fmla="*/ 0 w 1177417"/>
                  <a:gd name="connsiteY9" fmla="*/ 134412 h 612949"/>
                  <a:gd name="connsiteX10" fmla="*/ 39455 w 1177417"/>
                  <a:gd name="connsiteY10" fmla="*/ 224084 h 612949"/>
                  <a:gd name="connsiteX11" fmla="*/ 477766 w 1177417"/>
                  <a:gd name="connsiteY11" fmla="*/ 610305 h 612949"/>
                  <a:gd name="connsiteX12" fmla="*/ 1110252 w 1177417"/>
                  <a:gd name="connsiteY12" fmla="*/ 370370 h 612949"/>
                  <a:gd name="connsiteX13" fmla="*/ 1176917 w 1177417"/>
                  <a:gd name="connsiteY13" fmla="*/ 163254 h 612949"/>
                  <a:gd name="connsiteX14" fmla="*/ 1066524 w 1177417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02994 w 1251769"/>
                  <a:gd name="connsiteY0" fmla="*/ 0 h 682472"/>
                  <a:gd name="connsiteX1" fmla="*/ 937537 w 1251769"/>
                  <a:gd name="connsiteY1" fmla="*/ 179942 h 682472"/>
                  <a:gd name="connsiteX2" fmla="*/ 944808 w 1251769"/>
                  <a:gd name="connsiteY2" fmla="*/ 225381 h 682472"/>
                  <a:gd name="connsiteX3" fmla="*/ 901218 w 1251769"/>
                  <a:gd name="connsiteY3" fmla="*/ 360806 h 682472"/>
                  <a:gd name="connsiteX4" fmla="*/ 487661 w 1251769"/>
                  <a:gd name="connsiteY4" fmla="*/ 517689 h 682472"/>
                  <a:gd name="connsiteX5" fmla="*/ 201067 w 1251769"/>
                  <a:gd name="connsiteY5" fmla="*/ 265155 h 682472"/>
                  <a:gd name="connsiteX6" fmla="*/ 250009 w 1251769"/>
                  <a:gd name="connsiteY6" fmla="*/ 153359 h 682472"/>
                  <a:gd name="connsiteX7" fmla="*/ 299104 w 1251769"/>
                  <a:gd name="connsiteY7" fmla="*/ 73613 h 682472"/>
                  <a:gd name="connsiteX8" fmla="*/ 83406 w 1251769"/>
                  <a:gd name="connsiteY8" fmla="*/ 94061 h 682472"/>
                  <a:gd name="connsiteX9" fmla="*/ 0 w 1251769"/>
                  <a:gd name="connsiteY9" fmla="*/ 203935 h 682472"/>
                  <a:gd name="connsiteX10" fmla="*/ 39455 w 1251769"/>
                  <a:gd name="connsiteY10" fmla="*/ 293607 h 682472"/>
                  <a:gd name="connsiteX11" fmla="*/ 477766 w 1251769"/>
                  <a:gd name="connsiteY11" fmla="*/ 679828 h 682472"/>
                  <a:gd name="connsiteX12" fmla="*/ 1110252 w 1251769"/>
                  <a:gd name="connsiteY12" fmla="*/ 439893 h 682472"/>
                  <a:gd name="connsiteX13" fmla="*/ 1251657 w 1251769"/>
                  <a:gd name="connsiteY13" fmla="*/ 175524 h 682472"/>
                  <a:gd name="connsiteX14" fmla="*/ 1002994 w 1251769"/>
                  <a:gd name="connsiteY14" fmla="*/ 0 h 682472"/>
                  <a:gd name="connsiteX0" fmla="*/ 1002994 w 1251769"/>
                  <a:gd name="connsiteY0" fmla="*/ 126777 h 809249"/>
                  <a:gd name="connsiteX1" fmla="*/ 937537 w 1251769"/>
                  <a:gd name="connsiteY1" fmla="*/ 306719 h 809249"/>
                  <a:gd name="connsiteX2" fmla="*/ 944808 w 1251769"/>
                  <a:gd name="connsiteY2" fmla="*/ 352158 h 809249"/>
                  <a:gd name="connsiteX3" fmla="*/ 901218 w 1251769"/>
                  <a:gd name="connsiteY3" fmla="*/ 487583 h 809249"/>
                  <a:gd name="connsiteX4" fmla="*/ 487661 w 1251769"/>
                  <a:gd name="connsiteY4" fmla="*/ 644466 h 809249"/>
                  <a:gd name="connsiteX5" fmla="*/ 201067 w 1251769"/>
                  <a:gd name="connsiteY5" fmla="*/ 391932 h 809249"/>
                  <a:gd name="connsiteX6" fmla="*/ 250009 w 1251769"/>
                  <a:gd name="connsiteY6" fmla="*/ 280136 h 809249"/>
                  <a:gd name="connsiteX7" fmla="*/ 398099 w 1251769"/>
                  <a:gd name="connsiteY7" fmla="*/ 0 h 809249"/>
                  <a:gd name="connsiteX8" fmla="*/ 83406 w 1251769"/>
                  <a:gd name="connsiteY8" fmla="*/ 220838 h 809249"/>
                  <a:gd name="connsiteX9" fmla="*/ 0 w 1251769"/>
                  <a:gd name="connsiteY9" fmla="*/ 330712 h 809249"/>
                  <a:gd name="connsiteX10" fmla="*/ 39455 w 1251769"/>
                  <a:gd name="connsiteY10" fmla="*/ 420384 h 809249"/>
                  <a:gd name="connsiteX11" fmla="*/ 477766 w 1251769"/>
                  <a:gd name="connsiteY11" fmla="*/ 806605 h 809249"/>
                  <a:gd name="connsiteX12" fmla="*/ 1110252 w 1251769"/>
                  <a:gd name="connsiteY12" fmla="*/ 566670 h 809249"/>
                  <a:gd name="connsiteX13" fmla="*/ 1251657 w 1251769"/>
                  <a:gd name="connsiteY13" fmla="*/ 302301 h 809249"/>
                  <a:gd name="connsiteX14" fmla="*/ 1002994 w 1251769"/>
                  <a:gd name="connsiteY14" fmla="*/ 126777 h 809249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83406 w 1251769"/>
                  <a:gd name="connsiteY8" fmla="*/ 20856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769" h="796980">
                    <a:moveTo>
                      <a:pt x="975275" y="20448"/>
                    </a:moveTo>
                    <a:lnTo>
                      <a:pt x="937537" y="294450"/>
                    </a:lnTo>
                    <a:lnTo>
                      <a:pt x="944808" y="339889"/>
                    </a:lnTo>
                    <a:cubicBezTo>
                      <a:pt x="947268" y="390768"/>
                      <a:pt x="936163" y="437691"/>
                      <a:pt x="901218" y="475314"/>
                    </a:cubicBezTo>
                    <a:cubicBezTo>
                      <a:pt x="831327" y="550560"/>
                      <a:pt x="604353" y="648139"/>
                      <a:pt x="487661" y="632197"/>
                    </a:cubicBezTo>
                    <a:cubicBezTo>
                      <a:pt x="370970" y="616255"/>
                      <a:pt x="201820" y="468079"/>
                      <a:pt x="201067" y="379663"/>
                    </a:cubicBezTo>
                    <a:cubicBezTo>
                      <a:pt x="190872" y="358940"/>
                      <a:pt x="256821" y="286368"/>
                      <a:pt x="250009" y="267867"/>
                    </a:cubicBezTo>
                    <a:lnTo>
                      <a:pt x="449577" y="0"/>
                    </a:lnTo>
                    <a:lnTo>
                      <a:pt x="107165" y="102239"/>
                    </a:lnTo>
                    <a:lnTo>
                      <a:pt x="0" y="318443"/>
                    </a:lnTo>
                    <a:cubicBezTo>
                      <a:pt x="10418" y="346738"/>
                      <a:pt x="23863" y="376422"/>
                      <a:pt x="39455" y="408115"/>
                    </a:cubicBezTo>
                    <a:cubicBezTo>
                      <a:pt x="40606" y="543337"/>
                      <a:pt x="299300" y="769955"/>
                      <a:pt x="477766" y="794336"/>
                    </a:cubicBezTo>
                    <a:cubicBezTo>
                      <a:pt x="656232" y="818717"/>
                      <a:pt x="1003361" y="669481"/>
                      <a:pt x="1110252" y="554401"/>
                    </a:cubicBezTo>
                    <a:cubicBezTo>
                      <a:pt x="1163697" y="496862"/>
                      <a:pt x="1255420" y="367846"/>
                      <a:pt x="1251657" y="290032"/>
                    </a:cubicBezTo>
                    <a:cubicBezTo>
                      <a:pt x="1204894" y="201534"/>
                      <a:pt x="1215179" y="51692"/>
                      <a:pt x="975275" y="20448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30" name="Csoportba foglalás 129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6290078" y="1384212"/>
                <a:ext cx="1903097" cy="5928712"/>
                <a:chOff x="2132427" y="1485678"/>
                <a:chExt cx="1903097" cy="5928712"/>
              </a:xfrm>
            </p:grpSpPr>
            <p:sp>
              <p:nvSpPr>
                <p:cNvPr id="131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289115" y="2654823"/>
                  <a:ext cx="383667" cy="1440184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4" name="Csoportba foglalás 133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82149" y="1485678"/>
                  <a:ext cx="843775" cy="1201331"/>
                  <a:chOff x="1711926" y="717123"/>
                  <a:chExt cx="1183835" cy="2061887"/>
                </a:xfrm>
              </p:grpSpPr>
              <p:sp>
                <p:nvSpPr>
                  <p:cNvPr id="141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17093" y="2297513"/>
                    <a:ext cx="612186" cy="481497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2" name="Csoportba foglalás 141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711926" y="1768998"/>
                    <a:ext cx="269853" cy="308548"/>
                    <a:chOff x="2025915" y="3572679"/>
                    <a:chExt cx="411518" cy="391770"/>
                  </a:xfrm>
                </p:grpSpPr>
                <p:sp>
                  <p:nvSpPr>
                    <p:cNvPr id="176" name="Ellipszis 175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025915" y="3572679"/>
                      <a:ext cx="411518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Ellipszis 176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57594" y="3708732"/>
                      <a:ext cx="146568" cy="169482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3" name="Csoportba foglalás 142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625906" y="1779310"/>
                    <a:ext cx="269855" cy="308548"/>
                    <a:chOff x="2119841" y="3584655"/>
                    <a:chExt cx="411520" cy="391770"/>
                  </a:xfrm>
                </p:grpSpPr>
                <p:sp>
                  <p:nvSpPr>
                    <p:cNvPr id="174" name="Ellipszis 173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19841" y="3584655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Ellipszis 174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 flipH="1">
                      <a:off x="2287533" y="3718959"/>
                      <a:ext cx="168606" cy="198264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4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741705" y="717123"/>
                    <a:ext cx="112866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93795" y="2118919"/>
                    <a:ext cx="339202" cy="223274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6" name="Csoportba foglalás 145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246180" y="1575206"/>
                    <a:ext cx="566679" cy="495325"/>
                    <a:chOff x="3913508" y="3099339"/>
                    <a:chExt cx="794000" cy="860907"/>
                  </a:xfrm>
                </p:grpSpPr>
                <p:sp>
                  <p:nvSpPr>
                    <p:cNvPr id="160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Ellipszis 166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Ellipszis 167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Ellipszis 168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Ellipszis 170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Ellipszis 171">
                      <a:extLst>
                        <a:ext uri="{FF2B5EF4-FFF2-40B4-BE49-F238E27FC236}">
                          <a16:creationId xmlns:a16="http://schemas.microsoft.com/office/drawing/2014/main" id="{51A14BFA-1627-413C-AFC9-24D5B8D2E6C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3508" y="3876546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Ellipszis 172">
                      <a:extLst>
                        <a:ext uri="{FF2B5EF4-FFF2-40B4-BE49-F238E27FC236}">
                          <a16:creationId xmlns:a16="http://schemas.microsoft.com/office/drawing/2014/main" id="{6B001B3B-E020-40AC-B45A-10FEBFA10FA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32074" y="3881068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7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Ellipszis 153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Ellipszis 154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Ellipszis 155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19787090">
                    <a:off x="1772346" y="1369786"/>
                    <a:ext cx="367049" cy="311906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18700" y="1354758"/>
                    <a:ext cx="409781" cy="208769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5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3744001">
                  <a:off x="3112012" y="4331984"/>
                  <a:ext cx="608783" cy="63567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Ellipszis 135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11644" y="257932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18162839" flipH="1">
                  <a:off x="3178824" y="3801511"/>
                  <a:ext cx="1162418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3853592" flipH="1">
                  <a:off x="3083664" y="3737630"/>
                  <a:ext cx="677013" cy="556771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168432">
                  <a:off x="2132427" y="3688814"/>
                  <a:ext cx="1018649" cy="516082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5" name="Ellipszis 119">
              <a:extLst>
                <a:ext uri="{FF2B5EF4-FFF2-40B4-BE49-F238E27FC236}">
                  <a16:creationId xmlns:a16="http://schemas.microsoft.com/office/drawing/2014/main" id="{09780CF2-CC42-471C-9D2C-0622703D5151}"/>
                </a:ext>
              </a:extLst>
            </p:cNvPr>
            <p:cNvSpPr/>
            <p:nvPr/>
          </p:nvSpPr>
          <p:spPr>
            <a:xfrm rot="10542469" flipV="1">
              <a:off x="9086973" y="649474"/>
              <a:ext cx="88579" cy="157737"/>
            </a:xfrm>
            <a:custGeom>
              <a:avLst/>
              <a:gdLst>
                <a:gd name="connsiteX0" fmla="*/ 0 w 90854"/>
                <a:gd name="connsiteY0" fmla="*/ 22860 h 45719"/>
                <a:gd name="connsiteX1" fmla="*/ 45427 w 90854"/>
                <a:gd name="connsiteY1" fmla="*/ 0 h 45719"/>
                <a:gd name="connsiteX2" fmla="*/ 90854 w 90854"/>
                <a:gd name="connsiteY2" fmla="*/ 22860 h 45719"/>
                <a:gd name="connsiteX3" fmla="*/ 45427 w 90854"/>
                <a:gd name="connsiteY3" fmla="*/ 45720 h 45719"/>
                <a:gd name="connsiteX4" fmla="*/ 0 w 90854"/>
                <a:gd name="connsiteY4" fmla="*/ 22860 h 45719"/>
                <a:gd name="connsiteX0" fmla="*/ 239 w 91093"/>
                <a:gd name="connsiteY0" fmla="*/ 312420 h 344968"/>
                <a:gd name="connsiteX1" fmla="*/ 62811 w 91093"/>
                <a:gd name="connsiteY1" fmla="*/ 0 h 344968"/>
                <a:gd name="connsiteX2" fmla="*/ 91093 w 91093"/>
                <a:gd name="connsiteY2" fmla="*/ 312420 h 344968"/>
                <a:gd name="connsiteX3" fmla="*/ 45666 w 91093"/>
                <a:gd name="connsiteY3" fmla="*/ 335280 h 344968"/>
                <a:gd name="connsiteX4" fmla="*/ 239 w 91093"/>
                <a:gd name="connsiteY4" fmla="*/ 312420 h 344968"/>
                <a:gd name="connsiteX0" fmla="*/ 31 w 90885"/>
                <a:gd name="connsiteY0" fmla="*/ 312420 h 335280"/>
                <a:gd name="connsiteX1" fmla="*/ 62603 w 90885"/>
                <a:gd name="connsiteY1" fmla="*/ 0 h 335280"/>
                <a:gd name="connsiteX2" fmla="*/ 90885 w 90885"/>
                <a:gd name="connsiteY2" fmla="*/ 312420 h 335280"/>
                <a:gd name="connsiteX3" fmla="*/ 45458 w 90885"/>
                <a:gd name="connsiteY3" fmla="*/ 335280 h 335280"/>
                <a:gd name="connsiteX4" fmla="*/ 31 w 9088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9071 w 99925"/>
                <a:gd name="connsiteY0" fmla="*/ 312420 h 335280"/>
                <a:gd name="connsiteX1" fmla="*/ 71643 w 99925"/>
                <a:gd name="connsiteY1" fmla="*/ 0 h 335280"/>
                <a:gd name="connsiteX2" fmla="*/ 99925 w 99925"/>
                <a:gd name="connsiteY2" fmla="*/ 312420 h 335280"/>
                <a:gd name="connsiteX3" fmla="*/ 54498 w 99925"/>
                <a:gd name="connsiteY3" fmla="*/ 335280 h 335280"/>
                <a:gd name="connsiteX4" fmla="*/ 9071 w 99925"/>
                <a:gd name="connsiteY4" fmla="*/ 312420 h 335280"/>
                <a:gd name="connsiteX0" fmla="*/ 11393 w 73672"/>
                <a:gd name="connsiteY0" fmla="*/ 298680 h 335566"/>
                <a:gd name="connsiteX1" fmla="*/ 45390 w 73672"/>
                <a:gd name="connsiteY1" fmla="*/ 13 h 335566"/>
                <a:gd name="connsiteX2" fmla="*/ 73672 w 73672"/>
                <a:gd name="connsiteY2" fmla="*/ 312433 h 335566"/>
                <a:gd name="connsiteX3" fmla="*/ 28245 w 73672"/>
                <a:gd name="connsiteY3" fmla="*/ 335293 h 335566"/>
                <a:gd name="connsiteX4" fmla="*/ 11393 w 73672"/>
                <a:gd name="connsiteY4" fmla="*/ 298680 h 3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335566">
                  <a:moveTo>
                    <a:pt x="11393" y="298680"/>
                  </a:moveTo>
                  <a:cubicBezTo>
                    <a:pt x="40921" y="287683"/>
                    <a:pt x="35010" y="-2279"/>
                    <a:pt x="45390" y="13"/>
                  </a:cubicBezTo>
                  <a:cubicBezTo>
                    <a:pt x="55770" y="2305"/>
                    <a:pt x="33667" y="272301"/>
                    <a:pt x="73672" y="312433"/>
                  </a:cubicBezTo>
                  <a:cubicBezTo>
                    <a:pt x="73672" y="325058"/>
                    <a:pt x="38625" y="337585"/>
                    <a:pt x="28245" y="335293"/>
                  </a:cubicBezTo>
                  <a:cubicBezTo>
                    <a:pt x="17865" y="333001"/>
                    <a:pt x="-18135" y="309677"/>
                    <a:pt x="11393" y="298680"/>
                  </a:cubicBezTo>
                  <a:close/>
                </a:path>
              </a:pathLst>
            </a:custGeom>
            <a:solidFill>
              <a:srgbClr val="EDB2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8045592" y="392995"/>
            <a:ext cx="990266" cy="2979361"/>
            <a:chOff x="7127308" y="413812"/>
            <a:chExt cx="990266" cy="2979361"/>
          </a:xfrm>
        </p:grpSpPr>
        <p:grpSp>
          <p:nvGrpSpPr>
            <p:cNvPr id="179" name="Csoportba foglalás 178">
              <a:extLst>
                <a:ext uri="{FF2B5EF4-FFF2-40B4-BE49-F238E27FC236}">
                  <a16:creationId xmlns:a16="http://schemas.microsoft.com/office/drawing/2014/main" id="{F9CA85A9-5A2A-4D75-B2B2-D7A0B49E9157}"/>
                </a:ext>
              </a:extLst>
            </p:cNvPr>
            <p:cNvGrpSpPr/>
            <p:nvPr/>
          </p:nvGrpSpPr>
          <p:grpSpPr>
            <a:xfrm>
              <a:off x="7127308" y="413812"/>
              <a:ext cx="990266" cy="2979361"/>
              <a:chOff x="6486297" y="1384212"/>
              <a:chExt cx="1706878" cy="5928712"/>
            </a:xfrm>
          </p:grpSpPr>
          <p:sp>
            <p:nvSpPr>
              <p:cNvPr id="180" name="Szabadkézi sokszög: alakzat 417">
                <a:extLst>
                  <a:ext uri="{FF2B5EF4-FFF2-40B4-BE49-F238E27FC236}">
                    <a16:creationId xmlns:a16="http://schemas.microsoft.com/office/drawing/2014/main" id="{8C30EEF9-4460-4964-824A-D06D317976CB}"/>
                  </a:ext>
                </a:extLst>
              </p:cNvPr>
              <p:cNvSpPr/>
              <p:nvPr/>
            </p:nvSpPr>
            <p:spPr>
              <a:xfrm flipH="1">
                <a:off x="6869818" y="1472865"/>
                <a:ext cx="1037991" cy="738757"/>
              </a:xfrm>
              <a:custGeom>
                <a:avLst/>
                <a:gdLst>
                  <a:gd name="connsiteX0" fmla="*/ 1177445 w 1183700"/>
                  <a:gd name="connsiteY0" fmla="*/ 0 h 502530"/>
                  <a:gd name="connsiteX1" fmla="*/ 943820 w 1183700"/>
                  <a:gd name="connsiteY1" fmla="*/ 0 h 502530"/>
                  <a:gd name="connsiteX2" fmla="*/ 951091 w 1183700"/>
                  <a:gd name="connsiteY2" fmla="*/ 45439 h 502530"/>
                  <a:gd name="connsiteX3" fmla="*/ 907501 w 1183700"/>
                  <a:gd name="connsiteY3" fmla="*/ 180864 h 502530"/>
                  <a:gd name="connsiteX4" fmla="*/ 493944 w 1183700"/>
                  <a:gd name="connsiteY4" fmla="*/ 337747 h 502530"/>
                  <a:gd name="connsiteX5" fmla="*/ 207350 w 1183700"/>
                  <a:gd name="connsiteY5" fmla="*/ 85213 h 502530"/>
                  <a:gd name="connsiteX6" fmla="*/ 181552 w 1183700"/>
                  <a:gd name="connsiteY6" fmla="*/ 26580 h 502530"/>
                  <a:gd name="connsiteX7" fmla="*/ 174591 w 1183700"/>
                  <a:gd name="connsiteY7" fmla="*/ 0 h 502530"/>
                  <a:gd name="connsiteX8" fmla="*/ 0 w 1183700"/>
                  <a:gd name="connsiteY8" fmla="*/ 0 h 502530"/>
                  <a:gd name="connsiteX9" fmla="*/ 6283 w 1183700"/>
                  <a:gd name="connsiteY9" fmla="*/ 23993 h 502530"/>
                  <a:gd name="connsiteX10" fmla="*/ 45738 w 1183700"/>
                  <a:gd name="connsiteY10" fmla="*/ 113665 h 502530"/>
                  <a:gd name="connsiteX11" fmla="*/ 484049 w 1183700"/>
                  <a:gd name="connsiteY11" fmla="*/ 499886 h 502530"/>
                  <a:gd name="connsiteX12" fmla="*/ 1116535 w 1183700"/>
                  <a:gd name="connsiteY12" fmla="*/ 259951 h 502530"/>
                  <a:gd name="connsiteX13" fmla="*/ 1183200 w 1183700"/>
                  <a:gd name="connsiteY13" fmla="*/ 52835 h 502530"/>
                  <a:gd name="connsiteX14" fmla="*/ 1177445 w 1183700"/>
                  <a:gd name="connsiteY14" fmla="*/ 0 h 502530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181552 w 1183700"/>
                  <a:gd name="connsiteY6" fmla="*/ 132909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7445 w 1183700"/>
                  <a:gd name="connsiteY0" fmla="*/ 106329 h 608859"/>
                  <a:gd name="connsiteX1" fmla="*/ 943820 w 1183700"/>
                  <a:gd name="connsiteY1" fmla="*/ 106329 h 608859"/>
                  <a:gd name="connsiteX2" fmla="*/ 951091 w 1183700"/>
                  <a:gd name="connsiteY2" fmla="*/ 151768 h 608859"/>
                  <a:gd name="connsiteX3" fmla="*/ 907501 w 1183700"/>
                  <a:gd name="connsiteY3" fmla="*/ 287193 h 608859"/>
                  <a:gd name="connsiteX4" fmla="*/ 493944 w 1183700"/>
                  <a:gd name="connsiteY4" fmla="*/ 444076 h 608859"/>
                  <a:gd name="connsiteX5" fmla="*/ 207350 w 1183700"/>
                  <a:gd name="connsiteY5" fmla="*/ 191542 h 608859"/>
                  <a:gd name="connsiteX6" fmla="*/ 256292 w 1183700"/>
                  <a:gd name="connsiteY6" fmla="*/ 79746 h 608859"/>
                  <a:gd name="connsiteX7" fmla="*/ 305387 w 1183700"/>
                  <a:gd name="connsiteY7" fmla="*/ 0 h 608859"/>
                  <a:gd name="connsiteX8" fmla="*/ 0 w 1183700"/>
                  <a:gd name="connsiteY8" fmla="*/ 106329 h 608859"/>
                  <a:gd name="connsiteX9" fmla="*/ 6283 w 1183700"/>
                  <a:gd name="connsiteY9" fmla="*/ 130322 h 608859"/>
                  <a:gd name="connsiteX10" fmla="*/ 45738 w 1183700"/>
                  <a:gd name="connsiteY10" fmla="*/ 219994 h 608859"/>
                  <a:gd name="connsiteX11" fmla="*/ 484049 w 1183700"/>
                  <a:gd name="connsiteY11" fmla="*/ 606215 h 608859"/>
                  <a:gd name="connsiteX12" fmla="*/ 1116535 w 1183700"/>
                  <a:gd name="connsiteY12" fmla="*/ 366280 h 608859"/>
                  <a:gd name="connsiteX13" fmla="*/ 1183200 w 1183700"/>
                  <a:gd name="connsiteY13" fmla="*/ 159164 h 608859"/>
                  <a:gd name="connsiteX14" fmla="*/ 1177445 w 1183700"/>
                  <a:gd name="connsiteY14" fmla="*/ 106329 h 608859"/>
                  <a:gd name="connsiteX0" fmla="*/ 1171162 w 1177417"/>
                  <a:gd name="connsiteY0" fmla="*/ 106329 h 608859"/>
                  <a:gd name="connsiteX1" fmla="*/ 937537 w 1177417"/>
                  <a:gd name="connsiteY1" fmla="*/ 106329 h 608859"/>
                  <a:gd name="connsiteX2" fmla="*/ 944808 w 1177417"/>
                  <a:gd name="connsiteY2" fmla="*/ 151768 h 608859"/>
                  <a:gd name="connsiteX3" fmla="*/ 901218 w 1177417"/>
                  <a:gd name="connsiteY3" fmla="*/ 287193 h 608859"/>
                  <a:gd name="connsiteX4" fmla="*/ 487661 w 1177417"/>
                  <a:gd name="connsiteY4" fmla="*/ 444076 h 608859"/>
                  <a:gd name="connsiteX5" fmla="*/ 201067 w 1177417"/>
                  <a:gd name="connsiteY5" fmla="*/ 191542 h 608859"/>
                  <a:gd name="connsiteX6" fmla="*/ 250009 w 1177417"/>
                  <a:gd name="connsiteY6" fmla="*/ 79746 h 608859"/>
                  <a:gd name="connsiteX7" fmla="*/ 299104 w 1177417"/>
                  <a:gd name="connsiteY7" fmla="*/ 0 h 608859"/>
                  <a:gd name="connsiteX8" fmla="*/ 83406 w 1177417"/>
                  <a:gd name="connsiteY8" fmla="*/ 20448 h 608859"/>
                  <a:gd name="connsiteX9" fmla="*/ 0 w 1177417"/>
                  <a:gd name="connsiteY9" fmla="*/ 130322 h 608859"/>
                  <a:gd name="connsiteX10" fmla="*/ 39455 w 1177417"/>
                  <a:gd name="connsiteY10" fmla="*/ 219994 h 608859"/>
                  <a:gd name="connsiteX11" fmla="*/ 477766 w 1177417"/>
                  <a:gd name="connsiteY11" fmla="*/ 606215 h 608859"/>
                  <a:gd name="connsiteX12" fmla="*/ 1110252 w 1177417"/>
                  <a:gd name="connsiteY12" fmla="*/ 366280 h 608859"/>
                  <a:gd name="connsiteX13" fmla="*/ 1176917 w 1177417"/>
                  <a:gd name="connsiteY13" fmla="*/ 159164 h 608859"/>
                  <a:gd name="connsiteX14" fmla="*/ 1171162 w 1177417"/>
                  <a:gd name="connsiteY14" fmla="*/ 106329 h 608859"/>
                  <a:gd name="connsiteX0" fmla="*/ 1066524 w 1177417"/>
                  <a:gd name="connsiteY0" fmla="*/ 0 h 612949"/>
                  <a:gd name="connsiteX1" fmla="*/ 937537 w 1177417"/>
                  <a:gd name="connsiteY1" fmla="*/ 110419 h 612949"/>
                  <a:gd name="connsiteX2" fmla="*/ 944808 w 1177417"/>
                  <a:gd name="connsiteY2" fmla="*/ 155858 h 612949"/>
                  <a:gd name="connsiteX3" fmla="*/ 901218 w 1177417"/>
                  <a:gd name="connsiteY3" fmla="*/ 291283 h 612949"/>
                  <a:gd name="connsiteX4" fmla="*/ 487661 w 1177417"/>
                  <a:gd name="connsiteY4" fmla="*/ 448166 h 612949"/>
                  <a:gd name="connsiteX5" fmla="*/ 201067 w 1177417"/>
                  <a:gd name="connsiteY5" fmla="*/ 195632 h 612949"/>
                  <a:gd name="connsiteX6" fmla="*/ 250009 w 1177417"/>
                  <a:gd name="connsiteY6" fmla="*/ 83836 h 612949"/>
                  <a:gd name="connsiteX7" fmla="*/ 299104 w 1177417"/>
                  <a:gd name="connsiteY7" fmla="*/ 4090 h 612949"/>
                  <a:gd name="connsiteX8" fmla="*/ 83406 w 1177417"/>
                  <a:gd name="connsiteY8" fmla="*/ 24538 h 612949"/>
                  <a:gd name="connsiteX9" fmla="*/ 0 w 1177417"/>
                  <a:gd name="connsiteY9" fmla="*/ 134412 h 612949"/>
                  <a:gd name="connsiteX10" fmla="*/ 39455 w 1177417"/>
                  <a:gd name="connsiteY10" fmla="*/ 224084 h 612949"/>
                  <a:gd name="connsiteX11" fmla="*/ 477766 w 1177417"/>
                  <a:gd name="connsiteY11" fmla="*/ 610305 h 612949"/>
                  <a:gd name="connsiteX12" fmla="*/ 1110252 w 1177417"/>
                  <a:gd name="connsiteY12" fmla="*/ 370370 h 612949"/>
                  <a:gd name="connsiteX13" fmla="*/ 1176917 w 1177417"/>
                  <a:gd name="connsiteY13" fmla="*/ 163254 h 612949"/>
                  <a:gd name="connsiteX14" fmla="*/ 1066524 w 1177417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66524 w 1251769"/>
                  <a:gd name="connsiteY0" fmla="*/ 0 h 612949"/>
                  <a:gd name="connsiteX1" fmla="*/ 937537 w 1251769"/>
                  <a:gd name="connsiteY1" fmla="*/ 110419 h 612949"/>
                  <a:gd name="connsiteX2" fmla="*/ 944808 w 1251769"/>
                  <a:gd name="connsiteY2" fmla="*/ 155858 h 612949"/>
                  <a:gd name="connsiteX3" fmla="*/ 901218 w 1251769"/>
                  <a:gd name="connsiteY3" fmla="*/ 291283 h 612949"/>
                  <a:gd name="connsiteX4" fmla="*/ 487661 w 1251769"/>
                  <a:gd name="connsiteY4" fmla="*/ 448166 h 612949"/>
                  <a:gd name="connsiteX5" fmla="*/ 201067 w 1251769"/>
                  <a:gd name="connsiteY5" fmla="*/ 195632 h 612949"/>
                  <a:gd name="connsiteX6" fmla="*/ 250009 w 1251769"/>
                  <a:gd name="connsiteY6" fmla="*/ 83836 h 612949"/>
                  <a:gd name="connsiteX7" fmla="*/ 299104 w 1251769"/>
                  <a:gd name="connsiteY7" fmla="*/ 4090 h 612949"/>
                  <a:gd name="connsiteX8" fmla="*/ 83406 w 1251769"/>
                  <a:gd name="connsiteY8" fmla="*/ 24538 h 612949"/>
                  <a:gd name="connsiteX9" fmla="*/ 0 w 1251769"/>
                  <a:gd name="connsiteY9" fmla="*/ 134412 h 612949"/>
                  <a:gd name="connsiteX10" fmla="*/ 39455 w 1251769"/>
                  <a:gd name="connsiteY10" fmla="*/ 224084 h 612949"/>
                  <a:gd name="connsiteX11" fmla="*/ 477766 w 1251769"/>
                  <a:gd name="connsiteY11" fmla="*/ 610305 h 612949"/>
                  <a:gd name="connsiteX12" fmla="*/ 1110252 w 1251769"/>
                  <a:gd name="connsiteY12" fmla="*/ 370370 h 612949"/>
                  <a:gd name="connsiteX13" fmla="*/ 1251657 w 1251769"/>
                  <a:gd name="connsiteY13" fmla="*/ 106001 h 612949"/>
                  <a:gd name="connsiteX14" fmla="*/ 1066524 w 1251769"/>
                  <a:gd name="connsiteY14" fmla="*/ 0 h 612949"/>
                  <a:gd name="connsiteX0" fmla="*/ 1002994 w 1251769"/>
                  <a:gd name="connsiteY0" fmla="*/ 0 h 682472"/>
                  <a:gd name="connsiteX1" fmla="*/ 937537 w 1251769"/>
                  <a:gd name="connsiteY1" fmla="*/ 179942 h 682472"/>
                  <a:gd name="connsiteX2" fmla="*/ 944808 w 1251769"/>
                  <a:gd name="connsiteY2" fmla="*/ 225381 h 682472"/>
                  <a:gd name="connsiteX3" fmla="*/ 901218 w 1251769"/>
                  <a:gd name="connsiteY3" fmla="*/ 360806 h 682472"/>
                  <a:gd name="connsiteX4" fmla="*/ 487661 w 1251769"/>
                  <a:gd name="connsiteY4" fmla="*/ 517689 h 682472"/>
                  <a:gd name="connsiteX5" fmla="*/ 201067 w 1251769"/>
                  <a:gd name="connsiteY5" fmla="*/ 265155 h 682472"/>
                  <a:gd name="connsiteX6" fmla="*/ 250009 w 1251769"/>
                  <a:gd name="connsiteY6" fmla="*/ 153359 h 682472"/>
                  <a:gd name="connsiteX7" fmla="*/ 299104 w 1251769"/>
                  <a:gd name="connsiteY7" fmla="*/ 73613 h 682472"/>
                  <a:gd name="connsiteX8" fmla="*/ 83406 w 1251769"/>
                  <a:gd name="connsiteY8" fmla="*/ 94061 h 682472"/>
                  <a:gd name="connsiteX9" fmla="*/ 0 w 1251769"/>
                  <a:gd name="connsiteY9" fmla="*/ 203935 h 682472"/>
                  <a:gd name="connsiteX10" fmla="*/ 39455 w 1251769"/>
                  <a:gd name="connsiteY10" fmla="*/ 293607 h 682472"/>
                  <a:gd name="connsiteX11" fmla="*/ 477766 w 1251769"/>
                  <a:gd name="connsiteY11" fmla="*/ 679828 h 682472"/>
                  <a:gd name="connsiteX12" fmla="*/ 1110252 w 1251769"/>
                  <a:gd name="connsiteY12" fmla="*/ 439893 h 682472"/>
                  <a:gd name="connsiteX13" fmla="*/ 1251657 w 1251769"/>
                  <a:gd name="connsiteY13" fmla="*/ 175524 h 682472"/>
                  <a:gd name="connsiteX14" fmla="*/ 1002994 w 1251769"/>
                  <a:gd name="connsiteY14" fmla="*/ 0 h 682472"/>
                  <a:gd name="connsiteX0" fmla="*/ 1002994 w 1251769"/>
                  <a:gd name="connsiteY0" fmla="*/ 126777 h 809249"/>
                  <a:gd name="connsiteX1" fmla="*/ 937537 w 1251769"/>
                  <a:gd name="connsiteY1" fmla="*/ 306719 h 809249"/>
                  <a:gd name="connsiteX2" fmla="*/ 944808 w 1251769"/>
                  <a:gd name="connsiteY2" fmla="*/ 352158 h 809249"/>
                  <a:gd name="connsiteX3" fmla="*/ 901218 w 1251769"/>
                  <a:gd name="connsiteY3" fmla="*/ 487583 h 809249"/>
                  <a:gd name="connsiteX4" fmla="*/ 487661 w 1251769"/>
                  <a:gd name="connsiteY4" fmla="*/ 644466 h 809249"/>
                  <a:gd name="connsiteX5" fmla="*/ 201067 w 1251769"/>
                  <a:gd name="connsiteY5" fmla="*/ 391932 h 809249"/>
                  <a:gd name="connsiteX6" fmla="*/ 250009 w 1251769"/>
                  <a:gd name="connsiteY6" fmla="*/ 280136 h 809249"/>
                  <a:gd name="connsiteX7" fmla="*/ 398099 w 1251769"/>
                  <a:gd name="connsiteY7" fmla="*/ 0 h 809249"/>
                  <a:gd name="connsiteX8" fmla="*/ 83406 w 1251769"/>
                  <a:gd name="connsiteY8" fmla="*/ 220838 h 809249"/>
                  <a:gd name="connsiteX9" fmla="*/ 0 w 1251769"/>
                  <a:gd name="connsiteY9" fmla="*/ 330712 h 809249"/>
                  <a:gd name="connsiteX10" fmla="*/ 39455 w 1251769"/>
                  <a:gd name="connsiteY10" fmla="*/ 420384 h 809249"/>
                  <a:gd name="connsiteX11" fmla="*/ 477766 w 1251769"/>
                  <a:gd name="connsiteY11" fmla="*/ 806605 h 809249"/>
                  <a:gd name="connsiteX12" fmla="*/ 1110252 w 1251769"/>
                  <a:gd name="connsiteY12" fmla="*/ 566670 h 809249"/>
                  <a:gd name="connsiteX13" fmla="*/ 1251657 w 1251769"/>
                  <a:gd name="connsiteY13" fmla="*/ 302301 h 809249"/>
                  <a:gd name="connsiteX14" fmla="*/ 1002994 w 1251769"/>
                  <a:gd name="connsiteY14" fmla="*/ 126777 h 809249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83406 w 1251769"/>
                  <a:gd name="connsiteY8" fmla="*/ 20856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1002994 w 1251769"/>
                  <a:gd name="connsiteY0" fmla="*/ 11450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1002994 w 1251769"/>
                  <a:gd name="connsiteY14" fmla="*/ 11450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  <a:gd name="connsiteX0" fmla="*/ 975275 w 1251769"/>
                  <a:gd name="connsiteY0" fmla="*/ 20448 h 796980"/>
                  <a:gd name="connsiteX1" fmla="*/ 937537 w 1251769"/>
                  <a:gd name="connsiteY1" fmla="*/ 294450 h 796980"/>
                  <a:gd name="connsiteX2" fmla="*/ 944808 w 1251769"/>
                  <a:gd name="connsiteY2" fmla="*/ 339889 h 796980"/>
                  <a:gd name="connsiteX3" fmla="*/ 901218 w 1251769"/>
                  <a:gd name="connsiteY3" fmla="*/ 475314 h 796980"/>
                  <a:gd name="connsiteX4" fmla="*/ 487661 w 1251769"/>
                  <a:gd name="connsiteY4" fmla="*/ 632197 h 796980"/>
                  <a:gd name="connsiteX5" fmla="*/ 201067 w 1251769"/>
                  <a:gd name="connsiteY5" fmla="*/ 379663 h 796980"/>
                  <a:gd name="connsiteX6" fmla="*/ 250009 w 1251769"/>
                  <a:gd name="connsiteY6" fmla="*/ 267867 h 796980"/>
                  <a:gd name="connsiteX7" fmla="*/ 449577 w 1251769"/>
                  <a:gd name="connsiteY7" fmla="*/ 0 h 796980"/>
                  <a:gd name="connsiteX8" fmla="*/ 107165 w 1251769"/>
                  <a:gd name="connsiteY8" fmla="*/ 102239 h 796980"/>
                  <a:gd name="connsiteX9" fmla="*/ 0 w 1251769"/>
                  <a:gd name="connsiteY9" fmla="*/ 318443 h 796980"/>
                  <a:gd name="connsiteX10" fmla="*/ 39455 w 1251769"/>
                  <a:gd name="connsiteY10" fmla="*/ 408115 h 796980"/>
                  <a:gd name="connsiteX11" fmla="*/ 477766 w 1251769"/>
                  <a:gd name="connsiteY11" fmla="*/ 794336 h 796980"/>
                  <a:gd name="connsiteX12" fmla="*/ 1110252 w 1251769"/>
                  <a:gd name="connsiteY12" fmla="*/ 554401 h 796980"/>
                  <a:gd name="connsiteX13" fmla="*/ 1251657 w 1251769"/>
                  <a:gd name="connsiteY13" fmla="*/ 290032 h 796980"/>
                  <a:gd name="connsiteX14" fmla="*/ 975275 w 1251769"/>
                  <a:gd name="connsiteY14" fmla="*/ 20448 h 79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769" h="796980">
                    <a:moveTo>
                      <a:pt x="975275" y="20448"/>
                    </a:moveTo>
                    <a:lnTo>
                      <a:pt x="937537" y="294450"/>
                    </a:lnTo>
                    <a:lnTo>
                      <a:pt x="944808" y="339889"/>
                    </a:lnTo>
                    <a:cubicBezTo>
                      <a:pt x="947268" y="390768"/>
                      <a:pt x="936163" y="437691"/>
                      <a:pt x="901218" y="475314"/>
                    </a:cubicBezTo>
                    <a:cubicBezTo>
                      <a:pt x="831327" y="550560"/>
                      <a:pt x="604353" y="648139"/>
                      <a:pt x="487661" y="632197"/>
                    </a:cubicBezTo>
                    <a:cubicBezTo>
                      <a:pt x="370970" y="616255"/>
                      <a:pt x="201820" y="468079"/>
                      <a:pt x="201067" y="379663"/>
                    </a:cubicBezTo>
                    <a:cubicBezTo>
                      <a:pt x="190872" y="358940"/>
                      <a:pt x="256821" y="286368"/>
                      <a:pt x="250009" y="267867"/>
                    </a:cubicBezTo>
                    <a:lnTo>
                      <a:pt x="449577" y="0"/>
                    </a:lnTo>
                    <a:lnTo>
                      <a:pt x="107165" y="102239"/>
                    </a:lnTo>
                    <a:lnTo>
                      <a:pt x="0" y="318443"/>
                    </a:lnTo>
                    <a:cubicBezTo>
                      <a:pt x="10418" y="346738"/>
                      <a:pt x="23863" y="376422"/>
                      <a:pt x="39455" y="408115"/>
                    </a:cubicBezTo>
                    <a:cubicBezTo>
                      <a:pt x="40606" y="543337"/>
                      <a:pt x="299300" y="769955"/>
                      <a:pt x="477766" y="794336"/>
                    </a:cubicBezTo>
                    <a:cubicBezTo>
                      <a:pt x="656232" y="818717"/>
                      <a:pt x="1003361" y="669481"/>
                      <a:pt x="1110252" y="554401"/>
                    </a:cubicBezTo>
                    <a:cubicBezTo>
                      <a:pt x="1163697" y="496862"/>
                      <a:pt x="1255420" y="367846"/>
                      <a:pt x="1251657" y="290032"/>
                    </a:cubicBezTo>
                    <a:cubicBezTo>
                      <a:pt x="1204894" y="201534"/>
                      <a:pt x="1215179" y="51692"/>
                      <a:pt x="975275" y="20448"/>
                    </a:cubicBezTo>
                    <a:close/>
                  </a:path>
                </a:pathLst>
              </a:custGeom>
              <a:solidFill>
                <a:srgbClr val="622E1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81" name="Csoportba foglalás 180">
                <a:extLst>
                  <a:ext uri="{FF2B5EF4-FFF2-40B4-BE49-F238E27FC236}">
                    <a16:creationId xmlns:a16="http://schemas.microsoft.com/office/drawing/2014/main" id="{2C083371-AC37-4AE5-9055-9EE3A606C73E}"/>
                  </a:ext>
                </a:extLst>
              </p:cNvPr>
              <p:cNvGrpSpPr/>
              <p:nvPr/>
            </p:nvGrpSpPr>
            <p:grpSpPr>
              <a:xfrm>
                <a:off x="6486297" y="1384212"/>
                <a:ext cx="1706878" cy="5928712"/>
                <a:chOff x="2328646" y="1485678"/>
                <a:chExt cx="1706878" cy="5928712"/>
              </a:xfrm>
            </p:grpSpPr>
            <p:sp>
              <p:nvSpPr>
                <p:cNvPr id="182" name="Szabadkézi sokszög 245">
                  <a:extLst>
                    <a:ext uri="{FF2B5EF4-FFF2-40B4-BE49-F238E27FC236}">
                      <a16:creationId xmlns:a16="http://schemas.microsoft.com/office/drawing/2014/main" id="{9019AFB8-4ECB-4BCB-BCF7-EA5055390018}"/>
                    </a:ext>
                  </a:extLst>
                </p:cNvPr>
                <p:cNvSpPr/>
                <p:nvPr/>
              </p:nvSpPr>
              <p:spPr>
                <a:xfrm rot="9759343" flipH="1" flipV="1">
                  <a:off x="3073865" y="3779605"/>
                  <a:ext cx="487489" cy="514645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Téglalap 50">
                  <a:extLst>
                    <a:ext uri="{FF2B5EF4-FFF2-40B4-BE49-F238E27FC236}">
                      <a16:creationId xmlns:a16="http://schemas.microsoft.com/office/drawing/2014/main" id="{6758D253-C7A7-4096-A19C-5E91303273C8}"/>
                    </a:ext>
                  </a:extLst>
                </p:cNvPr>
                <p:cNvSpPr/>
                <p:nvPr/>
              </p:nvSpPr>
              <p:spPr>
                <a:xfrm rot="954293">
                  <a:off x="2328646" y="2661200"/>
                  <a:ext cx="383667" cy="1107112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Szabadkézi sokszög 134">
                  <a:extLst>
                    <a:ext uri="{FF2B5EF4-FFF2-40B4-BE49-F238E27FC236}">
                      <a16:creationId xmlns:a16="http://schemas.microsoft.com/office/drawing/2014/main" id="{0E1BF924-602D-47ED-923D-28669E28A3CE}"/>
                    </a:ext>
                  </a:extLst>
                </p:cNvPr>
                <p:cNvSpPr/>
                <p:nvPr/>
              </p:nvSpPr>
              <p:spPr>
                <a:xfrm flipH="1">
                  <a:off x="2488410" y="2534339"/>
                  <a:ext cx="1547114" cy="4880051"/>
                </a:xfrm>
                <a:custGeom>
                  <a:avLst/>
                  <a:gdLst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440939 w 1642302"/>
                    <a:gd name="connsiteY3" fmla="*/ 2671280 h 4454436"/>
                    <a:gd name="connsiteX4" fmla="*/ 1642302 w 1642302"/>
                    <a:gd name="connsiteY4" fmla="*/ 4454436 h 4454436"/>
                    <a:gd name="connsiteX5" fmla="*/ 0 w 1642302"/>
                    <a:gd name="connsiteY5" fmla="*/ 4454436 h 4454436"/>
                    <a:gd name="connsiteX6" fmla="*/ 201800 w 1642302"/>
                    <a:gd name="connsiteY6" fmla="*/ 2667414 h 4454436"/>
                    <a:gd name="connsiteX7" fmla="*/ 195722 w 1642302"/>
                    <a:gd name="connsiteY7" fmla="*/ 2525117 h 4454436"/>
                    <a:gd name="connsiteX8" fmla="*/ 415623 w 1642302"/>
                    <a:gd name="connsiteY8" fmla="*/ 213114 h 4454436"/>
                    <a:gd name="connsiteX9" fmla="*/ 826780 w 1642302"/>
                    <a:gd name="connsiteY9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201800 w 1642302"/>
                    <a:gd name="connsiteY5" fmla="*/ 2667414 h 4454436"/>
                    <a:gd name="connsiteX6" fmla="*/ 195722 w 1642302"/>
                    <a:gd name="connsiteY6" fmla="*/ 2525117 h 4454436"/>
                    <a:gd name="connsiteX7" fmla="*/ 415623 w 1642302"/>
                    <a:gd name="connsiteY7" fmla="*/ 213114 h 4454436"/>
                    <a:gd name="connsiteX8" fmla="*/ 826780 w 1642302"/>
                    <a:gd name="connsiteY8" fmla="*/ 72 h 4454436"/>
                    <a:gd name="connsiteX0" fmla="*/ 826780 w 1642302"/>
                    <a:gd name="connsiteY0" fmla="*/ 72 h 4454436"/>
                    <a:gd name="connsiteX1" fmla="*/ 1221245 w 1642302"/>
                    <a:gd name="connsiteY1" fmla="*/ 182950 h 4454436"/>
                    <a:gd name="connsiteX2" fmla="*/ 1459815 w 1642302"/>
                    <a:gd name="connsiteY2" fmla="*/ 2671275 h 4454436"/>
                    <a:gd name="connsiteX3" fmla="*/ 1642302 w 1642302"/>
                    <a:gd name="connsiteY3" fmla="*/ 4454436 h 4454436"/>
                    <a:gd name="connsiteX4" fmla="*/ 0 w 1642302"/>
                    <a:gd name="connsiteY4" fmla="*/ 4454436 h 4454436"/>
                    <a:gd name="connsiteX5" fmla="*/ 195722 w 1642302"/>
                    <a:gd name="connsiteY5" fmla="*/ 2525117 h 4454436"/>
                    <a:gd name="connsiteX6" fmla="*/ 415623 w 1642302"/>
                    <a:gd name="connsiteY6" fmla="*/ 213114 h 4454436"/>
                    <a:gd name="connsiteX7" fmla="*/ 826780 w 1642302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826780 w 1957967"/>
                    <a:gd name="connsiteY0" fmla="*/ 72 h 4454436"/>
                    <a:gd name="connsiteX1" fmla="*/ 1221245 w 1957967"/>
                    <a:gd name="connsiteY1" fmla="*/ 182950 h 4454436"/>
                    <a:gd name="connsiteX2" fmla="*/ 1459815 w 1957967"/>
                    <a:gd name="connsiteY2" fmla="*/ 2671275 h 4454436"/>
                    <a:gd name="connsiteX3" fmla="*/ 1957967 w 1957967"/>
                    <a:gd name="connsiteY3" fmla="*/ 4413146 h 4454436"/>
                    <a:gd name="connsiteX4" fmla="*/ 0 w 1957967"/>
                    <a:gd name="connsiteY4" fmla="*/ 4454436 h 4454436"/>
                    <a:gd name="connsiteX5" fmla="*/ 195722 w 1957967"/>
                    <a:gd name="connsiteY5" fmla="*/ 2525117 h 4454436"/>
                    <a:gd name="connsiteX6" fmla="*/ 415623 w 1957967"/>
                    <a:gd name="connsiteY6" fmla="*/ 213114 h 4454436"/>
                    <a:gd name="connsiteX7" fmla="*/ 826780 w 1957967"/>
                    <a:gd name="connsiteY7" fmla="*/ 72 h 4454436"/>
                    <a:gd name="connsiteX0" fmla="*/ 993382 w 2124569"/>
                    <a:gd name="connsiteY0" fmla="*/ 72 h 5569281"/>
                    <a:gd name="connsiteX1" fmla="*/ 1387847 w 2124569"/>
                    <a:gd name="connsiteY1" fmla="*/ 182950 h 5569281"/>
                    <a:gd name="connsiteX2" fmla="*/ 1626417 w 2124569"/>
                    <a:gd name="connsiteY2" fmla="*/ 2671275 h 5569281"/>
                    <a:gd name="connsiteX3" fmla="*/ 2124569 w 2124569"/>
                    <a:gd name="connsiteY3" fmla="*/ 4413146 h 5569281"/>
                    <a:gd name="connsiteX4" fmla="*/ 0 w 2124569"/>
                    <a:gd name="connsiteY4" fmla="*/ 5569281 h 5569281"/>
                    <a:gd name="connsiteX5" fmla="*/ 362324 w 2124569"/>
                    <a:gd name="connsiteY5" fmla="*/ 2525117 h 5569281"/>
                    <a:gd name="connsiteX6" fmla="*/ 582225 w 2124569"/>
                    <a:gd name="connsiteY6" fmla="*/ 213114 h 5569281"/>
                    <a:gd name="connsiteX7" fmla="*/ 993382 w 2124569"/>
                    <a:gd name="connsiteY7" fmla="*/ 72 h 5569281"/>
                    <a:gd name="connsiteX0" fmla="*/ 993382 w 2449003"/>
                    <a:gd name="connsiteY0" fmla="*/ 72 h 5569281"/>
                    <a:gd name="connsiteX1" fmla="*/ 1387847 w 2449003"/>
                    <a:gd name="connsiteY1" fmla="*/ 182950 h 5569281"/>
                    <a:gd name="connsiteX2" fmla="*/ 1626417 w 2449003"/>
                    <a:gd name="connsiteY2" fmla="*/ 2671275 h 5569281"/>
                    <a:gd name="connsiteX3" fmla="*/ 2449003 w 2449003"/>
                    <a:gd name="connsiteY3" fmla="*/ 5445410 h 5569281"/>
                    <a:gd name="connsiteX4" fmla="*/ 0 w 2449003"/>
                    <a:gd name="connsiteY4" fmla="*/ 5569281 h 5569281"/>
                    <a:gd name="connsiteX5" fmla="*/ 362324 w 2449003"/>
                    <a:gd name="connsiteY5" fmla="*/ 2525117 h 5569281"/>
                    <a:gd name="connsiteX6" fmla="*/ 582225 w 2449003"/>
                    <a:gd name="connsiteY6" fmla="*/ 213114 h 5569281"/>
                    <a:gd name="connsiteX7" fmla="*/ 993382 w 2449003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212255"/>
                    <a:gd name="connsiteY0" fmla="*/ 72 h 5569281"/>
                    <a:gd name="connsiteX1" fmla="*/ 1387847 w 2212255"/>
                    <a:gd name="connsiteY1" fmla="*/ 182950 h 5569281"/>
                    <a:gd name="connsiteX2" fmla="*/ 1626417 w 2212255"/>
                    <a:gd name="connsiteY2" fmla="*/ 2671275 h 5569281"/>
                    <a:gd name="connsiteX3" fmla="*/ 2212255 w 2212255"/>
                    <a:gd name="connsiteY3" fmla="*/ 5476379 h 5569281"/>
                    <a:gd name="connsiteX4" fmla="*/ 0 w 2212255"/>
                    <a:gd name="connsiteY4" fmla="*/ 5569281 h 5569281"/>
                    <a:gd name="connsiteX5" fmla="*/ 362324 w 2212255"/>
                    <a:gd name="connsiteY5" fmla="*/ 2525117 h 5569281"/>
                    <a:gd name="connsiteX6" fmla="*/ 582225 w 2212255"/>
                    <a:gd name="connsiteY6" fmla="*/ 213114 h 5569281"/>
                    <a:gd name="connsiteX7" fmla="*/ 993382 w 2212255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71959"/>
                    <a:gd name="connsiteY0" fmla="*/ 72 h 5569281"/>
                    <a:gd name="connsiteX1" fmla="*/ 1387847 w 2071959"/>
                    <a:gd name="connsiteY1" fmla="*/ 182950 h 5569281"/>
                    <a:gd name="connsiteX2" fmla="*/ 1626417 w 2071959"/>
                    <a:gd name="connsiteY2" fmla="*/ 2671275 h 5569281"/>
                    <a:gd name="connsiteX3" fmla="*/ 2071959 w 2071959"/>
                    <a:gd name="connsiteY3" fmla="*/ 5527991 h 5569281"/>
                    <a:gd name="connsiteX4" fmla="*/ 0 w 2071959"/>
                    <a:gd name="connsiteY4" fmla="*/ 5569281 h 5569281"/>
                    <a:gd name="connsiteX5" fmla="*/ 362324 w 2071959"/>
                    <a:gd name="connsiteY5" fmla="*/ 2525117 h 5569281"/>
                    <a:gd name="connsiteX6" fmla="*/ 582225 w 2071959"/>
                    <a:gd name="connsiteY6" fmla="*/ 213114 h 5569281"/>
                    <a:gd name="connsiteX7" fmla="*/ 993382 w 2071959"/>
                    <a:gd name="connsiteY7" fmla="*/ 72 h 5569281"/>
                    <a:gd name="connsiteX0" fmla="*/ 993382 w 2068851"/>
                    <a:gd name="connsiteY0" fmla="*/ 72 h 5586530"/>
                    <a:gd name="connsiteX1" fmla="*/ 1387847 w 2068851"/>
                    <a:gd name="connsiteY1" fmla="*/ 182950 h 5586530"/>
                    <a:gd name="connsiteX2" fmla="*/ 1626417 w 2068851"/>
                    <a:gd name="connsiteY2" fmla="*/ 2671275 h 5586530"/>
                    <a:gd name="connsiteX3" fmla="*/ 2068851 w 2068851"/>
                    <a:gd name="connsiteY3" fmla="*/ 5586530 h 5586530"/>
                    <a:gd name="connsiteX4" fmla="*/ 0 w 2068851"/>
                    <a:gd name="connsiteY4" fmla="*/ 5569281 h 5586530"/>
                    <a:gd name="connsiteX5" fmla="*/ 362324 w 2068851"/>
                    <a:gd name="connsiteY5" fmla="*/ 2525117 h 5586530"/>
                    <a:gd name="connsiteX6" fmla="*/ 582225 w 2068851"/>
                    <a:gd name="connsiteY6" fmla="*/ 213114 h 5586530"/>
                    <a:gd name="connsiteX7" fmla="*/ 993382 w 2068851"/>
                    <a:gd name="connsiteY7" fmla="*/ 72 h 5586530"/>
                    <a:gd name="connsiteX0" fmla="*/ 1215567 w 2291036"/>
                    <a:gd name="connsiteY0" fmla="*/ 8830 h 5595288"/>
                    <a:gd name="connsiteX1" fmla="*/ 1610032 w 2291036"/>
                    <a:gd name="connsiteY1" fmla="*/ 191708 h 5595288"/>
                    <a:gd name="connsiteX2" fmla="*/ 1848602 w 2291036"/>
                    <a:gd name="connsiteY2" fmla="*/ 2680033 h 5595288"/>
                    <a:gd name="connsiteX3" fmla="*/ 2291036 w 2291036"/>
                    <a:gd name="connsiteY3" fmla="*/ 5595288 h 5595288"/>
                    <a:gd name="connsiteX4" fmla="*/ 222185 w 2291036"/>
                    <a:gd name="connsiteY4" fmla="*/ 5578039 h 5595288"/>
                    <a:gd name="connsiteX5" fmla="*/ 584509 w 2291036"/>
                    <a:gd name="connsiteY5" fmla="*/ 2533875 h 5595288"/>
                    <a:gd name="connsiteX6" fmla="*/ 272456 w 2291036"/>
                    <a:gd name="connsiteY6" fmla="*/ 430619 h 5595288"/>
                    <a:gd name="connsiteX7" fmla="*/ 1215567 w 2291036"/>
                    <a:gd name="connsiteY7" fmla="*/ 8830 h 5595288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8832 h 5595290"/>
                    <a:gd name="connsiteX1" fmla="*/ 1387847 w 2068851"/>
                    <a:gd name="connsiteY1" fmla="*/ 191710 h 5595290"/>
                    <a:gd name="connsiteX2" fmla="*/ 1626417 w 2068851"/>
                    <a:gd name="connsiteY2" fmla="*/ 2680035 h 5595290"/>
                    <a:gd name="connsiteX3" fmla="*/ 2068851 w 2068851"/>
                    <a:gd name="connsiteY3" fmla="*/ 5595290 h 5595290"/>
                    <a:gd name="connsiteX4" fmla="*/ 0 w 2068851"/>
                    <a:gd name="connsiteY4" fmla="*/ 5578041 h 5595290"/>
                    <a:gd name="connsiteX5" fmla="*/ 362324 w 2068851"/>
                    <a:gd name="connsiteY5" fmla="*/ 2533877 h 5595290"/>
                    <a:gd name="connsiteX6" fmla="*/ 50271 w 2068851"/>
                    <a:gd name="connsiteY6" fmla="*/ 430621 h 5595290"/>
                    <a:gd name="connsiteX7" fmla="*/ 993382 w 2068851"/>
                    <a:gd name="connsiteY7" fmla="*/ 8832 h 559529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68851"/>
                    <a:gd name="connsiteY0" fmla="*/ 2122 h 5588580"/>
                    <a:gd name="connsiteX1" fmla="*/ 1865241 w 2068851"/>
                    <a:gd name="connsiteY1" fmla="*/ 281346 h 5588580"/>
                    <a:gd name="connsiteX2" fmla="*/ 1626417 w 2068851"/>
                    <a:gd name="connsiteY2" fmla="*/ 2673325 h 5588580"/>
                    <a:gd name="connsiteX3" fmla="*/ 2068851 w 2068851"/>
                    <a:gd name="connsiteY3" fmla="*/ 5588580 h 5588580"/>
                    <a:gd name="connsiteX4" fmla="*/ 0 w 2068851"/>
                    <a:gd name="connsiteY4" fmla="*/ 5571331 h 5588580"/>
                    <a:gd name="connsiteX5" fmla="*/ 362324 w 2068851"/>
                    <a:gd name="connsiteY5" fmla="*/ 2527167 h 5588580"/>
                    <a:gd name="connsiteX6" fmla="*/ 50271 w 2068851"/>
                    <a:gd name="connsiteY6" fmla="*/ 423911 h 5588580"/>
                    <a:gd name="connsiteX7" fmla="*/ 993382 w 2068851"/>
                    <a:gd name="connsiteY7" fmla="*/ 2122 h 5588580"/>
                    <a:gd name="connsiteX0" fmla="*/ 993382 w 2096567"/>
                    <a:gd name="connsiteY0" fmla="*/ 3161 h 5589619"/>
                    <a:gd name="connsiteX1" fmla="*/ 2090298 w 2096567"/>
                    <a:gd name="connsiteY1" fmla="*/ 258298 h 5589619"/>
                    <a:gd name="connsiteX2" fmla="*/ 1626417 w 2096567"/>
                    <a:gd name="connsiteY2" fmla="*/ 2674364 h 5589619"/>
                    <a:gd name="connsiteX3" fmla="*/ 2068851 w 2096567"/>
                    <a:gd name="connsiteY3" fmla="*/ 5589619 h 5589619"/>
                    <a:gd name="connsiteX4" fmla="*/ 0 w 2096567"/>
                    <a:gd name="connsiteY4" fmla="*/ 5572370 h 5589619"/>
                    <a:gd name="connsiteX5" fmla="*/ 362324 w 2096567"/>
                    <a:gd name="connsiteY5" fmla="*/ 2528206 h 5589619"/>
                    <a:gd name="connsiteX6" fmla="*/ 50271 w 2096567"/>
                    <a:gd name="connsiteY6" fmla="*/ 424950 h 5589619"/>
                    <a:gd name="connsiteX7" fmla="*/ 993382 w 2096567"/>
                    <a:gd name="connsiteY7" fmla="*/ 3161 h 5589619"/>
                    <a:gd name="connsiteX0" fmla="*/ 993382 w 2218232"/>
                    <a:gd name="connsiteY0" fmla="*/ 1354 h 5587812"/>
                    <a:gd name="connsiteX1" fmla="*/ 2213057 w 2218232"/>
                    <a:gd name="connsiteY1" fmla="*/ 304664 h 5587812"/>
                    <a:gd name="connsiteX2" fmla="*/ 1626417 w 2218232"/>
                    <a:gd name="connsiteY2" fmla="*/ 2672557 h 5587812"/>
                    <a:gd name="connsiteX3" fmla="*/ 2068851 w 2218232"/>
                    <a:gd name="connsiteY3" fmla="*/ 5587812 h 5587812"/>
                    <a:gd name="connsiteX4" fmla="*/ 0 w 2218232"/>
                    <a:gd name="connsiteY4" fmla="*/ 5570563 h 5587812"/>
                    <a:gd name="connsiteX5" fmla="*/ 362324 w 2218232"/>
                    <a:gd name="connsiteY5" fmla="*/ 2526399 h 5587812"/>
                    <a:gd name="connsiteX6" fmla="*/ 50271 w 2218232"/>
                    <a:gd name="connsiteY6" fmla="*/ 423143 h 5587812"/>
                    <a:gd name="connsiteX7" fmla="*/ 993382 w 2218232"/>
                    <a:gd name="connsiteY7" fmla="*/ 1354 h 5587812"/>
                    <a:gd name="connsiteX0" fmla="*/ 993382 w 2218232"/>
                    <a:gd name="connsiteY0" fmla="*/ 24367 h 5610825"/>
                    <a:gd name="connsiteX1" fmla="*/ 2213057 w 2218232"/>
                    <a:gd name="connsiteY1" fmla="*/ 327677 h 5610825"/>
                    <a:gd name="connsiteX2" fmla="*/ 1626417 w 2218232"/>
                    <a:gd name="connsiteY2" fmla="*/ 2695570 h 5610825"/>
                    <a:gd name="connsiteX3" fmla="*/ 2068851 w 2218232"/>
                    <a:gd name="connsiteY3" fmla="*/ 5610825 h 5610825"/>
                    <a:gd name="connsiteX4" fmla="*/ 0 w 2218232"/>
                    <a:gd name="connsiteY4" fmla="*/ 5593576 h 5610825"/>
                    <a:gd name="connsiteX5" fmla="*/ 362324 w 2218232"/>
                    <a:gd name="connsiteY5" fmla="*/ 2549412 h 5610825"/>
                    <a:gd name="connsiteX6" fmla="*/ 50271 w 2218232"/>
                    <a:gd name="connsiteY6" fmla="*/ 446156 h 5610825"/>
                    <a:gd name="connsiteX7" fmla="*/ 993382 w 2218232"/>
                    <a:gd name="connsiteY7" fmla="*/ 24367 h 5610825"/>
                    <a:gd name="connsiteX0" fmla="*/ 993382 w 2218232"/>
                    <a:gd name="connsiteY0" fmla="*/ 381 h 5586839"/>
                    <a:gd name="connsiteX1" fmla="*/ 2213057 w 2218232"/>
                    <a:gd name="connsiteY1" fmla="*/ 496380 h 5586839"/>
                    <a:gd name="connsiteX2" fmla="*/ 1626417 w 2218232"/>
                    <a:gd name="connsiteY2" fmla="*/ 2671584 h 5586839"/>
                    <a:gd name="connsiteX3" fmla="*/ 2068851 w 2218232"/>
                    <a:gd name="connsiteY3" fmla="*/ 5586839 h 5586839"/>
                    <a:gd name="connsiteX4" fmla="*/ 0 w 2218232"/>
                    <a:gd name="connsiteY4" fmla="*/ 5569590 h 5586839"/>
                    <a:gd name="connsiteX5" fmla="*/ 362324 w 2218232"/>
                    <a:gd name="connsiteY5" fmla="*/ 2525426 h 5586839"/>
                    <a:gd name="connsiteX6" fmla="*/ 50271 w 2218232"/>
                    <a:gd name="connsiteY6" fmla="*/ 422170 h 5586839"/>
                    <a:gd name="connsiteX7" fmla="*/ 993382 w 2218232"/>
                    <a:gd name="connsiteY7" fmla="*/ 381 h 5586839"/>
                    <a:gd name="connsiteX0" fmla="*/ 1195135 w 2419985"/>
                    <a:gd name="connsiteY0" fmla="*/ 43 h 5586501"/>
                    <a:gd name="connsiteX1" fmla="*/ 2414810 w 2419985"/>
                    <a:gd name="connsiteY1" fmla="*/ 496042 h 5586501"/>
                    <a:gd name="connsiteX2" fmla="*/ 1828170 w 2419985"/>
                    <a:gd name="connsiteY2" fmla="*/ 2671246 h 5586501"/>
                    <a:gd name="connsiteX3" fmla="*/ 2270604 w 2419985"/>
                    <a:gd name="connsiteY3" fmla="*/ 5586501 h 5586501"/>
                    <a:gd name="connsiteX4" fmla="*/ 201753 w 2419985"/>
                    <a:gd name="connsiteY4" fmla="*/ 5569252 h 5586501"/>
                    <a:gd name="connsiteX5" fmla="*/ 564077 w 2419985"/>
                    <a:gd name="connsiteY5" fmla="*/ 2525088 h 5586501"/>
                    <a:gd name="connsiteX6" fmla="*/ 16737 w 2419985"/>
                    <a:gd name="connsiteY6" fmla="*/ 470004 h 5586501"/>
                    <a:gd name="connsiteX7" fmla="*/ 1195135 w 2419985"/>
                    <a:gd name="connsiteY7" fmla="*/ 43 h 5586501"/>
                    <a:gd name="connsiteX0" fmla="*/ 1195135 w 2419985"/>
                    <a:gd name="connsiteY0" fmla="*/ 2484 h 5588942"/>
                    <a:gd name="connsiteX1" fmla="*/ 2414810 w 2419985"/>
                    <a:gd name="connsiteY1" fmla="*/ 498483 h 5588942"/>
                    <a:gd name="connsiteX2" fmla="*/ 1828170 w 2419985"/>
                    <a:gd name="connsiteY2" fmla="*/ 2673687 h 5588942"/>
                    <a:gd name="connsiteX3" fmla="*/ 2270604 w 2419985"/>
                    <a:gd name="connsiteY3" fmla="*/ 5588942 h 5588942"/>
                    <a:gd name="connsiteX4" fmla="*/ 201753 w 2419985"/>
                    <a:gd name="connsiteY4" fmla="*/ 5571693 h 5588942"/>
                    <a:gd name="connsiteX5" fmla="*/ 564077 w 2419985"/>
                    <a:gd name="connsiteY5" fmla="*/ 2527529 h 5588942"/>
                    <a:gd name="connsiteX6" fmla="*/ 16737 w 2419985"/>
                    <a:gd name="connsiteY6" fmla="*/ 472445 h 5588942"/>
                    <a:gd name="connsiteX7" fmla="*/ 1195135 w 2419985"/>
                    <a:gd name="connsiteY7" fmla="*/ 2484 h 5588942"/>
                    <a:gd name="connsiteX0" fmla="*/ 1195135 w 2270605"/>
                    <a:gd name="connsiteY0" fmla="*/ 44458 h 5630916"/>
                    <a:gd name="connsiteX1" fmla="*/ 2244836 w 2270605"/>
                    <a:gd name="connsiteY1" fmla="*/ 307007 h 5630916"/>
                    <a:gd name="connsiteX2" fmla="*/ 1828170 w 2270605"/>
                    <a:gd name="connsiteY2" fmla="*/ 2715661 h 5630916"/>
                    <a:gd name="connsiteX3" fmla="*/ 2270604 w 2270605"/>
                    <a:gd name="connsiteY3" fmla="*/ 5630916 h 5630916"/>
                    <a:gd name="connsiteX4" fmla="*/ 201753 w 2270605"/>
                    <a:gd name="connsiteY4" fmla="*/ 5613667 h 5630916"/>
                    <a:gd name="connsiteX5" fmla="*/ 564077 w 2270605"/>
                    <a:gd name="connsiteY5" fmla="*/ 2569503 h 5630916"/>
                    <a:gd name="connsiteX6" fmla="*/ 16737 w 2270605"/>
                    <a:gd name="connsiteY6" fmla="*/ 514419 h 5630916"/>
                    <a:gd name="connsiteX7" fmla="*/ 1195135 w 2270605"/>
                    <a:gd name="connsiteY7" fmla="*/ 44458 h 5630916"/>
                    <a:gd name="connsiteX0" fmla="*/ 1195135 w 2270603"/>
                    <a:gd name="connsiteY0" fmla="*/ 8807 h 5595265"/>
                    <a:gd name="connsiteX1" fmla="*/ 2244836 w 2270603"/>
                    <a:gd name="connsiteY1" fmla="*/ 271356 h 5595265"/>
                    <a:gd name="connsiteX2" fmla="*/ 1828170 w 2270603"/>
                    <a:gd name="connsiteY2" fmla="*/ 2680010 h 5595265"/>
                    <a:gd name="connsiteX3" fmla="*/ 2270604 w 2270603"/>
                    <a:gd name="connsiteY3" fmla="*/ 5595265 h 5595265"/>
                    <a:gd name="connsiteX4" fmla="*/ 201753 w 2270603"/>
                    <a:gd name="connsiteY4" fmla="*/ 5578016 h 5595265"/>
                    <a:gd name="connsiteX5" fmla="*/ 564077 w 2270603"/>
                    <a:gd name="connsiteY5" fmla="*/ 2533852 h 5595265"/>
                    <a:gd name="connsiteX6" fmla="*/ 16737 w 2270603"/>
                    <a:gd name="connsiteY6" fmla="*/ 478768 h 5595265"/>
                    <a:gd name="connsiteX7" fmla="*/ 1195135 w 2270603"/>
                    <a:gd name="connsiteY7" fmla="*/ 8807 h 5595265"/>
                    <a:gd name="connsiteX0" fmla="*/ 1048645 w 2124114"/>
                    <a:gd name="connsiteY0" fmla="*/ 70435 h 5656893"/>
                    <a:gd name="connsiteX1" fmla="*/ 2098346 w 2124114"/>
                    <a:gd name="connsiteY1" fmla="*/ 332984 h 5656893"/>
                    <a:gd name="connsiteX2" fmla="*/ 1681680 w 2124114"/>
                    <a:gd name="connsiteY2" fmla="*/ 2741638 h 5656893"/>
                    <a:gd name="connsiteX3" fmla="*/ 2124114 w 2124114"/>
                    <a:gd name="connsiteY3" fmla="*/ 5656893 h 5656893"/>
                    <a:gd name="connsiteX4" fmla="*/ 55263 w 2124114"/>
                    <a:gd name="connsiteY4" fmla="*/ 5639644 h 5656893"/>
                    <a:gd name="connsiteX5" fmla="*/ 417587 w 2124114"/>
                    <a:gd name="connsiteY5" fmla="*/ 2595480 h 5656893"/>
                    <a:gd name="connsiteX6" fmla="*/ 21333 w 2124114"/>
                    <a:gd name="connsiteY6" fmla="*/ 318062 h 5656893"/>
                    <a:gd name="connsiteX7" fmla="*/ 1048645 w 2124114"/>
                    <a:gd name="connsiteY7" fmla="*/ 70435 h 5656893"/>
                    <a:gd name="connsiteX0" fmla="*/ 1048643 w 2124112"/>
                    <a:gd name="connsiteY0" fmla="*/ 109874 h 5696332"/>
                    <a:gd name="connsiteX1" fmla="*/ 2098344 w 2124112"/>
                    <a:gd name="connsiteY1" fmla="*/ 372423 h 5696332"/>
                    <a:gd name="connsiteX2" fmla="*/ 1681678 w 2124112"/>
                    <a:gd name="connsiteY2" fmla="*/ 2781077 h 5696332"/>
                    <a:gd name="connsiteX3" fmla="*/ 2124112 w 2124112"/>
                    <a:gd name="connsiteY3" fmla="*/ 5696332 h 5696332"/>
                    <a:gd name="connsiteX4" fmla="*/ 55261 w 2124112"/>
                    <a:gd name="connsiteY4" fmla="*/ 5679083 h 5696332"/>
                    <a:gd name="connsiteX5" fmla="*/ 417585 w 2124112"/>
                    <a:gd name="connsiteY5" fmla="*/ 2634919 h 5696332"/>
                    <a:gd name="connsiteX6" fmla="*/ 21331 w 2124112"/>
                    <a:gd name="connsiteY6" fmla="*/ 357501 h 5696332"/>
                    <a:gd name="connsiteX7" fmla="*/ 1048643 w 2124112"/>
                    <a:gd name="connsiteY7" fmla="*/ 109874 h 5696332"/>
                    <a:gd name="connsiteX0" fmla="*/ 1171402 w 2124112"/>
                    <a:gd name="connsiteY0" fmla="*/ 28752 h 5793075"/>
                    <a:gd name="connsiteX1" fmla="*/ 2098344 w 2124112"/>
                    <a:gd name="connsiteY1" fmla="*/ 469166 h 5793075"/>
                    <a:gd name="connsiteX2" fmla="*/ 1681678 w 2124112"/>
                    <a:gd name="connsiteY2" fmla="*/ 2877820 h 5793075"/>
                    <a:gd name="connsiteX3" fmla="*/ 2124112 w 2124112"/>
                    <a:gd name="connsiteY3" fmla="*/ 5793075 h 5793075"/>
                    <a:gd name="connsiteX4" fmla="*/ 55261 w 2124112"/>
                    <a:gd name="connsiteY4" fmla="*/ 5775826 h 5793075"/>
                    <a:gd name="connsiteX5" fmla="*/ 417585 w 2124112"/>
                    <a:gd name="connsiteY5" fmla="*/ 2731662 h 5793075"/>
                    <a:gd name="connsiteX6" fmla="*/ 21331 w 2124112"/>
                    <a:gd name="connsiteY6" fmla="*/ 454244 h 5793075"/>
                    <a:gd name="connsiteX7" fmla="*/ 1171402 w 2124112"/>
                    <a:gd name="connsiteY7" fmla="*/ 28752 h 5793075"/>
                    <a:gd name="connsiteX0" fmla="*/ 1058086 w 2124112"/>
                    <a:gd name="connsiteY0" fmla="*/ 80116 h 5722155"/>
                    <a:gd name="connsiteX1" fmla="*/ 2098344 w 2124112"/>
                    <a:gd name="connsiteY1" fmla="*/ 398246 h 5722155"/>
                    <a:gd name="connsiteX2" fmla="*/ 1681678 w 2124112"/>
                    <a:gd name="connsiteY2" fmla="*/ 2806900 h 5722155"/>
                    <a:gd name="connsiteX3" fmla="*/ 2124112 w 2124112"/>
                    <a:gd name="connsiteY3" fmla="*/ 5722155 h 5722155"/>
                    <a:gd name="connsiteX4" fmla="*/ 55261 w 2124112"/>
                    <a:gd name="connsiteY4" fmla="*/ 5704906 h 5722155"/>
                    <a:gd name="connsiteX5" fmla="*/ 417585 w 2124112"/>
                    <a:gd name="connsiteY5" fmla="*/ 2660742 h 5722155"/>
                    <a:gd name="connsiteX6" fmla="*/ 21331 w 2124112"/>
                    <a:gd name="connsiteY6" fmla="*/ 383324 h 5722155"/>
                    <a:gd name="connsiteX7" fmla="*/ 1058086 w 2124112"/>
                    <a:gd name="connsiteY7" fmla="*/ 80116 h 5722155"/>
                    <a:gd name="connsiteX0" fmla="*/ 1058086 w 2124112"/>
                    <a:gd name="connsiteY0" fmla="*/ 52087 h 5694126"/>
                    <a:gd name="connsiteX1" fmla="*/ 2098344 w 2124112"/>
                    <a:gd name="connsiteY1" fmla="*/ 370217 h 5694126"/>
                    <a:gd name="connsiteX2" fmla="*/ 1681678 w 2124112"/>
                    <a:gd name="connsiteY2" fmla="*/ 2778871 h 5694126"/>
                    <a:gd name="connsiteX3" fmla="*/ 2124112 w 2124112"/>
                    <a:gd name="connsiteY3" fmla="*/ 5694126 h 5694126"/>
                    <a:gd name="connsiteX4" fmla="*/ 55261 w 2124112"/>
                    <a:gd name="connsiteY4" fmla="*/ 5676877 h 5694126"/>
                    <a:gd name="connsiteX5" fmla="*/ 417585 w 2124112"/>
                    <a:gd name="connsiteY5" fmla="*/ 2632713 h 5694126"/>
                    <a:gd name="connsiteX6" fmla="*/ 21331 w 2124112"/>
                    <a:gd name="connsiteY6" fmla="*/ 355295 h 5694126"/>
                    <a:gd name="connsiteX7" fmla="*/ 1058086 w 2124112"/>
                    <a:gd name="connsiteY7" fmla="*/ 52087 h 5694126"/>
                    <a:gd name="connsiteX0" fmla="*/ 1067529 w 2124112"/>
                    <a:gd name="connsiteY0" fmla="*/ 127132 h 5646887"/>
                    <a:gd name="connsiteX1" fmla="*/ 2098344 w 2124112"/>
                    <a:gd name="connsiteY1" fmla="*/ 322978 h 5646887"/>
                    <a:gd name="connsiteX2" fmla="*/ 1681678 w 2124112"/>
                    <a:gd name="connsiteY2" fmla="*/ 2731632 h 5646887"/>
                    <a:gd name="connsiteX3" fmla="*/ 2124112 w 2124112"/>
                    <a:gd name="connsiteY3" fmla="*/ 5646887 h 5646887"/>
                    <a:gd name="connsiteX4" fmla="*/ 55261 w 2124112"/>
                    <a:gd name="connsiteY4" fmla="*/ 5629638 h 5646887"/>
                    <a:gd name="connsiteX5" fmla="*/ 417585 w 2124112"/>
                    <a:gd name="connsiteY5" fmla="*/ 2585474 h 5646887"/>
                    <a:gd name="connsiteX6" fmla="*/ 21331 w 2124112"/>
                    <a:gd name="connsiteY6" fmla="*/ 308056 h 5646887"/>
                    <a:gd name="connsiteX7" fmla="*/ 1067529 w 2124112"/>
                    <a:gd name="connsiteY7" fmla="*/ 127132 h 5646887"/>
                    <a:gd name="connsiteX0" fmla="*/ 1067529 w 2124112"/>
                    <a:gd name="connsiteY0" fmla="*/ 35147 h 5554902"/>
                    <a:gd name="connsiteX1" fmla="*/ 2098344 w 2124112"/>
                    <a:gd name="connsiteY1" fmla="*/ 230993 h 5554902"/>
                    <a:gd name="connsiteX2" fmla="*/ 1681678 w 2124112"/>
                    <a:gd name="connsiteY2" fmla="*/ 2639647 h 5554902"/>
                    <a:gd name="connsiteX3" fmla="*/ 2124112 w 2124112"/>
                    <a:gd name="connsiteY3" fmla="*/ 5554902 h 5554902"/>
                    <a:gd name="connsiteX4" fmla="*/ 55261 w 2124112"/>
                    <a:gd name="connsiteY4" fmla="*/ 5537653 h 5554902"/>
                    <a:gd name="connsiteX5" fmla="*/ 417585 w 2124112"/>
                    <a:gd name="connsiteY5" fmla="*/ 2493489 h 5554902"/>
                    <a:gd name="connsiteX6" fmla="*/ 21331 w 2124112"/>
                    <a:gd name="connsiteY6" fmla="*/ 216071 h 5554902"/>
                    <a:gd name="connsiteX7" fmla="*/ 1067529 w 2124112"/>
                    <a:gd name="connsiteY7" fmla="*/ 35147 h 5554902"/>
                    <a:gd name="connsiteX0" fmla="*/ 1067529 w 2124112"/>
                    <a:gd name="connsiteY0" fmla="*/ 22506 h 5542261"/>
                    <a:gd name="connsiteX1" fmla="*/ 2098344 w 2124112"/>
                    <a:gd name="connsiteY1" fmla="*/ 218352 h 5542261"/>
                    <a:gd name="connsiteX2" fmla="*/ 1681678 w 2124112"/>
                    <a:gd name="connsiteY2" fmla="*/ 2627006 h 5542261"/>
                    <a:gd name="connsiteX3" fmla="*/ 2124112 w 2124112"/>
                    <a:gd name="connsiteY3" fmla="*/ 5542261 h 5542261"/>
                    <a:gd name="connsiteX4" fmla="*/ 55261 w 2124112"/>
                    <a:gd name="connsiteY4" fmla="*/ 5525012 h 5542261"/>
                    <a:gd name="connsiteX5" fmla="*/ 417585 w 2124112"/>
                    <a:gd name="connsiteY5" fmla="*/ 2480848 h 5542261"/>
                    <a:gd name="connsiteX6" fmla="*/ 21331 w 2124112"/>
                    <a:gd name="connsiteY6" fmla="*/ 203430 h 5542261"/>
                    <a:gd name="connsiteX7" fmla="*/ 1067529 w 2124112"/>
                    <a:gd name="connsiteY7" fmla="*/ 22506 h 5542261"/>
                    <a:gd name="connsiteX0" fmla="*/ 1067529 w 2124112"/>
                    <a:gd name="connsiteY0" fmla="*/ 44766 h 5564521"/>
                    <a:gd name="connsiteX1" fmla="*/ 2098344 w 2124112"/>
                    <a:gd name="connsiteY1" fmla="*/ 240612 h 5564521"/>
                    <a:gd name="connsiteX2" fmla="*/ 1681678 w 2124112"/>
                    <a:gd name="connsiteY2" fmla="*/ 2649266 h 5564521"/>
                    <a:gd name="connsiteX3" fmla="*/ 2124112 w 2124112"/>
                    <a:gd name="connsiteY3" fmla="*/ 5564521 h 5564521"/>
                    <a:gd name="connsiteX4" fmla="*/ 55261 w 2124112"/>
                    <a:gd name="connsiteY4" fmla="*/ 5547272 h 5564521"/>
                    <a:gd name="connsiteX5" fmla="*/ 417585 w 2124112"/>
                    <a:gd name="connsiteY5" fmla="*/ 2503108 h 5564521"/>
                    <a:gd name="connsiteX6" fmla="*/ 21331 w 2124112"/>
                    <a:gd name="connsiteY6" fmla="*/ 225690 h 5564521"/>
                    <a:gd name="connsiteX7" fmla="*/ 1067529 w 2124112"/>
                    <a:gd name="connsiteY7" fmla="*/ 44766 h 5564521"/>
                    <a:gd name="connsiteX0" fmla="*/ 1086909 w 2143492"/>
                    <a:gd name="connsiteY0" fmla="*/ 44766 h 5564521"/>
                    <a:gd name="connsiteX1" fmla="*/ 2117724 w 2143492"/>
                    <a:gd name="connsiteY1" fmla="*/ 240612 h 5564521"/>
                    <a:gd name="connsiteX2" fmla="*/ 1701058 w 2143492"/>
                    <a:gd name="connsiteY2" fmla="*/ 2649266 h 5564521"/>
                    <a:gd name="connsiteX3" fmla="*/ 2143492 w 2143492"/>
                    <a:gd name="connsiteY3" fmla="*/ 5564521 h 5564521"/>
                    <a:gd name="connsiteX4" fmla="*/ 74641 w 2143492"/>
                    <a:gd name="connsiteY4" fmla="*/ 5547272 h 5564521"/>
                    <a:gd name="connsiteX5" fmla="*/ 172439 w 2143492"/>
                    <a:gd name="connsiteY5" fmla="*/ 2922169 h 5564521"/>
                    <a:gd name="connsiteX6" fmla="*/ 40711 w 2143492"/>
                    <a:gd name="connsiteY6" fmla="*/ 225690 h 5564521"/>
                    <a:gd name="connsiteX7" fmla="*/ 1086909 w 2143492"/>
                    <a:gd name="connsiteY7" fmla="*/ 44766 h 5564521"/>
                    <a:gd name="connsiteX0" fmla="*/ 1012268 w 2068851"/>
                    <a:gd name="connsiteY0" fmla="*/ 144618 h 5664373"/>
                    <a:gd name="connsiteX1" fmla="*/ 2043083 w 2068851"/>
                    <a:gd name="connsiteY1" fmla="*/ 340464 h 5664373"/>
                    <a:gd name="connsiteX2" fmla="*/ 1626417 w 2068851"/>
                    <a:gd name="connsiteY2" fmla="*/ 2749118 h 5664373"/>
                    <a:gd name="connsiteX3" fmla="*/ 2068851 w 2068851"/>
                    <a:gd name="connsiteY3" fmla="*/ 5664373 h 5664373"/>
                    <a:gd name="connsiteX4" fmla="*/ 0 w 2068851"/>
                    <a:gd name="connsiteY4" fmla="*/ 5647124 h 5664373"/>
                    <a:gd name="connsiteX5" fmla="*/ 97798 w 2068851"/>
                    <a:gd name="connsiteY5" fmla="*/ 3022021 h 5664373"/>
                    <a:gd name="connsiteX6" fmla="*/ 296729 w 2068851"/>
                    <a:gd name="connsiteY6" fmla="*/ 168394 h 5664373"/>
                    <a:gd name="connsiteX7" fmla="*/ 1012268 w 2068851"/>
                    <a:gd name="connsiteY7" fmla="*/ 144618 h 5664373"/>
                    <a:gd name="connsiteX0" fmla="*/ 1012268 w 2068851"/>
                    <a:gd name="connsiteY0" fmla="*/ 138173 h 5657928"/>
                    <a:gd name="connsiteX1" fmla="*/ 1805009 w 2068851"/>
                    <a:gd name="connsiteY1" fmla="*/ 176871 h 5657928"/>
                    <a:gd name="connsiteX2" fmla="*/ 1626417 w 2068851"/>
                    <a:gd name="connsiteY2" fmla="*/ 2742673 h 5657928"/>
                    <a:gd name="connsiteX3" fmla="*/ 2068851 w 2068851"/>
                    <a:gd name="connsiteY3" fmla="*/ 5657928 h 5657928"/>
                    <a:gd name="connsiteX4" fmla="*/ 0 w 2068851"/>
                    <a:gd name="connsiteY4" fmla="*/ 5640679 h 5657928"/>
                    <a:gd name="connsiteX5" fmla="*/ 97798 w 2068851"/>
                    <a:gd name="connsiteY5" fmla="*/ 3015576 h 5657928"/>
                    <a:gd name="connsiteX6" fmla="*/ 296729 w 2068851"/>
                    <a:gd name="connsiteY6" fmla="*/ 161949 h 5657928"/>
                    <a:gd name="connsiteX7" fmla="*/ 1012268 w 2068851"/>
                    <a:gd name="connsiteY7" fmla="*/ 138173 h 5657928"/>
                    <a:gd name="connsiteX0" fmla="*/ 296729 w 2068851"/>
                    <a:gd name="connsiteY0" fmla="*/ 331803 h 5827782"/>
                    <a:gd name="connsiteX1" fmla="*/ 1805009 w 2068851"/>
                    <a:gd name="connsiteY1" fmla="*/ 346725 h 5827782"/>
                    <a:gd name="connsiteX2" fmla="*/ 1626417 w 2068851"/>
                    <a:gd name="connsiteY2" fmla="*/ 2912527 h 5827782"/>
                    <a:gd name="connsiteX3" fmla="*/ 2068851 w 2068851"/>
                    <a:gd name="connsiteY3" fmla="*/ 5827782 h 5827782"/>
                    <a:gd name="connsiteX4" fmla="*/ 0 w 2068851"/>
                    <a:gd name="connsiteY4" fmla="*/ 5810533 h 5827782"/>
                    <a:gd name="connsiteX5" fmla="*/ 97798 w 2068851"/>
                    <a:gd name="connsiteY5" fmla="*/ 3185430 h 5827782"/>
                    <a:gd name="connsiteX6" fmla="*/ 296729 w 2068851"/>
                    <a:gd name="connsiteY6" fmla="*/ 331803 h 5827782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798231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068851"/>
                    <a:gd name="connsiteY0" fmla="*/ 217507 h 5713486"/>
                    <a:gd name="connsiteX1" fmla="*/ 1805009 w 2068851"/>
                    <a:gd name="connsiteY1" fmla="*/ 232429 h 5713486"/>
                    <a:gd name="connsiteX2" fmla="*/ 1626417 w 2068851"/>
                    <a:gd name="connsiteY2" fmla="*/ 2086500 h 5713486"/>
                    <a:gd name="connsiteX3" fmla="*/ 2068851 w 2068851"/>
                    <a:gd name="connsiteY3" fmla="*/ 5713486 h 5713486"/>
                    <a:gd name="connsiteX4" fmla="*/ 0 w 2068851"/>
                    <a:gd name="connsiteY4" fmla="*/ 5696237 h 5713486"/>
                    <a:gd name="connsiteX5" fmla="*/ 97798 w 2068851"/>
                    <a:gd name="connsiteY5" fmla="*/ 3071134 h 5713486"/>
                    <a:gd name="connsiteX6" fmla="*/ 296729 w 2068851"/>
                    <a:gd name="connsiteY6" fmla="*/ 217507 h 5713486"/>
                    <a:gd name="connsiteX0" fmla="*/ 296729 w 2134982"/>
                    <a:gd name="connsiteY0" fmla="*/ 217507 h 5696237"/>
                    <a:gd name="connsiteX1" fmla="*/ 1805009 w 2134982"/>
                    <a:gd name="connsiteY1" fmla="*/ 232429 h 5696237"/>
                    <a:gd name="connsiteX2" fmla="*/ 1626417 w 2134982"/>
                    <a:gd name="connsiteY2" fmla="*/ 2086500 h 5696237"/>
                    <a:gd name="connsiteX3" fmla="*/ 2134982 w 2134982"/>
                    <a:gd name="connsiteY3" fmla="*/ 5489423 h 5696237"/>
                    <a:gd name="connsiteX4" fmla="*/ 0 w 2134982"/>
                    <a:gd name="connsiteY4" fmla="*/ 5696237 h 5696237"/>
                    <a:gd name="connsiteX5" fmla="*/ 97798 w 2134982"/>
                    <a:gd name="connsiteY5" fmla="*/ 3071134 h 5696237"/>
                    <a:gd name="connsiteX6" fmla="*/ 296729 w 2134982"/>
                    <a:gd name="connsiteY6" fmla="*/ 217507 h 5696237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673116 w 2181681"/>
                    <a:gd name="connsiteY2" fmla="*/ 2115451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2181681"/>
                    <a:gd name="connsiteY0" fmla="*/ 172677 h 5725188"/>
                    <a:gd name="connsiteX1" fmla="*/ 1851708 w 2181681"/>
                    <a:gd name="connsiteY1" fmla="*/ 261380 h 5725188"/>
                    <a:gd name="connsiteX2" fmla="*/ 1865617 w 2181681"/>
                    <a:gd name="connsiteY2" fmla="*/ 2233499 h 5725188"/>
                    <a:gd name="connsiteX3" fmla="*/ 2181681 w 2181681"/>
                    <a:gd name="connsiteY3" fmla="*/ 5518374 h 5725188"/>
                    <a:gd name="connsiteX4" fmla="*/ 46699 w 2181681"/>
                    <a:gd name="connsiteY4" fmla="*/ 5725188 h 5725188"/>
                    <a:gd name="connsiteX5" fmla="*/ 144497 w 2181681"/>
                    <a:gd name="connsiteY5" fmla="*/ 3100085 h 5725188"/>
                    <a:gd name="connsiteX6" fmla="*/ 106504 w 2181681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886729"/>
                    <a:gd name="connsiteY0" fmla="*/ 172677 h 5725188"/>
                    <a:gd name="connsiteX1" fmla="*/ 1851708 w 1886729"/>
                    <a:gd name="connsiteY1" fmla="*/ 261380 h 5725188"/>
                    <a:gd name="connsiteX2" fmla="*/ 1865617 w 1886729"/>
                    <a:gd name="connsiteY2" fmla="*/ 2233499 h 5725188"/>
                    <a:gd name="connsiteX3" fmla="*/ 1722641 w 1886729"/>
                    <a:gd name="connsiteY3" fmla="*/ 5665936 h 5725188"/>
                    <a:gd name="connsiteX4" fmla="*/ 46699 w 1886729"/>
                    <a:gd name="connsiteY4" fmla="*/ 5725188 h 5725188"/>
                    <a:gd name="connsiteX5" fmla="*/ 144497 w 1886729"/>
                    <a:gd name="connsiteY5" fmla="*/ 3100085 h 5725188"/>
                    <a:gd name="connsiteX6" fmla="*/ 106504 w 1886729"/>
                    <a:gd name="connsiteY6" fmla="*/ 172677 h 5725188"/>
                    <a:gd name="connsiteX0" fmla="*/ 106504 w 1911279"/>
                    <a:gd name="connsiteY0" fmla="*/ 172677 h 5725188"/>
                    <a:gd name="connsiteX1" fmla="*/ 1851708 w 1911279"/>
                    <a:gd name="connsiteY1" fmla="*/ 261380 h 5725188"/>
                    <a:gd name="connsiteX2" fmla="*/ 1865617 w 1911279"/>
                    <a:gd name="connsiteY2" fmla="*/ 2233499 h 5725188"/>
                    <a:gd name="connsiteX3" fmla="*/ 1722641 w 1911279"/>
                    <a:gd name="connsiteY3" fmla="*/ 5665936 h 5725188"/>
                    <a:gd name="connsiteX4" fmla="*/ 46699 w 1911279"/>
                    <a:gd name="connsiteY4" fmla="*/ 5725188 h 5725188"/>
                    <a:gd name="connsiteX5" fmla="*/ 144497 w 1911279"/>
                    <a:gd name="connsiteY5" fmla="*/ 3100085 h 5725188"/>
                    <a:gd name="connsiteX6" fmla="*/ 106504 w 1911279"/>
                    <a:gd name="connsiteY6" fmla="*/ 172677 h 5725188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06504 w 1911278"/>
                    <a:gd name="connsiteY0" fmla="*/ 172677 h 5665936"/>
                    <a:gd name="connsiteX1" fmla="*/ 1851708 w 1911278"/>
                    <a:gd name="connsiteY1" fmla="*/ 261380 h 5665936"/>
                    <a:gd name="connsiteX2" fmla="*/ 1865617 w 1911278"/>
                    <a:gd name="connsiteY2" fmla="*/ 2233499 h 5665936"/>
                    <a:gd name="connsiteX3" fmla="*/ 1722641 w 1911278"/>
                    <a:gd name="connsiteY3" fmla="*/ 5665936 h 5665936"/>
                    <a:gd name="connsiteX4" fmla="*/ 416892 w 1911278"/>
                    <a:gd name="connsiteY4" fmla="*/ 5607139 h 5665936"/>
                    <a:gd name="connsiteX5" fmla="*/ 144497 w 1911278"/>
                    <a:gd name="connsiteY5" fmla="*/ 3100085 h 5665936"/>
                    <a:gd name="connsiteX6" fmla="*/ 106504 w 1911278"/>
                    <a:gd name="connsiteY6" fmla="*/ 172677 h 5665936"/>
                    <a:gd name="connsiteX0" fmla="*/ 191307 w 1996081"/>
                    <a:gd name="connsiteY0" fmla="*/ 172677 h 5725188"/>
                    <a:gd name="connsiteX1" fmla="*/ 1936511 w 1996081"/>
                    <a:gd name="connsiteY1" fmla="*/ 261380 h 5725188"/>
                    <a:gd name="connsiteX2" fmla="*/ 1950420 w 1996081"/>
                    <a:gd name="connsiteY2" fmla="*/ 2233499 h 5725188"/>
                    <a:gd name="connsiteX3" fmla="*/ 1807444 w 1996081"/>
                    <a:gd name="connsiteY3" fmla="*/ 5665936 h 5725188"/>
                    <a:gd name="connsiteX4" fmla="*/ 205541 w 1996081"/>
                    <a:gd name="connsiteY4" fmla="*/ 5725188 h 5725188"/>
                    <a:gd name="connsiteX5" fmla="*/ 229300 w 1996081"/>
                    <a:gd name="connsiteY5" fmla="*/ 3100085 h 5725188"/>
                    <a:gd name="connsiteX6" fmla="*/ 191307 w 1996081"/>
                    <a:gd name="connsiteY6" fmla="*/ 172677 h 5725188"/>
                    <a:gd name="connsiteX0" fmla="*/ 191308 w 1996082"/>
                    <a:gd name="connsiteY0" fmla="*/ 172677 h 5798395"/>
                    <a:gd name="connsiteX1" fmla="*/ 1936512 w 1996082"/>
                    <a:gd name="connsiteY1" fmla="*/ 261380 h 5798395"/>
                    <a:gd name="connsiteX2" fmla="*/ 1950421 w 1996082"/>
                    <a:gd name="connsiteY2" fmla="*/ 2233499 h 5798395"/>
                    <a:gd name="connsiteX3" fmla="*/ 1807445 w 1996082"/>
                    <a:gd name="connsiteY3" fmla="*/ 5665936 h 5798395"/>
                    <a:gd name="connsiteX4" fmla="*/ 205542 w 1996082"/>
                    <a:gd name="connsiteY4" fmla="*/ 5725188 h 5798395"/>
                    <a:gd name="connsiteX5" fmla="*/ 229301 w 1996082"/>
                    <a:gd name="connsiteY5" fmla="*/ 3100085 h 5798395"/>
                    <a:gd name="connsiteX6" fmla="*/ 191308 w 1996082"/>
                    <a:gd name="connsiteY6" fmla="*/ 172677 h 5798395"/>
                    <a:gd name="connsiteX0" fmla="*/ 191308 w 1996082"/>
                    <a:gd name="connsiteY0" fmla="*/ 172677 h 5873123"/>
                    <a:gd name="connsiteX1" fmla="*/ 1936512 w 1996082"/>
                    <a:gd name="connsiteY1" fmla="*/ 261380 h 5873123"/>
                    <a:gd name="connsiteX2" fmla="*/ 1950421 w 1996082"/>
                    <a:gd name="connsiteY2" fmla="*/ 2233499 h 5873123"/>
                    <a:gd name="connsiteX3" fmla="*/ 1807445 w 1996082"/>
                    <a:gd name="connsiteY3" fmla="*/ 5665936 h 5873123"/>
                    <a:gd name="connsiteX4" fmla="*/ 205542 w 1996082"/>
                    <a:gd name="connsiteY4" fmla="*/ 5725188 h 5873123"/>
                    <a:gd name="connsiteX5" fmla="*/ 229301 w 1996082"/>
                    <a:gd name="connsiteY5" fmla="*/ 3100085 h 5873123"/>
                    <a:gd name="connsiteX6" fmla="*/ 191308 w 1996082"/>
                    <a:gd name="connsiteY6" fmla="*/ 172677 h 5873123"/>
                    <a:gd name="connsiteX0" fmla="*/ 422888 w 2227662"/>
                    <a:gd name="connsiteY0" fmla="*/ 172677 h 5825732"/>
                    <a:gd name="connsiteX1" fmla="*/ 2168092 w 2227662"/>
                    <a:gd name="connsiteY1" fmla="*/ 261380 h 5825732"/>
                    <a:gd name="connsiteX2" fmla="*/ 2182001 w 2227662"/>
                    <a:gd name="connsiteY2" fmla="*/ 2233499 h 5825732"/>
                    <a:gd name="connsiteX3" fmla="*/ 2039025 w 2227662"/>
                    <a:gd name="connsiteY3" fmla="*/ 5665936 h 5825732"/>
                    <a:gd name="connsiteX4" fmla="*/ 140966 w 2227662"/>
                    <a:gd name="connsiteY4" fmla="*/ 5621895 h 5825732"/>
                    <a:gd name="connsiteX5" fmla="*/ 460881 w 2227662"/>
                    <a:gd name="connsiteY5" fmla="*/ 3100085 h 5825732"/>
                    <a:gd name="connsiteX6" fmla="*/ 422888 w 2227662"/>
                    <a:gd name="connsiteY6" fmla="*/ 172677 h 5825732"/>
                    <a:gd name="connsiteX0" fmla="*/ 420673 w 2225447"/>
                    <a:gd name="connsiteY0" fmla="*/ 172677 h 5825731"/>
                    <a:gd name="connsiteX1" fmla="*/ 2165877 w 2225447"/>
                    <a:gd name="connsiteY1" fmla="*/ 261380 h 5825731"/>
                    <a:gd name="connsiteX2" fmla="*/ 2179786 w 2225447"/>
                    <a:gd name="connsiteY2" fmla="*/ 2233499 h 5825731"/>
                    <a:gd name="connsiteX3" fmla="*/ 2036810 w 2225447"/>
                    <a:gd name="connsiteY3" fmla="*/ 5665936 h 5825731"/>
                    <a:gd name="connsiteX4" fmla="*/ 138751 w 2225447"/>
                    <a:gd name="connsiteY4" fmla="*/ 5621895 h 5825731"/>
                    <a:gd name="connsiteX5" fmla="*/ 473474 w 2225447"/>
                    <a:gd name="connsiteY5" fmla="*/ 2347522 h 5825731"/>
                    <a:gd name="connsiteX6" fmla="*/ 420673 w 2225447"/>
                    <a:gd name="connsiteY6" fmla="*/ 172677 h 5825731"/>
                    <a:gd name="connsiteX0" fmla="*/ 420672 w 2197742"/>
                    <a:gd name="connsiteY0" fmla="*/ 172677 h 5825731"/>
                    <a:gd name="connsiteX1" fmla="*/ 2165876 w 2197742"/>
                    <a:gd name="connsiteY1" fmla="*/ 261380 h 5825731"/>
                    <a:gd name="connsiteX2" fmla="*/ 2076131 w 2197742"/>
                    <a:gd name="connsiteY2" fmla="*/ 2218744 h 5825731"/>
                    <a:gd name="connsiteX3" fmla="*/ 2036809 w 2197742"/>
                    <a:gd name="connsiteY3" fmla="*/ 5665936 h 5825731"/>
                    <a:gd name="connsiteX4" fmla="*/ 138750 w 2197742"/>
                    <a:gd name="connsiteY4" fmla="*/ 5621895 h 5825731"/>
                    <a:gd name="connsiteX5" fmla="*/ 473473 w 2197742"/>
                    <a:gd name="connsiteY5" fmla="*/ 2347522 h 5825731"/>
                    <a:gd name="connsiteX6" fmla="*/ 420672 w 2197742"/>
                    <a:gd name="connsiteY6" fmla="*/ 172677 h 5825731"/>
                    <a:gd name="connsiteX0" fmla="*/ 420672 w 2257948"/>
                    <a:gd name="connsiteY0" fmla="*/ 172677 h 6709225"/>
                    <a:gd name="connsiteX1" fmla="*/ 2165876 w 2257948"/>
                    <a:gd name="connsiteY1" fmla="*/ 261380 h 6709225"/>
                    <a:gd name="connsiteX2" fmla="*/ 2076131 w 2257948"/>
                    <a:gd name="connsiteY2" fmla="*/ 2218744 h 6709225"/>
                    <a:gd name="connsiteX3" fmla="*/ 2112493 w 2257948"/>
                    <a:gd name="connsiteY3" fmla="*/ 6667112 h 6709225"/>
                    <a:gd name="connsiteX4" fmla="*/ 138750 w 2257948"/>
                    <a:gd name="connsiteY4" fmla="*/ 5621895 h 6709225"/>
                    <a:gd name="connsiteX5" fmla="*/ 473473 w 2257948"/>
                    <a:gd name="connsiteY5" fmla="*/ 2347522 h 6709225"/>
                    <a:gd name="connsiteX6" fmla="*/ 420672 w 2257948"/>
                    <a:gd name="connsiteY6" fmla="*/ 172677 h 6709225"/>
                    <a:gd name="connsiteX0" fmla="*/ 341511 w 2178787"/>
                    <a:gd name="connsiteY0" fmla="*/ 172677 h 6841477"/>
                    <a:gd name="connsiteX1" fmla="*/ 2086715 w 2178787"/>
                    <a:gd name="connsiteY1" fmla="*/ 261380 h 6841477"/>
                    <a:gd name="connsiteX2" fmla="*/ 1996970 w 2178787"/>
                    <a:gd name="connsiteY2" fmla="*/ 2218744 h 6841477"/>
                    <a:gd name="connsiteX3" fmla="*/ 2033332 w 2178787"/>
                    <a:gd name="connsiteY3" fmla="*/ 6667112 h 6841477"/>
                    <a:gd name="connsiteX4" fmla="*/ 154195 w 2178787"/>
                    <a:gd name="connsiteY4" fmla="*/ 6658827 h 6841477"/>
                    <a:gd name="connsiteX5" fmla="*/ 394312 w 2178787"/>
                    <a:gd name="connsiteY5" fmla="*/ 2347522 h 6841477"/>
                    <a:gd name="connsiteX6" fmla="*/ 341511 w 2178787"/>
                    <a:gd name="connsiteY6" fmla="*/ 172677 h 6841477"/>
                    <a:gd name="connsiteX0" fmla="*/ 341510 w 2257835"/>
                    <a:gd name="connsiteY0" fmla="*/ 172677 h 7158055"/>
                    <a:gd name="connsiteX1" fmla="*/ 2086714 w 2257835"/>
                    <a:gd name="connsiteY1" fmla="*/ 261380 h 7158055"/>
                    <a:gd name="connsiteX2" fmla="*/ 1996969 w 2257835"/>
                    <a:gd name="connsiteY2" fmla="*/ 2218744 h 7158055"/>
                    <a:gd name="connsiteX3" fmla="*/ 2127936 w 2257835"/>
                    <a:gd name="connsiteY3" fmla="*/ 7078310 h 7158055"/>
                    <a:gd name="connsiteX4" fmla="*/ 154194 w 2257835"/>
                    <a:gd name="connsiteY4" fmla="*/ 6658827 h 7158055"/>
                    <a:gd name="connsiteX5" fmla="*/ 394311 w 2257835"/>
                    <a:gd name="connsiteY5" fmla="*/ 2347522 h 7158055"/>
                    <a:gd name="connsiteX6" fmla="*/ 341510 w 2257835"/>
                    <a:gd name="connsiteY6" fmla="*/ 172677 h 7158055"/>
                    <a:gd name="connsiteX0" fmla="*/ 388632 w 2304957"/>
                    <a:gd name="connsiteY0" fmla="*/ 172677 h 7245160"/>
                    <a:gd name="connsiteX1" fmla="*/ 2133836 w 2304957"/>
                    <a:gd name="connsiteY1" fmla="*/ 261380 h 7245160"/>
                    <a:gd name="connsiteX2" fmla="*/ 2044091 w 2304957"/>
                    <a:gd name="connsiteY2" fmla="*/ 2218744 h 7245160"/>
                    <a:gd name="connsiteX3" fmla="*/ 2175058 w 2304957"/>
                    <a:gd name="connsiteY3" fmla="*/ 7078310 h 7245160"/>
                    <a:gd name="connsiteX4" fmla="*/ 144553 w 2304957"/>
                    <a:gd name="connsiteY4" fmla="*/ 7052146 h 7245160"/>
                    <a:gd name="connsiteX5" fmla="*/ 441433 w 2304957"/>
                    <a:gd name="connsiteY5" fmla="*/ 2347522 h 7245160"/>
                    <a:gd name="connsiteX6" fmla="*/ 388632 w 2304957"/>
                    <a:gd name="connsiteY6" fmla="*/ 172677 h 724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4957" h="7245160">
                      <a:moveTo>
                        <a:pt x="388632" y="172677"/>
                      </a:moveTo>
                      <a:cubicBezTo>
                        <a:pt x="620261" y="29064"/>
                        <a:pt x="1912221" y="-168741"/>
                        <a:pt x="2133836" y="261380"/>
                      </a:cubicBezTo>
                      <a:cubicBezTo>
                        <a:pt x="2203480" y="1042860"/>
                        <a:pt x="2044091" y="1439473"/>
                        <a:pt x="2044091" y="2218744"/>
                      </a:cubicBezTo>
                      <a:cubicBezTo>
                        <a:pt x="1932390" y="2878449"/>
                        <a:pt x="2568391" y="6512376"/>
                        <a:pt x="2175058" y="7078310"/>
                      </a:cubicBezTo>
                      <a:cubicBezTo>
                        <a:pt x="1729937" y="7348917"/>
                        <a:pt x="382367" y="7253737"/>
                        <a:pt x="144553" y="7052146"/>
                      </a:cubicBezTo>
                      <a:cubicBezTo>
                        <a:pt x="-267750" y="6244011"/>
                        <a:pt x="320658" y="3362243"/>
                        <a:pt x="441433" y="2347522"/>
                      </a:cubicBezTo>
                      <a:cubicBezTo>
                        <a:pt x="381238" y="1613310"/>
                        <a:pt x="157003" y="316290"/>
                        <a:pt x="388632" y="172677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5" name="Csoportba foglalás 184">
                  <a:extLst>
                    <a:ext uri="{FF2B5EF4-FFF2-40B4-BE49-F238E27FC236}">
                      <a16:creationId xmlns:a16="http://schemas.microsoft.com/office/drawing/2014/main" id="{AEE6758B-2389-4744-B375-F3C510837953}"/>
                    </a:ext>
                  </a:extLst>
                </p:cNvPr>
                <p:cNvGrpSpPr/>
                <p:nvPr/>
              </p:nvGrpSpPr>
              <p:grpSpPr>
                <a:xfrm flipH="1">
                  <a:off x="2782149" y="1485678"/>
                  <a:ext cx="843775" cy="1201331"/>
                  <a:chOff x="1711926" y="717123"/>
                  <a:chExt cx="1183835" cy="2061887"/>
                </a:xfrm>
              </p:grpSpPr>
              <p:sp>
                <p:nvSpPr>
                  <p:cNvPr id="192" name="Szabadkézi sokszög 195">
                    <a:extLst>
                      <a:ext uri="{FF2B5EF4-FFF2-40B4-BE49-F238E27FC236}">
                        <a16:creationId xmlns:a16="http://schemas.microsoft.com/office/drawing/2014/main" id="{CF0DB7F6-177A-4FB2-B78C-D9290B1AAF7F}"/>
                      </a:ext>
                    </a:extLst>
                  </p:cNvPr>
                  <p:cNvSpPr/>
                  <p:nvPr/>
                </p:nvSpPr>
                <p:spPr>
                  <a:xfrm>
                    <a:off x="2017093" y="2297513"/>
                    <a:ext cx="612186" cy="481497"/>
                  </a:xfrm>
                  <a:custGeom>
                    <a:avLst/>
                    <a:gdLst>
                      <a:gd name="connsiteX0" fmla="*/ 0 w 1507423"/>
                      <a:gd name="connsiteY0" fmla="*/ 0 h 774397"/>
                      <a:gd name="connsiteX1" fmla="*/ 69055 w 1507423"/>
                      <a:gd name="connsiteY1" fmla="*/ 0 h 774397"/>
                      <a:gd name="connsiteX2" fmla="*/ 171627 w 1507423"/>
                      <a:gd name="connsiteY2" fmla="*/ 58623 h 774397"/>
                      <a:gd name="connsiteX3" fmla="*/ 729377 w 1507423"/>
                      <a:gd name="connsiteY3" fmla="*/ 215417 h 774397"/>
                      <a:gd name="connsiteX4" fmla="*/ 1379478 w 1507423"/>
                      <a:gd name="connsiteY4" fmla="*/ 51864 h 774397"/>
                      <a:gd name="connsiteX5" fmla="*/ 1471182 w 1507423"/>
                      <a:gd name="connsiteY5" fmla="*/ 0 h 774397"/>
                      <a:gd name="connsiteX6" fmla="*/ 1507423 w 1507423"/>
                      <a:gd name="connsiteY6" fmla="*/ 0 h 774397"/>
                      <a:gd name="connsiteX7" fmla="*/ 1507423 w 1507423"/>
                      <a:gd name="connsiteY7" fmla="*/ 774397 h 774397"/>
                      <a:gd name="connsiteX8" fmla="*/ 0 w 1507423"/>
                      <a:gd name="connsiteY8" fmla="*/ 774397 h 774397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86966 w 1514911"/>
                      <a:gd name="connsiteY4" fmla="*/ 92098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0 h 814631"/>
                      <a:gd name="connsiteX1" fmla="*/ 76543 w 1514911"/>
                      <a:gd name="connsiteY1" fmla="*/ 40234 h 814631"/>
                      <a:gd name="connsiteX2" fmla="*/ 179115 w 1514911"/>
                      <a:gd name="connsiteY2" fmla="*/ 98857 h 814631"/>
                      <a:gd name="connsiteX3" fmla="*/ 736865 w 1514911"/>
                      <a:gd name="connsiteY3" fmla="*/ 255651 h 814631"/>
                      <a:gd name="connsiteX4" fmla="*/ 1390709 w 1514911"/>
                      <a:gd name="connsiteY4" fmla="*/ 70152 h 814631"/>
                      <a:gd name="connsiteX5" fmla="*/ 1478670 w 1514911"/>
                      <a:gd name="connsiteY5" fmla="*/ 40234 h 814631"/>
                      <a:gd name="connsiteX6" fmla="*/ 1514911 w 1514911"/>
                      <a:gd name="connsiteY6" fmla="*/ 40234 h 814631"/>
                      <a:gd name="connsiteX7" fmla="*/ 1514911 w 1514911"/>
                      <a:gd name="connsiteY7" fmla="*/ 814631 h 814631"/>
                      <a:gd name="connsiteX8" fmla="*/ 7488 w 1514911"/>
                      <a:gd name="connsiteY8" fmla="*/ 814631 h 814631"/>
                      <a:gd name="connsiteX9" fmla="*/ 0 w 1514911"/>
                      <a:gd name="connsiteY9" fmla="*/ 0 h 814631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478670 w 1514911"/>
                      <a:gd name="connsiteY5" fmla="*/ 51207 h 825604"/>
                      <a:gd name="connsiteX6" fmla="*/ 1514911 w 1514911"/>
                      <a:gd name="connsiteY6" fmla="*/ 0 h 825604"/>
                      <a:gd name="connsiteX7" fmla="*/ 1514911 w 1514911"/>
                      <a:gd name="connsiteY7" fmla="*/ 825604 h 825604"/>
                      <a:gd name="connsiteX8" fmla="*/ 7488 w 1514911"/>
                      <a:gd name="connsiteY8" fmla="*/ 825604 h 825604"/>
                      <a:gd name="connsiteX9" fmla="*/ 0 w 1514911"/>
                      <a:gd name="connsiteY9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36865 w 1514911"/>
                      <a:gd name="connsiteY3" fmla="*/ 266624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76543 w 1514911"/>
                      <a:gd name="connsiteY1" fmla="*/ 51207 h 825604"/>
                      <a:gd name="connsiteX2" fmla="*/ 179115 w 1514911"/>
                      <a:gd name="connsiteY2" fmla="*/ 109830 h 825604"/>
                      <a:gd name="connsiteX3" fmla="*/ 740610 w 1514911"/>
                      <a:gd name="connsiteY3" fmla="*/ 259309 h 825604"/>
                      <a:gd name="connsiteX4" fmla="*/ 1390709 w 1514911"/>
                      <a:gd name="connsiteY4" fmla="*/ 81125 h 825604"/>
                      <a:gd name="connsiteX5" fmla="*/ 1514911 w 1514911"/>
                      <a:gd name="connsiteY5" fmla="*/ 0 h 825604"/>
                      <a:gd name="connsiteX6" fmla="*/ 1514911 w 1514911"/>
                      <a:gd name="connsiteY6" fmla="*/ 825604 h 825604"/>
                      <a:gd name="connsiteX7" fmla="*/ 7488 w 1514911"/>
                      <a:gd name="connsiteY7" fmla="*/ 825604 h 825604"/>
                      <a:gd name="connsiteX8" fmla="*/ 0 w 1514911"/>
                      <a:gd name="connsiteY8" fmla="*/ 10973 h 825604"/>
                      <a:gd name="connsiteX0" fmla="*/ 0 w 1514911"/>
                      <a:gd name="connsiteY0" fmla="*/ 10973 h 825604"/>
                      <a:gd name="connsiteX1" fmla="*/ 179115 w 1514911"/>
                      <a:gd name="connsiteY1" fmla="*/ 109830 h 825604"/>
                      <a:gd name="connsiteX2" fmla="*/ 740610 w 1514911"/>
                      <a:gd name="connsiteY2" fmla="*/ 259309 h 825604"/>
                      <a:gd name="connsiteX3" fmla="*/ 1390709 w 1514911"/>
                      <a:gd name="connsiteY3" fmla="*/ 81125 h 825604"/>
                      <a:gd name="connsiteX4" fmla="*/ 1514911 w 1514911"/>
                      <a:gd name="connsiteY4" fmla="*/ 0 h 825604"/>
                      <a:gd name="connsiteX5" fmla="*/ 1514911 w 1514911"/>
                      <a:gd name="connsiteY5" fmla="*/ 825604 h 825604"/>
                      <a:gd name="connsiteX6" fmla="*/ 7488 w 1514911"/>
                      <a:gd name="connsiteY6" fmla="*/ 825604 h 825604"/>
                      <a:gd name="connsiteX7" fmla="*/ 0 w 1514911"/>
                      <a:gd name="connsiteY7" fmla="*/ 10973 h 825604"/>
                      <a:gd name="connsiteX0" fmla="*/ 0 w 1514911"/>
                      <a:gd name="connsiteY0" fmla="*/ 10973 h 874826"/>
                      <a:gd name="connsiteX1" fmla="*/ 179115 w 1514911"/>
                      <a:gd name="connsiteY1" fmla="*/ 109830 h 874826"/>
                      <a:gd name="connsiteX2" fmla="*/ 740610 w 1514911"/>
                      <a:gd name="connsiteY2" fmla="*/ 259309 h 874826"/>
                      <a:gd name="connsiteX3" fmla="*/ 1390709 w 1514911"/>
                      <a:gd name="connsiteY3" fmla="*/ 81125 h 874826"/>
                      <a:gd name="connsiteX4" fmla="*/ 1514911 w 1514911"/>
                      <a:gd name="connsiteY4" fmla="*/ 0 h 874826"/>
                      <a:gd name="connsiteX5" fmla="*/ 1514911 w 1514911"/>
                      <a:gd name="connsiteY5" fmla="*/ 825604 h 874826"/>
                      <a:gd name="connsiteX6" fmla="*/ 759805 w 1514911"/>
                      <a:gd name="connsiteY6" fmla="*/ 874820 h 874826"/>
                      <a:gd name="connsiteX7" fmla="*/ 7488 w 1514911"/>
                      <a:gd name="connsiteY7" fmla="*/ 825604 h 874826"/>
                      <a:gd name="connsiteX8" fmla="*/ 0 w 1514911"/>
                      <a:gd name="connsiteY8" fmla="*/ 10973 h 874826"/>
                      <a:gd name="connsiteX0" fmla="*/ 0 w 1514911"/>
                      <a:gd name="connsiteY0" fmla="*/ 10973 h 876121"/>
                      <a:gd name="connsiteX1" fmla="*/ 179115 w 1514911"/>
                      <a:gd name="connsiteY1" fmla="*/ 109830 h 876121"/>
                      <a:gd name="connsiteX2" fmla="*/ 740610 w 1514911"/>
                      <a:gd name="connsiteY2" fmla="*/ 259309 h 876121"/>
                      <a:gd name="connsiteX3" fmla="*/ 1390709 w 1514911"/>
                      <a:gd name="connsiteY3" fmla="*/ 81125 h 876121"/>
                      <a:gd name="connsiteX4" fmla="*/ 1514911 w 1514911"/>
                      <a:gd name="connsiteY4" fmla="*/ 0 h 876121"/>
                      <a:gd name="connsiteX5" fmla="*/ 1514911 w 1514911"/>
                      <a:gd name="connsiteY5" fmla="*/ 825604 h 876121"/>
                      <a:gd name="connsiteX6" fmla="*/ 759805 w 1514911"/>
                      <a:gd name="connsiteY6" fmla="*/ 874820 h 876121"/>
                      <a:gd name="connsiteX7" fmla="*/ 7488 w 1514911"/>
                      <a:gd name="connsiteY7" fmla="*/ 825604 h 876121"/>
                      <a:gd name="connsiteX8" fmla="*/ 0 w 1514911"/>
                      <a:gd name="connsiteY8" fmla="*/ 10973 h 876121"/>
                      <a:gd name="connsiteX0" fmla="*/ 0 w 1514911"/>
                      <a:gd name="connsiteY0" fmla="*/ 10973 h 884082"/>
                      <a:gd name="connsiteX1" fmla="*/ 179115 w 1514911"/>
                      <a:gd name="connsiteY1" fmla="*/ 109830 h 884082"/>
                      <a:gd name="connsiteX2" fmla="*/ 740610 w 1514911"/>
                      <a:gd name="connsiteY2" fmla="*/ 259309 h 884082"/>
                      <a:gd name="connsiteX3" fmla="*/ 1390709 w 1514911"/>
                      <a:gd name="connsiteY3" fmla="*/ 81125 h 884082"/>
                      <a:gd name="connsiteX4" fmla="*/ 1514911 w 1514911"/>
                      <a:gd name="connsiteY4" fmla="*/ 0 h 884082"/>
                      <a:gd name="connsiteX5" fmla="*/ 1514911 w 1514911"/>
                      <a:gd name="connsiteY5" fmla="*/ 825604 h 884082"/>
                      <a:gd name="connsiteX6" fmla="*/ 759805 w 1514911"/>
                      <a:gd name="connsiteY6" fmla="*/ 874820 h 884082"/>
                      <a:gd name="connsiteX7" fmla="*/ 7488 w 1514911"/>
                      <a:gd name="connsiteY7" fmla="*/ 825604 h 884082"/>
                      <a:gd name="connsiteX8" fmla="*/ 0 w 1514911"/>
                      <a:gd name="connsiteY8" fmla="*/ 10973 h 884082"/>
                      <a:gd name="connsiteX0" fmla="*/ 0 w 1514911"/>
                      <a:gd name="connsiteY0" fmla="*/ 10973 h 901076"/>
                      <a:gd name="connsiteX1" fmla="*/ 179115 w 1514911"/>
                      <a:gd name="connsiteY1" fmla="*/ 109830 h 901076"/>
                      <a:gd name="connsiteX2" fmla="*/ 740610 w 1514911"/>
                      <a:gd name="connsiteY2" fmla="*/ 259309 h 901076"/>
                      <a:gd name="connsiteX3" fmla="*/ 1390709 w 1514911"/>
                      <a:gd name="connsiteY3" fmla="*/ 81125 h 901076"/>
                      <a:gd name="connsiteX4" fmla="*/ 1514911 w 1514911"/>
                      <a:gd name="connsiteY4" fmla="*/ 0 h 901076"/>
                      <a:gd name="connsiteX5" fmla="*/ 1514911 w 1514911"/>
                      <a:gd name="connsiteY5" fmla="*/ 825604 h 901076"/>
                      <a:gd name="connsiteX6" fmla="*/ 699902 w 1514911"/>
                      <a:gd name="connsiteY6" fmla="*/ 893108 h 901076"/>
                      <a:gd name="connsiteX7" fmla="*/ 7488 w 1514911"/>
                      <a:gd name="connsiteY7" fmla="*/ 825604 h 901076"/>
                      <a:gd name="connsiteX8" fmla="*/ 0 w 1514911"/>
                      <a:gd name="connsiteY8" fmla="*/ 10973 h 901076"/>
                      <a:gd name="connsiteX0" fmla="*/ 0 w 1514911"/>
                      <a:gd name="connsiteY0" fmla="*/ 10973 h 894057"/>
                      <a:gd name="connsiteX1" fmla="*/ 179115 w 1514911"/>
                      <a:gd name="connsiteY1" fmla="*/ 109830 h 894057"/>
                      <a:gd name="connsiteX2" fmla="*/ 740610 w 1514911"/>
                      <a:gd name="connsiteY2" fmla="*/ 259309 h 894057"/>
                      <a:gd name="connsiteX3" fmla="*/ 1390709 w 1514911"/>
                      <a:gd name="connsiteY3" fmla="*/ 81125 h 894057"/>
                      <a:gd name="connsiteX4" fmla="*/ 1514911 w 1514911"/>
                      <a:gd name="connsiteY4" fmla="*/ 0 h 894057"/>
                      <a:gd name="connsiteX5" fmla="*/ 1514911 w 1514911"/>
                      <a:gd name="connsiteY5" fmla="*/ 825604 h 894057"/>
                      <a:gd name="connsiteX6" fmla="*/ 699902 w 1514911"/>
                      <a:gd name="connsiteY6" fmla="*/ 893108 h 894057"/>
                      <a:gd name="connsiteX7" fmla="*/ 7488 w 1514911"/>
                      <a:gd name="connsiteY7" fmla="*/ 825604 h 894057"/>
                      <a:gd name="connsiteX8" fmla="*/ 0 w 1514911"/>
                      <a:gd name="connsiteY8" fmla="*/ 10973 h 894057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12"/>
                      <a:gd name="connsiteX1" fmla="*/ 179115 w 1514911"/>
                      <a:gd name="connsiteY1" fmla="*/ 109830 h 893112"/>
                      <a:gd name="connsiteX2" fmla="*/ 740610 w 1514911"/>
                      <a:gd name="connsiteY2" fmla="*/ 259309 h 893112"/>
                      <a:gd name="connsiteX3" fmla="*/ 1390709 w 1514911"/>
                      <a:gd name="connsiteY3" fmla="*/ 81125 h 893112"/>
                      <a:gd name="connsiteX4" fmla="*/ 1514911 w 1514911"/>
                      <a:gd name="connsiteY4" fmla="*/ 0 h 893112"/>
                      <a:gd name="connsiteX5" fmla="*/ 1514911 w 1514911"/>
                      <a:gd name="connsiteY5" fmla="*/ 825604 h 893112"/>
                      <a:gd name="connsiteX6" fmla="*/ 699902 w 1514911"/>
                      <a:gd name="connsiteY6" fmla="*/ 893108 h 893112"/>
                      <a:gd name="connsiteX7" fmla="*/ 7488 w 1514911"/>
                      <a:gd name="connsiteY7" fmla="*/ 825604 h 893112"/>
                      <a:gd name="connsiteX8" fmla="*/ 0 w 1514911"/>
                      <a:gd name="connsiteY8" fmla="*/ 10973 h 893112"/>
                      <a:gd name="connsiteX0" fmla="*/ 0 w 1514911"/>
                      <a:gd name="connsiteY0" fmla="*/ 10973 h 893175"/>
                      <a:gd name="connsiteX1" fmla="*/ 179115 w 1514911"/>
                      <a:gd name="connsiteY1" fmla="*/ 109830 h 893175"/>
                      <a:gd name="connsiteX2" fmla="*/ 740610 w 1514911"/>
                      <a:gd name="connsiteY2" fmla="*/ 259309 h 893175"/>
                      <a:gd name="connsiteX3" fmla="*/ 1390709 w 1514911"/>
                      <a:gd name="connsiteY3" fmla="*/ 81125 h 893175"/>
                      <a:gd name="connsiteX4" fmla="*/ 1514911 w 1514911"/>
                      <a:gd name="connsiteY4" fmla="*/ 0 h 893175"/>
                      <a:gd name="connsiteX5" fmla="*/ 1514911 w 1514911"/>
                      <a:gd name="connsiteY5" fmla="*/ 825604 h 893175"/>
                      <a:gd name="connsiteX6" fmla="*/ 699902 w 1514911"/>
                      <a:gd name="connsiteY6" fmla="*/ 893108 h 893175"/>
                      <a:gd name="connsiteX7" fmla="*/ 7488 w 1514911"/>
                      <a:gd name="connsiteY7" fmla="*/ 825604 h 893175"/>
                      <a:gd name="connsiteX8" fmla="*/ 0 w 1514911"/>
                      <a:gd name="connsiteY8" fmla="*/ 10973 h 893175"/>
                      <a:gd name="connsiteX0" fmla="*/ 0 w 1514911"/>
                      <a:gd name="connsiteY0" fmla="*/ 10973 h 918722"/>
                      <a:gd name="connsiteX1" fmla="*/ 179115 w 1514911"/>
                      <a:gd name="connsiteY1" fmla="*/ 109830 h 918722"/>
                      <a:gd name="connsiteX2" fmla="*/ 740610 w 1514911"/>
                      <a:gd name="connsiteY2" fmla="*/ 259309 h 918722"/>
                      <a:gd name="connsiteX3" fmla="*/ 1390709 w 1514911"/>
                      <a:gd name="connsiteY3" fmla="*/ 81125 h 918722"/>
                      <a:gd name="connsiteX4" fmla="*/ 1514911 w 1514911"/>
                      <a:gd name="connsiteY4" fmla="*/ 0 h 918722"/>
                      <a:gd name="connsiteX5" fmla="*/ 1514911 w 1514911"/>
                      <a:gd name="connsiteY5" fmla="*/ 825604 h 918722"/>
                      <a:gd name="connsiteX6" fmla="*/ 681183 w 1514911"/>
                      <a:gd name="connsiteY6" fmla="*/ 918711 h 918722"/>
                      <a:gd name="connsiteX7" fmla="*/ 7488 w 1514911"/>
                      <a:gd name="connsiteY7" fmla="*/ 825604 h 918722"/>
                      <a:gd name="connsiteX8" fmla="*/ 0 w 1514911"/>
                      <a:gd name="connsiteY8" fmla="*/ 10973 h 918722"/>
                      <a:gd name="connsiteX0" fmla="*/ 0 w 1514911"/>
                      <a:gd name="connsiteY0" fmla="*/ 10973 h 1076594"/>
                      <a:gd name="connsiteX1" fmla="*/ 179115 w 1514911"/>
                      <a:gd name="connsiteY1" fmla="*/ 109830 h 1076594"/>
                      <a:gd name="connsiteX2" fmla="*/ 740610 w 1514911"/>
                      <a:gd name="connsiteY2" fmla="*/ 259309 h 1076594"/>
                      <a:gd name="connsiteX3" fmla="*/ 1390709 w 1514911"/>
                      <a:gd name="connsiteY3" fmla="*/ 81125 h 1076594"/>
                      <a:gd name="connsiteX4" fmla="*/ 1514911 w 1514911"/>
                      <a:gd name="connsiteY4" fmla="*/ 0 h 1076594"/>
                      <a:gd name="connsiteX5" fmla="*/ 1514911 w 1514911"/>
                      <a:gd name="connsiteY5" fmla="*/ 825604 h 1076594"/>
                      <a:gd name="connsiteX6" fmla="*/ 702392 w 1514911"/>
                      <a:gd name="connsiteY6" fmla="*/ 1076592 h 1076594"/>
                      <a:gd name="connsiteX7" fmla="*/ 7488 w 1514911"/>
                      <a:gd name="connsiteY7" fmla="*/ 825604 h 1076594"/>
                      <a:gd name="connsiteX8" fmla="*/ 0 w 1514911"/>
                      <a:gd name="connsiteY8" fmla="*/ 10973 h 1076594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  <a:gd name="connsiteX0" fmla="*/ 0 w 1514911"/>
                      <a:gd name="connsiteY0" fmla="*/ 10973 h 1076596"/>
                      <a:gd name="connsiteX1" fmla="*/ 179115 w 1514911"/>
                      <a:gd name="connsiteY1" fmla="*/ 109830 h 1076596"/>
                      <a:gd name="connsiteX2" fmla="*/ 740610 w 1514911"/>
                      <a:gd name="connsiteY2" fmla="*/ 259309 h 1076596"/>
                      <a:gd name="connsiteX3" fmla="*/ 1390709 w 1514911"/>
                      <a:gd name="connsiteY3" fmla="*/ 81125 h 1076596"/>
                      <a:gd name="connsiteX4" fmla="*/ 1514911 w 1514911"/>
                      <a:gd name="connsiteY4" fmla="*/ 0 h 1076596"/>
                      <a:gd name="connsiteX5" fmla="*/ 1514911 w 1514911"/>
                      <a:gd name="connsiteY5" fmla="*/ 825604 h 1076596"/>
                      <a:gd name="connsiteX6" fmla="*/ 702392 w 1514911"/>
                      <a:gd name="connsiteY6" fmla="*/ 1076592 h 1076596"/>
                      <a:gd name="connsiteX7" fmla="*/ 7488 w 1514911"/>
                      <a:gd name="connsiteY7" fmla="*/ 825604 h 1076596"/>
                      <a:gd name="connsiteX8" fmla="*/ 0 w 1514911"/>
                      <a:gd name="connsiteY8" fmla="*/ 10973 h 107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4911" h="1076596">
                        <a:moveTo>
                          <a:pt x="0" y="10973"/>
                        </a:moveTo>
                        <a:lnTo>
                          <a:pt x="179115" y="109830"/>
                        </a:lnTo>
                        <a:cubicBezTo>
                          <a:pt x="367277" y="208963"/>
                          <a:pt x="538678" y="264093"/>
                          <a:pt x="740610" y="259309"/>
                        </a:cubicBezTo>
                        <a:cubicBezTo>
                          <a:pt x="942542" y="254525"/>
                          <a:pt x="1160625" y="197395"/>
                          <a:pt x="1390709" y="81125"/>
                        </a:cubicBezTo>
                        <a:lnTo>
                          <a:pt x="1514911" y="0"/>
                        </a:lnTo>
                        <a:lnTo>
                          <a:pt x="1514911" y="825604"/>
                        </a:lnTo>
                        <a:cubicBezTo>
                          <a:pt x="1307485" y="996031"/>
                          <a:pt x="1077643" y="1077255"/>
                          <a:pt x="702392" y="1076592"/>
                        </a:cubicBezTo>
                        <a:cubicBezTo>
                          <a:pt x="417925" y="1063846"/>
                          <a:pt x="237678" y="959130"/>
                          <a:pt x="7488" y="825604"/>
                        </a:cubicBezTo>
                        <a:cubicBezTo>
                          <a:pt x="7488" y="567472"/>
                          <a:pt x="0" y="269105"/>
                          <a:pt x="0" y="10973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3" name="Csoportba foglalás 192">
                    <a:extLst>
                      <a:ext uri="{FF2B5EF4-FFF2-40B4-BE49-F238E27FC236}">
                        <a16:creationId xmlns:a16="http://schemas.microsoft.com/office/drawing/2014/main" id="{CC531DDC-C3A2-4575-B4DF-C9ECDEC5D56E}"/>
                      </a:ext>
                    </a:extLst>
                  </p:cNvPr>
                  <p:cNvGrpSpPr/>
                  <p:nvPr/>
                </p:nvGrpSpPr>
                <p:grpSpPr>
                  <a:xfrm rot="20648833" flipH="1">
                    <a:off x="1711926" y="1768998"/>
                    <a:ext cx="269853" cy="308548"/>
                    <a:chOff x="2025915" y="3572679"/>
                    <a:chExt cx="411518" cy="391770"/>
                  </a:xfrm>
                </p:grpSpPr>
                <p:sp>
                  <p:nvSpPr>
                    <p:cNvPr id="227" name="Ellipszis 226">
                      <a:extLst>
                        <a:ext uri="{FF2B5EF4-FFF2-40B4-BE49-F238E27FC236}">
                          <a16:creationId xmlns:a16="http://schemas.microsoft.com/office/drawing/2014/main" id="{69508A81-EED0-4C8F-8E84-C1006657601B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025915" y="3572679"/>
                      <a:ext cx="411518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Ellipszis 227">
                      <a:extLst>
                        <a:ext uri="{FF2B5EF4-FFF2-40B4-BE49-F238E27FC236}">
                          <a16:creationId xmlns:a16="http://schemas.microsoft.com/office/drawing/2014/main" id="{8E7472FA-505F-43DD-AA7F-DDBF5990F942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57594" y="3708732"/>
                      <a:ext cx="146568" cy="169482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4" name="Csoportba foglalás 193">
                    <a:extLst>
                      <a:ext uri="{FF2B5EF4-FFF2-40B4-BE49-F238E27FC236}">
                        <a16:creationId xmlns:a16="http://schemas.microsoft.com/office/drawing/2014/main" id="{C796A35E-BC4E-41C5-9B83-D274B6B6BE28}"/>
                      </a:ext>
                    </a:extLst>
                  </p:cNvPr>
                  <p:cNvGrpSpPr/>
                  <p:nvPr/>
                </p:nvGrpSpPr>
                <p:grpSpPr>
                  <a:xfrm rot="951167">
                    <a:off x="2625906" y="1779310"/>
                    <a:ext cx="269855" cy="308548"/>
                    <a:chOff x="2119841" y="3584655"/>
                    <a:chExt cx="411520" cy="391770"/>
                  </a:xfrm>
                </p:grpSpPr>
                <p:sp>
                  <p:nvSpPr>
                    <p:cNvPr id="225" name="Ellipszis 224">
                      <a:extLst>
                        <a:ext uri="{FF2B5EF4-FFF2-40B4-BE49-F238E27FC236}">
                          <a16:creationId xmlns:a16="http://schemas.microsoft.com/office/drawing/2014/main" id="{AC12B8E9-BD37-47E1-A7E7-ABA6010AD147}"/>
                        </a:ext>
                      </a:extLst>
                    </p:cNvPr>
                    <p:cNvSpPr/>
                    <p:nvPr/>
                  </p:nvSpPr>
                  <p:spPr>
                    <a:xfrm rot="10111047">
                      <a:off x="2119841" y="3584655"/>
                      <a:ext cx="411520" cy="391770"/>
                    </a:xfrm>
                    <a:prstGeom prst="ellipse">
                      <a:avLst/>
                    </a:prstGeom>
                    <a:solidFill>
                      <a:srgbClr val="F8C28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Ellipszis 225">
                      <a:extLst>
                        <a:ext uri="{FF2B5EF4-FFF2-40B4-BE49-F238E27FC236}">
                          <a16:creationId xmlns:a16="http://schemas.microsoft.com/office/drawing/2014/main" id="{556B9272-4EB8-4259-9A1D-DE2D6B1929BA}"/>
                        </a:ext>
                      </a:extLst>
                    </p:cNvPr>
                    <p:cNvSpPr/>
                    <p:nvPr/>
                  </p:nvSpPr>
                  <p:spPr>
                    <a:xfrm rot="10111047" flipH="1">
                      <a:off x="2287533" y="3718959"/>
                      <a:ext cx="168606" cy="198264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95" name="Lekerekített téglalap 197">
                    <a:extLst>
                      <a:ext uri="{FF2B5EF4-FFF2-40B4-BE49-F238E27FC236}">
                        <a16:creationId xmlns:a16="http://schemas.microsoft.com/office/drawing/2014/main" id="{BD7AD1DD-B7E8-42D0-B684-9E8D0409E960}"/>
                      </a:ext>
                    </a:extLst>
                  </p:cNvPr>
                  <p:cNvSpPr/>
                  <p:nvPr/>
                </p:nvSpPr>
                <p:spPr>
                  <a:xfrm>
                    <a:off x="1741705" y="717123"/>
                    <a:ext cx="1128661" cy="1876798"/>
                  </a:xfrm>
                  <a:custGeom>
                    <a:avLst/>
                    <a:gdLst>
                      <a:gd name="connsiteX0" fmla="*/ 0 w 1480797"/>
                      <a:gd name="connsiteY0" fmla="*/ 740399 h 1498979"/>
                      <a:gd name="connsiteX1" fmla="*/ 740399 w 1480797"/>
                      <a:gd name="connsiteY1" fmla="*/ 0 h 1498979"/>
                      <a:gd name="connsiteX2" fmla="*/ 740399 w 1480797"/>
                      <a:gd name="connsiteY2" fmla="*/ 0 h 1498979"/>
                      <a:gd name="connsiteX3" fmla="*/ 1480798 w 1480797"/>
                      <a:gd name="connsiteY3" fmla="*/ 740399 h 1498979"/>
                      <a:gd name="connsiteX4" fmla="*/ 1480797 w 1480797"/>
                      <a:gd name="connsiteY4" fmla="*/ 758581 h 1498979"/>
                      <a:gd name="connsiteX5" fmla="*/ 740398 w 1480797"/>
                      <a:gd name="connsiteY5" fmla="*/ 1498980 h 1498979"/>
                      <a:gd name="connsiteX6" fmla="*/ 740399 w 1480797"/>
                      <a:gd name="connsiteY6" fmla="*/ 1498979 h 1498979"/>
                      <a:gd name="connsiteX7" fmla="*/ 0 w 1480797"/>
                      <a:gd name="connsiteY7" fmla="*/ 758580 h 1498979"/>
                      <a:gd name="connsiteX8" fmla="*/ 0 w 1480797"/>
                      <a:gd name="connsiteY8" fmla="*/ 740399 h 1498979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77111 h 1535692"/>
                      <a:gd name="connsiteX1" fmla="*/ 740399 w 1480798"/>
                      <a:gd name="connsiteY1" fmla="*/ 36712 h 1535692"/>
                      <a:gd name="connsiteX2" fmla="*/ 740399 w 1480798"/>
                      <a:gd name="connsiteY2" fmla="*/ 36712 h 1535692"/>
                      <a:gd name="connsiteX3" fmla="*/ 923008 w 1480798"/>
                      <a:gd name="connsiteY3" fmla="*/ 60788 h 1535692"/>
                      <a:gd name="connsiteX4" fmla="*/ 1480798 w 1480798"/>
                      <a:gd name="connsiteY4" fmla="*/ 777111 h 1535692"/>
                      <a:gd name="connsiteX5" fmla="*/ 1480797 w 1480798"/>
                      <a:gd name="connsiteY5" fmla="*/ 795293 h 1535692"/>
                      <a:gd name="connsiteX6" fmla="*/ 740398 w 1480798"/>
                      <a:gd name="connsiteY6" fmla="*/ 1535692 h 1535692"/>
                      <a:gd name="connsiteX7" fmla="*/ 740399 w 1480798"/>
                      <a:gd name="connsiteY7" fmla="*/ 1535691 h 1535692"/>
                      <a:gd name="connsiteX8" fmla="*/ 0 w 1480798"/>
                      <a:gd name="connsiteY8" fmla="*/ 795292 h 1535692"/>
                      <a:gd name="connsiteX9" fmla="*/ 0 w 1480798"/>
                      <a:gd name="connsiteY9" fmla="*/ 777111 h 1535692"/>
                      <a:gd name="connsiteX0" fmla="*/ 0 w 1480798"/>
                      <a:gd name="connsiteY0" fmla="*/ 749505 h 1508086"/>
                      <a:gd name="connsiteX1" fmla="*/ 740399 w 1480798"/>
                      <a:gd name="connsiteY1" fmla="*/ 910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480798"/>
                      <a:gd name="connsiteY0" fmla="*/ 749505 h 1508086"/>
                      <a:gd name="connsiteX1" fmla="*/ 481319 w 1480798"/>
                      <a:gd name="connsiteY1" fmla="*/ 166586 h 1508086"/>
                      <a:gd name="connsiteX2" fmla="*/ 471159 w 1480798"/>
                      <a:gd name="connsiteY2" fmla="*/ 166586 h 1508086"/>
                      <a:gd name="connsiteX3" fmla="*/ 923008 w 1480798"/>
                      <a:gd name="connsiteY3" fmla="*/ 33182 h 1508086"/>
                      <a:gd name="connsiteX4" fmla="*/ 1480798 w 1480798"/>
                      <a:gd name="connsiteY4" fmla="*/ 749505 h 1508086"/>
                      <a:gd name="connsiteX5" fmla="*/ 1480797 w 1480798"/>
                      <a:gd name="connsiteY5" fmla="*/ 767687 h 1508086"/>
                      <a:gd name="connsiteX6" fmla="*/ 740398 w 1480798"/>
                      <a:gd name="connsiteY6" fmla="*/ 1508086 h 1508086"/>
                      <a:gd name="connsiteX7" fmla="*/ 740399 w 1480798"/>
                      <a:gd name="connsiteY7" fmla="*/ 1508085 h 1508086"/>
                      <a:gd name="connsiteX8" fmla="*/ 0 w 1480798"/>
                      <a:gd name="connsiteY8" fmla="*/ 767686 h 1508086"/>
                      <a:gd name="connsiteX9" fmla="*/ 0 w 1480798"/>
                      <a:gd name="connsiteY9" fmla="*/ 749505 h 1508086"/>
                      <a:gd name="connsiteX0" fmla="*/ 0 w 1508568"/>
                      <a:gd name="connsiteY0" fmla="*/ 722234 h 1480815"/>
                      <a:gd name="connsiteX1" fmla="*/ 481319 w 1508568"/>
                      <a:gd name="connsiteY1" fmla="*/ 139315 h 1480815"/>
                      <a:gd name="connsiteX2" fmla="*/ 471159 w 1508568"/>
                      <a:gd name="connsiteY2" fmla="*/ 139315 h 1480815"/>
                      <a:gd name="connsiteX3" fmla="*/ 1105888 w 1508568"/>
                      <a:gd name="connsiteY3" fmla="*/ 36391 h 1480815"/>
                      <a:gd name="connsiteX4" fmla="*/ 1480798 w 1508568"/>
                      <a:gd name="connsiteY4" fmla="*/ 722234 h 1480815"/>
                      <a:gd name="connsiteX5" fmla="*/ 1480797 w 1508568"/>
                      <a:gd name="connsiteY5" fmla="*/ 740416 h 1480815"/>
                      <a:gd name="connsiteX6" fmla="*/ 740398 w 1508568"/>
                      <a:gd name="connsiteY6" fmla="*/ 1480815 h 1480815"/>
                      <a:gd name="connsiteX7" fmla="*/ 740399 w 1508568"/>
                      <a:gd name="connsiteY7" fmla="*/ 1480814 h 1480815"/>
                      <a:gd name="connsiteX8" fmla="*/ 0 w 1508568"/>
                      <a:gd name="connsiteY8" fmla="*/ 740415 h 1480815"/>
                      <a:gd name="connsiteX9" fmla="*/ 0 w 1508568"/>
                      <a:gd name="connsiteY9" fmla="*/ 722234 h 1480815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471159 w 1508568"/>
                      <a:gd name="connsiteY2" fmla="*/ 10292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685843 h 1444424"/>
                      <a:gd name="connsiteX1" fmla="*/ 481319 w 1508568"/>
                      <a:gd name="connsiteY1" fmla="*/ 10292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138 w 1508706"/>
                      <a:gd name="connsiteY0" fmla="*/ 685843 h 1444424"/>
                      <a:gd name="connsiteX1" fmla="*/ 390017 w 1508706"/>
                      <a:gd name="connsiteY1" fmla="*/ 57204 h 1444424"/>
                      <a:gd name="connsiteX2" fmla="*/ 562737 w 1508706"/>
                      <a:gd name="connsiteY2" fmla="*/ 67364 h 1444424"/>
                      <a:gd name="connsiteX3" fmla="*/ 1106026 w 1508706"/>
                      <a:gd name="connsiteY3" fmla="*/ 0 h 1444424"/>
                      <a:gd name="connsiteX4" fmla="*/ 1480936 w 1508706"/>
                      <a:gd name="connsiteY4" fmla="*/ 685843 h 1444424"/>
                      <a:gd name="connsiteX5" fmla="*/ 1480935 w 1508706"/>
                      <a:gd name="connsiteY5" fmla="*/ 704025 h 1444424"/>
                      <a:gd name="connsiteX6" fmla="*/ 740536 w 1508706"/>
                      <a:gd name="connsiteY6" fmla="*/ 1444424 h 1444424"/>
                      <a:gd name="connsiteX7" fmla="*/ 740537 w 1508706"/>
                      <a:gd name="connsiteY7" fmla="*/ 1444423 h 1444424"/>
                      <a:gd name="connsiteX8" fmla="*/ 138 w 1508706"/>
                      <a:gd name="connsiteY8" fmla="*/ 704024 h 1444424"/>
                      <a:gd name="connsiteX9" fmla="*/ 138 w 1508706"/>
                      <a:gd name="connsiteY9" fmla="*/ 685843 h 1444424"/>
                      <a:gd name="connsiteX0" fmla="*/ 0 w 1508568"/>
                      <a:gd name="connsiteY0" fmla="*/ 685843 h 1444424"/>
                      <a:gd name="connsiteX1" fmla="*/ 389879 w 1508568"/>
                      <a:gd name="connsiteY1" fmla="*/ 57204 h 1444424"/>
                      <a:gd name="connsiteX2" fmla="*/ 562599 w 1508568"/>
                      <a:gd name="connsiteY2" fmla="*/ 67364 h 1444424"/>
                      <a:gd name="connsiteX3" fmla="*/ 1105888 w 1508568"/>
                      <a:gd name="connsiteY3" fmla="*/ 0 h 1444424"/>
                      <a:gd name="connsiteX4" fmla="*/ 1480798 w 1508568"/>
                      <a:gd name="connsiteY4" fmla="*/ 685843 h 1444424"/>
                      <a:gd name="connsiteX5" fmla="*/ 1480797 w 1508568"/>
                      <a:gd name="connsiteY5" fmla="*/ 704025 h 1444424"/>
                      <a:gd name="connsiteX6" fmla="*/ 740398 w 1508568"/>
                      <a:gd name="connsiteY6" fmla="*/ 1444424 h 1444424"/>
                      <a:gd name="connsiteX7" fmla="*/ 740399 w 1508568"/>
                      <a:gd name="connsiteY7" fmla="*/ 1444423 h 1444424"/>
                      <a:gd name="connsiteX8" fmla="*/ 0 w 1508568"/>
                      <a:gd name="connsiteY8" fmla="*/ 704024 h 1444424"/>
                      <a:gd name="connsiteX9" fmla="*/ 0 w 1508568"/>
                      <a:gd name="connsiteY9" fmla="*/ 685843 h 1444424"/>
                      <a:gd name="connsiteX0" fmla="*/ 0 w 1508568"/>
                      <a:gd name="connsiteY0" fmla="*/ 714999 h 1473580"/>
                      <a:gd name="connsiteX1" fmla="*/ 389879 w 1508568"/>
                      <a:gd name="connsiteY1" fmla="*/ 8636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593079 w 1508568"/>
                      <a:gd name="connsiteY1" fmla="*/ 152400 h 1473580"/>
                      <a:gd name="connsiteX2" fmla="*/ 887720 w 1508568"/>
                      <a:gd name="connsiteY2" fmla="*/ 0 h 1473580"/>
                      <a:gd name="connsiteX3" fmla="*/ 1105888 w 1508568"/>
                      <a:gd name="connsiteY3" fmla="*/ 29156 h 1473580"/>
                      <a:gd name="connsiteX4" fmla="*/ 1480798 w 1508568"/>
                      <a:gd name="connsiteY4" fmla="*/ 714999 h 1473580"/>
                      <a:gd name="connsiteX5" fmla="*/ 1480797 w 1508568"/>
                      <a:gd name="connsiteY5" fmla="*/ 733181 h 1473580"/>
                      <a:gd name="connsiteX6" fmla="*/ 740398 w 1508568"/>
                      <a:gd name="connsiteY6" fmla="*/ 1473580 h 1473580"/>
                      <a:gd name="connsiteX7" fmla="*/ 740399 w 1508568"/>
                      <a:gd name="connsiteY7" fmla="*/ 1473579 h 1473580"/>
                      <a:gd name="connsiteX8" fmla="*/ 0 w 1508568"/>
                      <a:gd name="connsiteY8" fmla="*/ 733180 h 1473580"/>
                      <a:gd name="connsiteX9" fmla="*/ 0 w 1508568"/>
                      <a:gd name="connsiteY9" fmla="*/ 714999 h 1473580"/>
                      <a:gd name="connsiteX0" fmla="*/ 0 w 1508568"/>
                      <a:gd name="connsiteY0" fmla="*/ 714999 h 1473580"/>
                      <a:gd name="connsiteX1" fmla="*/ 196567 w 1508568"/>
                      <a:gd name="connsiteY1" fmla="*/ 29154 h 1473580"/>
                      <a:gd name="connsiteX2" fmla="*/ 593079 w 1508568"/>
                      <a:gd name="connsiteY2" fmla="*/ 152400 h 1473580"/>
                      <a:gd name="connsiteX3" fmla="*/ 887720 w 1508568"/>
                      <a:gd name="connsiteY3" fmla="*/ 0 h 1473580"/>
                      <a:gd name="connsiteX4" fmla="*/ 1105888 w 1508568"/>
                      <a:gd name="connsiteY4" fmla="*/ 29156 h 1473580"/>
                      <a:gd name="connsiteX5" fmla="*/ 1480798 w 1508568"/>
                      <a:gd name="connsiteY5" fmla="*/ 714999 h 1473580"/>
                      <a:gd name="connsiteX6" fmla="*/ 1480797 w 1508568"/>
                      <a:gd name="connsiteY6" fmla="*/ 733181 h 1473580"/>
                      <a:gd name="connsiteX7" fmla="*/ 740398 w 1508568"/>
                      <a:gd name="connsiteY7" fmla="*/ 1473580 h 1473580"/>
                      <a:gd name="connsiteX8" fmla="*/ 740399 w 1508568"/>
                      <a:gd name="connsiteY8" fmla="*/ 1473579 h 1473580"/>
                      <a:gd name="connsiteX9" fmla="*/ 0 w 1508568"/>
                      <a:gd name="connsiteY9" fmla="*/ 733180 h 1473580"/>
                      <a:gd name="connsiteX10" fmla="*/ 0 w 1508568"/>
                      <a:gd name="connsiteY10" fmla="*/ 714999 h 1473580"/>
                      <a:gd name="connsiteX0" fmla="*/ 40132 w 1548700"/>
                      <a:gd name="connsiteY0" fmla="*/ 714999 h 1473580"/>
                      <a:gd name="connsiteX1" fmla="*/ 8099 w 1548700"/>
                      <a:gd name="connsiteY1" fmla="*/ 405074 h 1473580"/>
                      <a:gd name="connsiteX2" fmla="*/ 236699 w 1548700"/>
                      <a:gd name="connsiteY2" fmla="*/ 29154 h 1473580"/>
                      <a:gd name="connsiteX3" fmla="*/ 633211 w 1548700"/>
                      <a:gd name="connsiteY3" fmla="*/ 152400 h 1473580"/>
                      <a:gd name="connsiteX4" fmla="*/ 927852 w 1548700"/>
                      <a:gd name="connsiteY4" fmla="*/ 0 h 1473580"/>
                      <a:gd name="connsiteX5" fmla="*/ 1146020 w 1548700"/>
                      <a:gd name="connsiteY5" fmla="*/ 29156 h 1473580"/>
                      <a:gd name="connsiteX6" fmla="*/ 1520930 w 1548700"/>
                      <a:gd name="connsiteY6" fmla="*/ 714999 h 1473580"/>
                      <a:gd name="connsiteX7" fmla="*/ 1520929 w 1548700"/>
                      <a:gd name="connsiteY7" fmla="*/ 733181 h 1473580"/>
                      <a:gd name="connsiteX8" fmla="*/ 780530 w 1548700"/>
                      <a:gd name="connsiteY8" fmla="*/ 1473580 h 1473580"/>
                      <a:gd name="connsiteX9" fmla="*/ 780531 w 1548700"/>
                      <a:gd name="connsiteY9" fmla="*/ 1473579 h 1473580"/>
                      <a:gd name="connsiteX10" fmla="*/ 40132 w 1548700"/>
                      <a:gd name="connsiteY10" fmla="*/ 733180 h 1473580"/>
                      <a:gd name="connsiteX11" fmla="*/ 40132 w 1548700"/>
                      <a:gd name="connsiteY11" fmla="*/ 714999 h 1473580"/>
                      <a:gd name="connsiteX0" fmla="*/ 40132 w 1548700"/>
                      <a:gd name="connsiteY0" fmla="*/ 749280 h 1507861"/>
                      <a:gd name="connsiteX1" fmla="*/ 8099 w 1548700"/>
                      <a:gd name="connsiteY1" fmla="*/ 439355 h 1507861"/>
                      <a:gd name="connsiteX2" fmla="*/ 236699 w 1548700"/>
                      <a:gd name="connsiteY2" fmla="*/ 63435 h 1507861"/>
                      <a:gd name="connsiteX3" fmla="*/ 658339 w 1548700"/>
                      <a:gd name="connsiteY3" fmla="*/ 7555 h 1507861"/>
                      <a:gd name="connsiteX4" fmla="*/ 633211 w 1548700"/>
                      <a:gd name="connsiteY4" fmla="*/ 186681 h 1507861"/>
                      <a:gd name="connsiteX5" fmla="*/ 927852 w 1548700"/>
                      <a:gd name="connsiteY5" fmla="*/ 34281 h 1507861"/>
                      <a:gd name="connsiteX6" fmla="*/ 1146020 w 1548700"/>
                      <a:gd name="connsiteY6" fmla="*/ 63437 h 1507861"/>
                      <a:gd name="connsiteX7" fmla="*/ 1520930 w 1548700"/>
                      <a:gd name="connsiteY7" fmla="*/ 749280 h 1507861"/>
                      <a:gd name="connsiteX8" fmla="*/ 1520929 w 1548700"/>
                      <a:gd name="connsiteY8" fmla="*/ 767462 h 1507861"/>
                      <a:gd name="connsiteX9" fmla="*/ 780530 w 1548700"/>
                      <a:gd name="connsiteY9" fmla="*/ 1507861 h 1507861"/>
                      <a:gd name="connsiteX10" fmla="*/ 780531 w 1548700"/>
                      <a:gd name="connsiteY10" fmla="*/ 1507860 h 1507861"/>
                      <a:gd name="connsiteX11" fmla="*/ 40132 w 1548700"/>
                      <a:gd name="connsiteY11" fmla="*/ 767461 h 1507861"/>
                      <a:gd name="connsiteX12" fmla="*/ 40132 w 1548700"/>
                      <a:gd name="connsiteY12" fmla="*/ 749280 h 1507861"/>
                      <a:gd name="connsiteX0" fmla="*/ 40132 w 1548700"/>
                      <a:gd name="connsiteY0" fmla="*/ 743311 h 1501892"/>
                      <a:gd name="connsiteX1" fmla="*/ 8099 w 1548700"/>
                      <a:gd name="connsiteY1" fmla="*/ 433386 h 1501892"/>
                      <a:gd name="connsiteX2" fmla="*/ 470379 w 1548700"/>
                      <a:gd name="connsiteY2" fmla="*/ 220026 h 1501892"/>
                      <a:gd name="connsiteX3" fmla="*/ 658339 w 1548700"/>
                      <a:gd name="connsiteY3" fmla="*/ 1586 h 1501892"/>
                      <a:gd name="connsiteX4" fmla="*/ 633211 w 1548700"/>
                      <a:gd name="connsiteY4" fmla="*/ 180712 h 1501892"/>
                      <a:gd name="connsiteX5" fmla="*/ 927852 w 1548700"/>
                      <a:gd name="connsiteY5" fmla="*/ 28312 h 1501892"/>
                      <a:gd name="connsiteX6" fmla="*/ 1146020 w 1548700"/>
                      <a:gd name="connsiteY6" fmla="*/ 57468 h 1501892"/>
                      <a:gd name="connsiteX7" fmla="*/ 1520930 w 1548700"/>
                      <a:gd name="connsiteY7" fmla="*/ 743311 h 1501892"/>
                      <a:gd name="connsiteX8" fmla="*/ 1520929 w 1548700"/>
                      <a:gd name="connsiteY8" fmla="*/ 761493 h 1501892"/>
                      <a:gd name="connsiteX9" fmla="*/ 780530 w 1548700"/>
                      <a:gd name="connsiteY9" fmla="*/ 1501892 h 1501892"/>
                      <a:gd name="connsiteX10" fmla="*/ 780531 w 1548700"/>
                      <a:gd name="connsiteY10" fmla="*/ 1501891 h 1501892"/>
                      <a:gd name="connsiteX11" fmla="*/ 40132 w 1548700"/>
                      <a:gd name="connsiteY11" fmla="*/ 761492 h 1501892"/>
                      <a:gd name="connsiteX12" fmla="*/ 40132 w 1548700"/>
                      <a:gd name="connsiteY12" fmla="*/ 743311 h 1501892"/>
                      <a:gd name="connsiteX0" fmla="*/ 50822 w 1559390"/>
                      <a:gd name="connsiteY0" fmla="*/ 743311 h 1501892"/>
                      <a:gd name="connsiteX1" fmla="*/ 120389 w 1559390"/>
                      <a:gd name="connsiteY1" fmla="*/ 631506 h 1501892"/>
                      <a:gd name="connsiteX2" fmla="*/ 18789 w 1559390"/>
                      <a:gd name="connsiteY2" fmla="*/ 433386 h 1501892"/>
                      <a:gd name="connsiteX3" fmla="*/ 481069 w 1559390"/>
                      <a:gd name="connsiteY3" fmla="*/ 220026 h 1501892"/>
                      <a:gd name="connsiteX4" fmla="*/ 669029 w 1559390"/>
                      <a:gd name="connsiteY4" fmla="*/ 1586 h 1501892"/>
                      <a:gd name="connsiteX5" fmla="*/ 643901 w 1559390"/>
                      <a:gd name="connsiteY5" fmla="*/ 180712 h 1501892"/>
                      <a:gd name="connsiteX6" fmla="*/ 938542 w 1559390"/>
                      <a:gd name="connsiteY6" fmla="*/ 28312 h 1501892"/>
                      <a:gd name="connsiteX7" fmla="*/ 1156710 w 1559390"/>
                      <a:gd name="connsiteY7" fmla="*/ 57468 h 1501892"/>
                      <a:gd name="connsiteX8" fmla="*/ 1531620 w 1559390"/>
                      <a:gd name="connsiteY8" fmla="*/ 743311 h 1501892"/>
                      <a:gd name="connsiteX9" fmla="*/ 1531619 w 1559390"/>
                      <a:gd name="connsiteY9" fmla="*/ 761493 h 1501892"/>
                      <a:gd name="connsiteX10" fmla="*/ 791220 w 1559390"/>
                      <a:gd name="connsiteY10" fmla="*/ 1501892 h 1501892"/>
                      <a:gd name="connsiteX11" fmla="*/ 791221 w 1559390"/>
                      <a:gd name="connsiteY11" fmla="*/ 1501891 h 1501892"/>
                      <a:gd name="connsiteX12" fmla="*/ 50822 w 1559390"/>
                      <a:gd name="connsiteY12" fmla="*/ 761492 h 1501892"/>
                      <a:gd name="connsiteX13" fmla="*/ 50822 w 1559390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74 w 1508642"/>
                      <a:gd name="connsiteY0" fmla="*/ 743311 h 1501892"/>
                      <a:gd name="connsiteX1" fmla="*/ 69641 w 1508642"/>
                      <a:gd name="connsiteY1" fmla="*/ 631506 h 1501892"/>
                      <a:gd name="connsiteX2" fmla="*/ 64561 w 1508642"/>
                      <a:gd name="connsiteY2" fmla="*/ 352106 h 1501892"/>
                      <a:gd name="connsiteX3" fmla="*/ 430321 w 1508642"/>
                      <a:gd name="connsiteY3" fmla="*/ 220026 h 1501892"/>
                      <a:gd name="connsiteX4" fmla="*/ 618281 w 1508642"/>
                      <a:gd name="connsiteY4" fmla="*/ 1586 h 1501892"/>
                      <a:gd name="connsiteX5" fmla="*/ 593153 w 1508642"/>
                      <a:gd name="connsiteY5" fmla="*/ 180712 h 1501892"/>
                      <a:gd name="connsiteX6" fmla="*/ 887794 w 1508642"/>
                      <a:gd name="connsiteY6" fmla="*/ 28312 h 1501892"/>
                      <a:gd name="connsiteX7" fmla="*/ 1105962 w 1508642"/>
                      <a:gd name="connsiteY7" fmla="*/ 57468 h 1501892"/>
                      <a:gd name="connsiteX8" fmla="*/ 1480872 w 1508642"/>
                      <a:gd name="connsiteY8" fmla="*/ 743311 h 1501892"/>
                      <a:gd name="connsiteX9" fmla="*/ 1480871 w 1508642"/>
                      <a:gd name="connsiteY9" fmla="*/ 761493 h 1501892"/>
                      <a:gd name="connsiteX10" fmla="*/ 740472 w 1508642"/>
                      <a:gd name="connsiteY10" fmla="*/ 1501892 h 1501892"/>
                      <a:gd name="connsiteX11" fmla="*/ 740473 w 1508642"/>
                      <a:gd name="connsiteY11" fmla="*/ 1501891 h 1501892"/>
                      <a:gd name="connsiteX12" fmla="*/ 74 w 1508642"/>
                      <a:gd name="connsiteY12" fmla="*/ 761492 h 1501892"/>
                      <a:gd name="connsiteX13" fmla="*/ 74 w 1508642"/>
                      <a:gd name="connsiteY13" fmla="*/ 743311 h 1501892"/>
                      <a:gd name="connsiteX0" fmla="*/ 51 w 1544179"/>
                      <a:gd name="connsiteY0" fmla="*/ 646791 h 1501892"/>
                      <a:gd name="connsiteX1" fmla="*/ 105178 w 1544179"/>
                      <a:gd name="connsiteY1" fmla="*/ 631506 h 1501892"/>
                      <a:gd name="connsiteX2" fmla="*/ 100098 w 1544179"/>
                      <a:gd name="connsiteY2" fmla="*/ 352106 h 1501892"/>
                      <a:gd name="connsiteX3" fmla="*/ 465858 w 1544179"/>
                      <a:gd name="connsiteY3" fmla="*/ 220026 h 1501892"/>
                      <a:gd name="connsiteX4" fmla="*/ 653818 w 1544179"/>
                      <a:gd name="connsiteY4" fmla="*/ 1586 h 1501892"/>
                      <a:gd name="connsiteX5" fmla="*/ 628690 w 1544179"/>
                      <a:gd name="connsiteY5" fmla="*/ 180712 h 1501892"/>
                      <a:gd name="connsiteX6" fmla="*/ 923331 w 1544179"/>
                      <a:gd name="connsiteY6" fmla="*/ 28312 h 1501892"/>
                      <a:gd name="connsiteX7" fmla="*/ 1141499 w 1544179"/>
                      <a:gd name="connsiteY7" fmla="*/ 57468 h 1501892"/>
                      <a:gd name="connsiteX8" fmla="*/ 1516409 w 1544179"/>
                      <a:gd name="connsiteY8" fmla="*/ 743311 h 1501892"/>
                      <a:gd name="connsiteX9" fmla="*/ 1516408 w 1544179"/>
                      <a:gd name="connsiteY9" fmla="*/ 761493 h 1501892"/>
                      <a:gd name="connsiteX10" fmla="*/ 776009 w 1544179"/>
                      <a:gd name="connsiteY10" fmla="*/ 1501892 h 1501892"/>
                      <a:gd name="connsiteX11" fmla="*/ 776010 w 1544179"/>
                      <a:gd name="connsiteY11" fmla="*/ 1501891 h 1501892"/>
                      <a:gd name="connsiteX12" fmla="*/ 35611 w 1544179"/>
                      <a:gd name="connsiteY12" fmla="*/ 761492 h 1501892"/>
                      <a:gd name="connsiteX13" fmla="*/ 51 w 1544179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923484 w 1544332"/>
                      <a:gd name="connsiteY6" fmla="*/ 28312 h 1501892"/>
                      <a:gd name="connsiteX7" fmla="*/ 1141652 w 1544332"/>
                      <a:gd name="connsiteY7" fmla="*/ 57468 h 1501892"/>
                      <a:gd name="connsiteX8" fmla="*/ 1516562 w 1544332"/>
                      <a:gd name="connsiteY8" fmla="*/ 743311 h 1501892"/>
                      <a:gd name="connsiteX9" fmla="*/ 1516561 w 1544332"/>
                      <a:gd name="connsiteY9" fmla="*/ 761493 h 1501892"/>
                      <a:gd name="connsiteX10" fmla="*/ 776162 w 1544332"/>
                      <a:gd name="connsiteY10" fmla="*/ 1501892 h 1501892"/>
                      <a:gd name="connsiteX11" fmla="*/ 776163 w 1544332"/>
                      <a:gd name="connsiteY11" fmla="*/ 1501891 h 1501892"/>
                      <a:gd name="connsiteX12" fmla="*/ 35764 w 1544332"/>
                      <a:gd name="connsiteY12" fmla="*/ 761492 h 1501892"/>
                      <a:gd name="connsiteX13" fmla="*/ 204 w 1544332"/>
                      <a:gd name="connsiteY13" fmla="*/ 646791 h 1501892"/>
                      <a:gd name="connsiteX0" fmla="*/ 204 w 1544332"/>
                      <a:gd name="connsiteY0" fmla="*/ 646791 h 1501892"/>
                      <a:gd name="connsiteX1" fmla="*/ 18971 w 1544332"/>
                      <a:gd name="connsiteY1" fmla="*/ 484186 h 1501892"/>
                      <a:gd name="connsiteX2" fmla="*/ 100251 w 1544332"/>
                      <a:gd name="connsiteY2" fmla="*/ 352106 h 1501892"/>
                      <a:gd name="connsiteX3" fmla="*/ 466011 w 1544332"/>
                      <a:gd name="connsiteY3" fmla="*/ 220026 h 1501892"/>
                      <a:gd name="connsiteX4" fmla="*/ 653971 w 1544332"/>
                      <a:gd name="connsiteY4" fmla="*/ 1586 h 1501892"/>
                      <a:gd name="connsiteX5" fmla="*/ 628843 w 1544332"/>
                      <a:gd name="connsiteY5" fmla="*/ 180712 h 1501892"/>
                      <a:gd name="connsiteX6" fmla="*/ 1141652 w 1544332"/>
                      <a:gd name="connsiteY6" fmla="*/ 57468 h 1501892"/>
                      <a:gd name="connsiteX7" fmla="*/ 1516562 w 1544332"/>
                      <a:gd name="connsiteY7" fmla="*/ 743311 h 1501892"/>
                      <a:gd name="connsiteX8" fmla="*/ 1516561 w 1544332"/>
                      <a:gd name="connsiteY8" fmla="*/ 761493 h 1501892"/>
                      <a:gd name="connsiteX9" fmla="*/ 776162 w 1544332"/>
                      <a:gd name="connsiteY9" fmla="*/ 1501892 h 1501892"/>
                      <a:gd name="connsiteX10" fmla="*/ 776163 w 1544332"/>
                      <a:gd name="connsiteY10" fmla="*/ 1501891 h 1501892"/>
                      <a:gd name="connsiteX11" fmla="*/ 35764 w 1544332"/>
                      <a:gd name="connsiteY11" fmla="*/ 761492 h 1501892"/>
                      <a:gd name="connsiteX12" fmla="*/ 204 w 1544332"/>
                      <a:gd name="connsiteY12" fmla="*/ 646791 h 1501892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73929 h 1529030"/>
                      <a:gd name="connsiteX1" fmla="*/ 18971 w 1544332"/>
                      <a:gd name="connsiteY1" fmla="*/ 511324 h 1529030"/>
                      <a:gd name="connsiteX2" fmla="*/ 100251 w 1544332"/>
                      <a:gd name="connsiteY2" fmla="*/ 379244 h 1529030"/>
                      <a:gd name="connsiteX3" fmla="*/ 466011 w 1544332"/>
                      <a:gd name="connsiteY3" fmla="*/ 247164 h 1529030"/>
                      <a:gd name="connsiteX4" fmla="*/ 653971 w 1544332"/>
                      <a:gd name="connsiteY4" fmla="*/ 28724 h 1529030"/>
                      <a:gd name="connsiteX5" fmla="*/ 1141652 w 1544332"/>
                      <a:gd name="connsiteY5" fmla="*/ 84606 h 1529030"/>
                      <a:gd name="connsiteX6" fmla="*/ 1516562 w 1544332"/>
                      <a:gd name="connsiteY6" fmla="*/ 770449 h 1529030"/>
                      <a:gd name="connsiteX7" fmla="*/ 1516561 w 1544332"/>
                      <a:gd name="connsiteY7" fmla="*/ 788631 h 1529030"/>
                      <a:gd name="connsiteX8" fmla="*/ 776162 w 1544332"/>
                      <a:gd name="connsiteY8" fmla="*/ 1529030 h 1529030"/>
                      <a:gd name="connsiteX9" fmla="*/ 776163 w 1544332"/>
                      <a:gd name="connsiteY9" fmla="*/ 1529029 h 1529030"/>
                      <a:gd name="connsiteX10" fmla="*/ 35764 w 1544332"/>
                      <a:gd name="connsiteY10" fmla="*/ 788630 h 1529030"/>
                      <a:gd name="connsiteX11" fmla="*/ 204 w 1544332"/>
                      <a:gd name="connsiteY11" fmla="*/ 673929 h 1529030"/>
                      <a:gd name="connsiteX0" fmla="*/ 204 w 1544332"/>
                      <a:gd name="connsiteY0" fmla="*/ 664815 h 1519916"/>
                      <a:gd name="connsiteX1" fmla="*/ 18971 w 1544332"/>
                      <a:gd name="connsiteY1" fmla="*/ 502210 h 1519916"/>
                      <a:gd name="connsiteX2" fmla="*/ 100251 w 1544332"/>
                      <a:gd name="connsiteY2" fmla="*/ 370130 h 1519916"/>
                      <a:gd name="connsiteX3" fmla="*/ 341357 w 1544332"/>
                      <a:gd name="connsiteY3" fmla="*/ 93669 h 1519916"/>
                      <a:gd name="connsiteX4" fmla="*/ 653971 w 1544332"/>
                      <a:gd name="connsiteY4" fmla="*/ 19610 h 1519916"/>
                      <a:gd name="connsiteX5" fmla="*/ 1141652 w 1544332"/>
                      <a:gd name="connsiteY5" fmla="*/ 75492 h 1519916"/>
                      <a:gd name="connsiteX6" fmla="*/ 1516562 w 1544332"/>
                      <a:gd name="connsiteY6" fmla="*/ 761335 h 1519916"/>
                      <a:gd name="connsiteX7" fmla="*/ 1516561 w 1544332"/>
                      <a:gd name="connsiteY7" fmla="*/ 779517 h 1519916"/>
                      <a:gd name="connsiteX8" fmla="*/ 776162 w 1544332"/>
                      <a:gd name="connsiteY8" fmla="*/ 1519916 h 1519916"/>
                      <a:gd name="connsiteX9" fmla="*/ 776163 w 1544332"/>
                      <a:gd name="connsiteY9" fmla="*/ 1519915 h 1519916"/>
                      <a:gd name="connsiteX10" fmla="*/ 35764 w 1544332"/>
                      <a:gd name="connsiteY10" fmla="*/ 779516 h 1519916"/>
                      <a:gd name="connsiteX11" fmla="*/ 204 w 1544332"/>
                      <a:gd name="connsiteY11" fmla="*/ 664815 h 1519916"/>
                      <a:gd name="connsiteX0" fmla="*/ 204 w 1544332"/>
                      <a:gd name="connsiteY0" fmla="*/ 907748 h 1762849"/>
                      <a:gd name="connsiteX1" fmla="*/ 18971 w 1544332"/>
                      <a:gd name="connsiteY1" fmla="*/ 745143 h 1762849"/>
                      <a:gd name="connsiteX2" fmla="*/ 100251 w 1544332"/>
                      <a:gd name="connsiteY2" fmla="*/ 613063 h 1762849"/>
                      <a:gd name="connsiteX3" fmla="*/ 341357 w 1544332"/>
                      <a:gd name="connsiteY3" fmla="*/ 336602 h 1762849"/>
                      <a:gd name="connsiteX4" fmla="*/ 678901 w 1544332"/>
                      <a:gd name="connsiteY4" fmla="*/ 34 h 1762849"/>
                      <a:gd name="connsiteX5" fmla="*/ 1141652 w 1544332"/>
                      <a:gd name="connsiteY5" fmla="*/ 318425 h 1762849"/>
                      <a:gd name="connsiteX6" fmla="*/ 1516562 w 1544332"/>
                      <a:gd name="connsiteY6" fmla="*/ 1004268 h 1762849"/>
                      <a:gd name="connsiteX7" fmla="*/ 1516561 w 1544332"/>
                      <a:gd name="connsiteY7" fmla="*/ 1022450 h 1762849"/>
                      <a:gd name="connsiteX8" fmla="*/ 776162 w 1544332"/>
                      <a:gd name="connsiteY8" fmla="*/ 1762849 h 1762849"/>
                      <a:gd name="connsiteX9" fmla="*/ 776163 w 1544332"/>
                      <a:gd name="connsiteY9" fmla="*/ 1762848 h 1762849"/>
                      <a:gd name="connsiteX10" fmla="*/ 35764 w 1544332"/>
                      <a:gd name="connsiteY10" fmla="*/ 1022449 h 1762849"/>
                      <a:gd name="connsiteX11" fmla="*/ 204 w 1544332"/>
                      <a:gd name="connsiteY11" fmla="*/ 907748 h 1762849"/>
                      <a:gd name="connsiteX0" fmla="*/ 204 w 1588262"/>
                      <a:gd name="connsiteY0" fmla="*/ 913112 h 1768213"/>
                      <a:gd name="connsiteX1" fmla="*/ 18971 w 1588262"/>
                      <a:gd name="connsiteY1" fmla="*/ 750507 h 1768213"/>
                      <a:gd name="connsiteX2" fmla="*/ 100251 w 1588262"/>
                      <a:gd name="connsiteY2" fmla="*/ 618427 h 1768213"/>
                      <a:gd name="connsiteX3" fmla="*/ 341357 w 1588262"/>
                      <a:gd name="connsiteY3" fmla="*/ 341966 h 1768213"/>
                      <a:gd name="connsiteX4" fmla="*/ 678901 w 1588262"/>
                      <a:gd name="connsiteY4" fmla="*/ 5398 h 1768213"/>
                      <a:gd name="connsiteX5" fmla="*/ 1278771 w 1588262"/>
                      <a:gd name="connsiteY5" fmla="*/ 179409 h 1768213"/>
                      <a:gd name="connsiteX6" fmla="*/ 1516562 w 1588262"/>
                      <a:gd name="connsiteY6" fmla="*/ 1009632 h 1768213"/>
                      <a:gd name="connsiteX7" fmla="*/ 1516561 w 1588262"/>
                      <a:gd name="connsiteY7" fmla="*/ 1027814 h 1768213"/>
                      <a:gd name="connsiteX8" fmla="*/ 776162 w 1588262"/>
                      <a:gd name="connsiteY8" fmla="*/ 1768213 h 1768213"/>
                      <a:gd name="connsiteX9" fmla="*/ 776163 w 1588262"/>
                      <a:gd name="connsiteY9" fmla="*/ 1768212 h 1768213"/>
                      <a:gd name="connsiteX10" fmla="*/ 35764 w 1588262"/>
                      <a:gd name="connsiteY10" fmla="*/ 1027813 h 1768213"/>
                      <a:gd name="connsiteX11" fmla="*/ 204 w 1588262"/>
                      <a:gd name="connsiteY11" fmla="*/ 913112 h 1768213"/>
                      <a:gd name="connsiteX0" fmla="*/ 204 w 1588262"/>
                      <a:gd name="connsiteY0" fmla="*/ 910106 h 1765207"/>
                      <a:gd name="connsiteX1" fmla="*/ 18971 w 1588262"/>
                      <a:gd name="connsiteY1" fmla="*/ 747501 h 1765207"/>
                      <a:gd name="connsiteX2" fmla="*/ 100251 w 1588262"/>
                      <a:gd name="connsiteY2" fmla="*/ 615421 h 1765207"/>
                      <a:gd name="connsiteX3" fmla="*/ 92050 w 1588262"/>
                      <a:gd name="connsiteY3" fmla="*/ 273333 h 1765207"/>
                      <a:gd name="connsiteX4" fmla="*/ 678901 w 1588262"/>
                      <a:gd name="connsiteY4" fmla="*/ 2392 h 1765207"/>
                      <a:gd name="connsiteX5" fmla="*/ 1278771 w 1588262"/>
                      <a:gd name="connsiteY5" fmla="*/ 176403 h 1765207"/>
                      <a:gd name="connsiteX6" fmla="*/ 1516562 w 1588262"/>
                      <a:gd name="connsiteY6" fmla="*/ 1006626 h 1765207"/>
                      <a:gd name="connsiteX7" fmla="*/ 1516561 w 1588262"/>
                      <a:gd name="connsiteY7" fmla="*/ 1024808 h 1765207"/>
                      <a:gd name="connsiteX8" fmla="*/ 776162 w 1588262"/>
                      <a:gd name="connsiteY8" fmla="*/ 1765207 h 1765207"/>
                      <a:gd name="connsiteX9" fmla="*/ 776163 w 1588262"/>
                      <a:gd name="connsiteY9" fmla="*/ 1765206 h 1765207"/>
                      <a:gd name="connsiteX10" fmla="*/ 35764 w 1588262"/>
                      <a:gd name="connsiteY10" fmla="*/ 1024807 h 1765207"/>
                      <a:gd name="connsiteX11" fmla="*/ 204 w 1588262"/>
                      <a:gd name="connsiteY11" fmla="*/ 910106 h 1765207"/>
                      <a:gd name="connsiteX0" fmla="*/ 647 w 1588705"/>
                      <a:gd name="connsiteY0" fmla="*/ 910106 h 1765207"/>
                      <a:gd name="connsiteX1" fmla="*/ 19414 w 1588705"/>
                      <a:gd name="connsiteY1" fmla="*/ 747501 h 1765207"/>
                      <a:gd name="connsiteX2" fmla="*/ 92493 w 1588705"/>
                      <a:gd name="connsiteY2" fmla="*/ 273333 h 1765207"/>
                      <a:gd name="connsiteX3" fmla="*/ 679344 w 1588705"/>
                      <a:gd name="connsiteY3" fmla="*/ 2392 h 1765207"/>
                      <a:gd name="connsiteX4" fmla="*/ 1279214 w 1588705"/>
                      <a:gd name="connsiteY4" fmla="*/ 176403 h 1765207"/>
                      <a:gd name="connsiteX5" fmla="*/ 1517005 w 1588705"/>
                      <a:gd name="connsiteY5" fmla="*/ 1006626 h 1765207"/>
                      <a:gd name="connsiteX6" fmla="*/ 1517004 w 1588705"/>
                      <a:gd name="connsiteY6" fmla="*/ 1024808 h 1765207"/>
                      <a:gd name="connsiteX7" fmla="*/ 776605 w 1588705"/>
                      <a:gd name="connsiteY7" fmla="*/ 1765207 h 1765207"/>
                      <a:gd name="connsiteX8" fmla="*/ 776606 w 1588705"/>
                      <a:gd name="connsiteY8" fmla="*/ 1765206 h 1765207"/>
                      <a:gd name="connsiteX9" fmla="*/ 36207 w 1588705"/>
                      <a:gd name="connsiteY9" fmla="*/ 1024807 h 1765207"/>
                      <a:gd name="connsiteX10" fmla="*/ 647 w 1588705"/>
                      <a:gd name="connsiteY10" fmla="*/ 910106 h 1765207"/>
                      <a:gd name="connsiteX0" fmla="*/ 1645 w 1589703"/>
                      <a:gd name="connsiteY0" fmla="*/ 912461 h 1767562"/>
                      <a:gd name="connsiteX1" fmla="*/ 20412 w 1589703"/>
                      <a:gd name="connsiteY1" fmla="*/ 749856 h 1767562"/>
                      <a:gd name="connsiteX2" fmla="*/ 143353 w 1589703"/>
                      <a:gd name="connsiteY2" fmla="*/ 328191 h 1767562"/>
                      <a:gd name="connsiteX3" fmla="*/ 680342 w 1589703"/>
                      <a:gd name="connsiteY3" fmla="*/ 4747 h 1767562"/>
                      <a:gd name="connsiteX4" fmla="*/ 1280212 w 1589703"/>
                      <a:gd name="connsiteY4" fmla="*/ 178758 h 1767562"/>
                      <a:gd name="connsiteX5" fmla="*/ 1518003 w 1589703"/>
                      <a:gd name="connsiteY5" fmla="*/ 1008981 h 1767562"/>
                      <a:gd name="connsiteX6" fmla="*/ 1518002 w 1589703"/>
                      <a:gd name="connsiteY6" fmla="*/ 1027163 h 1767562"/>
                      <a:gd name="connsiteX7" fmla="*/ 777603 w 1589703"/>
                      <a:gd name="connsiteY7" fmla="*/ 1767562 h 1767562"/>
                      <a:gd name="connsiteX8" fmla="*/ 777604 w 1589703"/>
                      <a:gd name="connsiteY8" fmla="*/ 1767561 h 1767562"/>
                      <a:gd name="connsiteX9" fmla="*/ 37205 w 1589703"/>
                      <a:gd name="connsiteY9" fmla="*/ 1027162 h 1767562"/>
                      <a:gd name="connsiteX10" fmla="*/ 1645 w 1589703"/>
                      <a:gd name="connsiteY10" fmla="*/ 912461 h 1767562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46696"/>
                      <a:gd name="connsiteY0" fmla="*/ 917689 h 1772790"/>
                      <a:gd name="connsiteX1" fmla="*/ 20412 w 1546696"/>
                      <a:gd name="connsiteY1" fmla="*/ 755084 h 1772790"/>
                      <a:gd name="connsiteX2" fmla="*/ 143353 w 1546696"/>
                      <a:gd name="connsiteY2" fmla="*/ 333419 h 1772790"/>
                      <a:gd name="connsiteX3" fmla="*/ 680342 w 1546696"/>
                      <a:gd name="connsiteY3" fmla="*/ 9975 h 1772790"/>
                      <a:gd name="connsiteX4" fmla="*/ 1130629 w 1546696"/>
                      <a:gd name="connsiteY4" fmla="*/ 144610 h 1772790"/>
                      <a:gd name="connsiteX5" fmla="*/ 1518003 w 1546696"/>
                      <a:gd name="connsiteY5" fmla="*/ 1014209 h 1772790"/>
                      <a:gd name="connsiteX6" fmla="*/ 1518002 w 1546696"/>
                      <a:gd name="connsiteY6" fmla="*/ 1032391 h 1772790"/>
                      <a:gd name="connsiteX7" fmla="*/ 777603 w 1546696"/>
                      <a:gd name="connsiteY7" fmla="*/ 1772790 h 1772790"/>
                      <a:gd name="connsiteX8" fmla="*/ 777604 w 1546696"/>
                      <a:gd name="connsiteY8" fmla="*/ 1772789 h 1772790"/>
                      <a:gd name="connsiteX9" fmla="*/ 37205 w 1546696"/>
                      <a:gd name="connsiteY9" fmla="*/ 1032390 h 1772790"/>
                      <a:gd name="connsiteX10" fmla="*/ 1645 w 1546696"/>
                      <a:gd name="connsiteY10" fmla="*/ 917689 h 1772790"/>
                      <a:gd name="connsiteX0" fmla="*/ 1645 w 1566973"/>
                      <a:gd name="connsiteY0" fmla="*/ 915562 h 1770663"/>
                      <a:gd name="connsiteX1" fmla="*/ 20412 w 1566973"/>
                      <a:gd name="connsiteY1" fmla="*/ 752957 h 1770663"/>
                      <a:gd name="connsiteX2" fmla="*/ 143353 w 1566973"/>
                      <a:gd name="connsiteY2" fmla="*/ 331292 h 1770663"/>
                      <a:gd name="connsiteX3" fmla="*/ 680342 w 1566973"/>
                      <a:gd name="connsiteY3" fmla="*/ 7848 h 1770663"/>
                      <a:gd name="connsiteX4" fmla="*/ 1242817 w 1566973"/>
                      <a:gd name="connsiteY4" fmla="*/ 155608 h 1770663"/>
                      <a:gd name="connsiteX5" fmla="*/ 1518003 w 1566973"/>
                      <a:gd name="connsiteY5" fmla="*/ 1012082 h 1770663"/>
                      <a:gd name="connsiteX6" fmla="*/ 1518002 w 1566973"/>
                      <a:gd name="connsiteY6" fmla="*/ 1030264 h 1770663"/>
                      <a:gd name="connsiteX7" fmla="*/ 777603 w 1566973"/>
                      <a:gd name="connsiteY7" fmla="*/ 1770663 h 1770663"/>
                      <a:gd name="connsiteX8" fmla="*/ 777604 w 1566973"/>
                      <a:gd name="connsiteY8" fmla="*/ 1770662 h 1770663"/>
                      <a:gd name="connsiteX9" fmla="*/ 37205 w 1566973"/>
                      <a:gd name="connsiteY9" fmla="*/ 1030263 h 1770663"/>
                      <a:gd name="connsiteX10" fmla="*/ 1645 w 1566973"/>
                      <a:gd name="connsiteY10" fmla="*/ 915562 h 1770663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38386"/>
                      <a:gd name="connsiteY0" fmla="*/ 915560 h 1770661"/>
                      <a:gd name="connsiteX1" fmla="*/ 20412 w 1538386"/>
                      <a:gd name="connsiteY1" fmla="*/ 752955 h 1770661"/>
                      <a:gd name="connsiteX2" fmla="*/ 143353 w 1538386"/>
                      <a:gd name="connsiteY2" fmla="*/ 331290 h 1770661"/>
                      <a:gd name="connsiteX3" fmla="*/ 680342 w 1538386"/>
                      <a:gd name="connsiteY3" fmla="*/ 7846 h 1770661"/>
                      <a:gd name="connsiteX4" fmla="*/ 1242817 w 1538386"/>
                      <a:gd name="connsiteY4" fmla="*/ 155606 h 1770661"/>
                      <a:gd name="connsiteX5" fmla="*/ 1518003 w 1538386"/>
                      <a:gd name="connsiteY5" fmla="*/ 1012080 h 1770661"/>
                      <a:gd name="connsiteX6" fmla="*/ 1518002 w 1538386"/>
                      <a:gd name="connsiteY6" fmla="*/ 1030262 h 1770661"/>
                      <a:gd name="connsiteX7" fmla="*/ 777603 w 1538386"/>
                      <a:gd name="connsiteY7" fmla="*/ 1770661 h 1770661"/>
                      <a:gd name="connsiteX8" fmla="*/ 777604 w 1538386"/>
                      <a:gd name="connsiteY8" fmla="*/ 1770660 h 1770661"/>
                      <a:gd name="connsiteX9" fmla="*/ 37205 w 1538386"/>
                      <a:gd name="connsiteY9" fmla="*/ 1030261 h 1770661"/>
                      <a:gd name="connsiteX10" fmla="*/ 1645 w 1538386"/>
                      <a:gd name="connsiteY10" fmla="*/ 915560 h 1770661"/>
                      <a:gd name="connsiteX0" fmla="*/ 1645 w 1546996"/>
                      <a:gd name="connsiteY0" fmla="*/ 915560 h 1770661"/>
                      <a:gd name="connsiteX1" fmla="*/ 20412 w 1546996"/>
                      <a:gd name="connsiteY1" fmla="*/ 752955 h 1770661"/>
                      <a:gd name="connsiteX2" fmla="*/ 143353 w 1546996"/>
                      <a:gd name="connsiteY2" fmla="*/ 331290 h 1770661"/>
                      <a:gd name="connsiteX3" fmla="*/ 680342 w 1546996"/>
                      <a:gd name="connsiteY3" fmla="*/ 7846 h 1770661"/>
                      <a:gd name="connsiteX4" fmla="*/ 1242817 w 1546996"/>
                      <a:gd name="connsiteY4" fmla="*/ 155606 h 1770661"/>
                      <a:gd name="connsiteX5" fmla="*/ 1518003 w 1546996"/>
                      <a:gd name="connsiteY5" fmla="*/ 1012080 h 1770661"/>
                      <a:gd name="connsiteX6" fmla="*/ 1538777 w 1546996"/>
                      <a:gd name="connsiteY6" fmla="*/ 1128703 h 1770661"/>
                      <a:gd name="connsiteX7" fmla="*/ 777603 w 1546996"/>
                      <a:gd name="connsiteY7" fmla="*/ 1770661 h 1770661"/>
                      <a:gd name="connsiteX8" fmla="*/ 777604 w 1546996"/>
                      <a:gd name="connsiteY8" fmla="*/ 1770660 h 1770661"/>
                      <a:gd name="connsiteX9" fmla="*/ 37205 w 1546996"/>
                      <a:gd name="connsiteY9" fmla="*/ 1030261 h 1770661"/>
                      <a:gd name="connsiteX10" fmla="*/ 1645 w 1546996"/>
                      <a:gd name="connsiteY10" fmla="*/ 915560 h 1770661"/>
                      <a:gd name="connsiteX0" fmla="*/ 1645 w 1546996"/>
                      <a:gd name="connsiteY0" fmla="*/ 915560 h 1847225"/>
                      <a:gd name="connsiteX1" fmla="*/ 20412 w 1546996"/>
                      <a:gd name="connsiteY1" fmla="*/ 752955 h 1847225"/>
                      <a:gd name="connsiteX2" fmla="*/ 143353 w 1546996"/>
                      <a:gd name="connsiteY2" fmla="*/ 331290 h 1847225"/>
                      <a:gd name="connsiteX3" fmla="*/ 680342 w 1546996"/>
                      <a:gd name="connsiteY3" fmla="*/ 7846 h 1847225"/>
                      <a:gd name="connsiteX4" fmla="*/ 1242817 w 1546996"/>
                      <a:gd name="connsiteY4" fmla="*/ 155606 h 1847225"/>
                      <a:gd name="connsiteX5" fmla="*/ 1518003 w 1546996"/>
                      <a:gd name="connsiteY5" fmla="*/ 1012080 h 1847225"/>
                      <a:gd name="connsiteX6" fmla="*/ 1538777 w 1546996"/>
                      <a:gd name="connsiteY6" fmla="*/ 1128703 h 1847225"/>
                      <a:gd name="connsiteX7" fmla="*/ 777603 w 1546996"/>
                      <a:gd name="connsiteY7" fmla="*/ 1770661 h 1847225"/>
                      <a:gd name="connsiteX8" fmla="*/ 777603 w 1546996"/>
                      <a:gd name="connsiteY8" fmla="*/ 1847225 h 1847225"/>
                      <a:gd name="connsiteX9" fmla="*/ 37205 w 1546996"/>
                      <a:gd name="connsiteY9" fmla="*/ 1030261 h 1847225"/>
                      <a:gd name="connsiteX10" fmla="*/ 1645 w 154699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37205 w 1597206"/>
                      <a:gd name="connsiteY9" fmla="*/ 1030261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47225"/>
                      <a:gd name="connsiteX1" fmla="*/ 20412 w 1597206"/>
                      <a:gd name="connsiteY1" fmla="*/ 752955 h 1847225"/>
                      <a:gd name="connsiteX2" fmla="*/ 143353 w 1597206"/>
                      <a:gd name="connsiteY2" fmla="*/ 331290 h 1847225"/>
                      <a:gd name="connsiteX3" fmla="*/ 680342 w 1597206"/>
                      <a:gd name="connsiteY3" fmla="*/ 7846 h 1847225"/>
                      <a:gd name="connsiteX4" fmla="*/ 1242817 w 1597206"/>
                      <a:gd name="connsiteY4" fmla="*/ 155606 h 1847225"/>
                      <a:gd name="connsiteX5" fmla="*/ 1518003 w 1597206"/>
                      <a:gd name="connsiteY5" fmla="*/ 1012080 h 1847225"/>
                      <a:gd name="connsiteX6" fmla="*/ 1538777 w 1597206"/>
                      <a:gd name="connsiteY6" fmla="*/ 1128703 h 1847225"/>
                      <a:gd name="connsiteX7" fmla="*/ 808767 w 1597206"/>
                      <a:gd name="connsiteY7" fmla="*/ 1828085 h 1847225"/>
                      <a:gd name="connsiteX8" fmla="*/ 777603 w 1597206"/>
                      <a:gd name="connsiteY8" fmla="*/ 1847225 h 1847225"/>
                      <a:gd name="connsiteX9" fmla="*/ 89144 w 1597206"/>
                      <a:gd name="connsiteY9" fmla="*/ 986509 h 1847225"/>
                      <a:gd name="connsiteX10" fmla="*/ 1645 w 1597206"/>
                      <a:gd name="connsiteY10" fmla="*/ 915560 h 1847225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1645 w 1597206"/>
                      <a:gd name="connsiteY0" fmla="*/ 915560 h 1836601"/>
                      <a:gd name="connsiteX1" fmla="*/ 20412 w 1597206"/>
                      <a:gd name="connsiteY1" fmla="*/ 752955 h 1836601"/>
                      <a:gd name="connsiteX2" fmla="*/ 143353 w 1597206"/>
                      <a:gd name="connsiteY2" fmla="*/ 331290 h 1836601"/>
                      <a:gd name="connsiteX3" fmla="*/ 680342 w 1597206"/>
                      <a:gd name="connsiteY3" fmla="*/ 7846 h 1836601"/>
                      <a:gd name="connsiteX4" fmla="*/ 1242817 w 1597206"/>
                      <a:gd name="connsiteY4" fmla="*/ 155606 h 1836601"/>
                      <a:gd name="connsiteX5" fmla="*/ 1518003 w 1597206"/>
                      <a:gd name="connsiteY5" fmla="*/ 1012080 h 1836601"/>
                      <a:gd name="connsiteX6" fmla="*/ 1538777 w 1597206"/>
                      <a:gd name="connsiteY6" fmla="*/ 1128703 h 1836601"/>
                      <a:gd name="connsiteX7" fmla="*/ 808767 w 1597206"/>
                      <a:gd name="connsiteY7" fmla="*/ 1828085 h 1836601"/>
                      <a:gd name="connsiteX8" fmla="*/ 89144 w 1597206"/>
                      <a:gd name="connsiteY8" fmla="*/ 986509 h 1836601"/>
                      <a:gd name="connsiteX9" fmla="*/ 1645 w 1597206"/>
                      <a:gd name="connsiteY9" fmla="*/ 915560 h 1836601"/>
                      <a:gd name="connsiteX0" fmla="*/ 1645 w 1597206"/>
                      <a:gd name="connsiteY0" fmla="*/ 915560 h 1836599"/>
                      <a:gd name="connsiteX1" fmla="*/ 20412 w 1597206"/>
                      <a:gd name="connsiteY1" fmla="*/ 752955 h 1836599"/>
                      <a:gd name="connsiteX2" fmla="*/ 143353 w 1597206"/>
                      <a:gd name="connsiteY2" fmla="*/ 331290 h 1836599"/>
                      <a:gd name="connsiteX3" fmla="*/ 680342 w 1597206"/>
                      <a:gd name="connsiteY3" fmla="*/ 7846 h 1836599"/>
                      <a:gd name="connsiteX4" fmla="*/ 1242817 w 1597206"/>
                      <a:gd name="connsiteY4" fmla="*/ 155606 h 1836599"/>
                      <a:gd name="connsiteX5" fmla="*/ 1518003 w 1597206"/>
                      <a:gd name="connsiteY5" fmla="*/ 1012080 h 1836599"/>
                      <a:gd name="connsiteX6" fmla="*/ 1538777 w 1597206"/>
                      <a:gd name="connsiteY6" fmla="*/ 1128703 h 1836599"/>
                      <a:gd name="connsiteX7" fmla="*/ 808767 w 1597206"/>
                      <a:gd name="connsiteY7" fmla="*/ 1828085 h 1836599"/>
                      <a:gd name="connsiteX8" fmla="*/ 89144 w 1597206"/>
                      <a:gd name="connsiteY8" fmla="*/ 986509 h 1836599"/>
                      <a:gd name="connsiteX9" fmla="*/ 1645 w 1597206"/>
                      <a:gd name="connsiteY9" fmla="*/ 915560 h 1836599"/>
                      <a:gd name="connsiteX0" fmla="*/ 58781 w 1654342"/>
                      <a:gd name="connsiteY0" fmla="*/ 915560 h 1836601"/>
                      <a:gd name="connsiteX1" fmla="*/ 77548 w 1654342"/>
                      <a:gd name="connsiteY1" fmla="*/ 752955 h 1836601"/>
                      <a:gd name="connsiteX2" fmla="*/ 200489 w 1654342"/>
                      <a:gd name="connsiteY2" fmla="*/ 331290 h 1836601"/>
                      <a:gd name="connsiteX3" fmla="*/ 737478 w 1654342"/>
                      <a:gd name="connsiteY3" fmla="*/ 7846 h 1836601"/>
                      <a:gd name="connsiteX4" fmla="*/ 1299953 w 1654342"/>
                      <a:gd name="connsiteY4" fmla="*/ 155606 h 1836601"/>
                      <a:gd name="connsiteX5" fmla="*/ 1575139 w 1654342"/>
                      <a:gd name="connsiteY5" fmla="*/ 1012080 h 1836601"/>
                      <a:gd name="connsiteX6" fmla="*/ 1595913 w 1654342"/>
                      <a:gd name="connsiteY6" fmla="*/ 1128703 h 1836601"/>
                      <a:gd name="connsiteX7" fmla="*/ 865903 w 1654342"/>
                      <a:gd name="connsiteY7" fmla="*/ 1828085 h 1836601"/>
                      <a:gd name="connsiteX8" fmla="*/ 58781 w 1654342"/>
                      <a:gd name="connsiteY8" fmla="*/ 915560 h 1836601"/>
                      <a:gd name="connsiteX0" fmla="*/ 58781 w 1654342"/>
                      <a:gd name="connsiteY0" fmla="*/ 915560 h 1836599"/>
                      <a:gd name="connsiteX1" fmla="*/ 77548 w 1654342"/>
                      <a:gd name="connsiteY1" fmla="*/ 752955 h 1836599"/>
                      <a:gd name="connsiteX2" fmla="*/ 200489 w 1654342"/>
                      <a:gd name="connsiteY2" fmla="*/ 331290 h 1836599"/>
                      <a:gd name="connsiteX3" fmla="*/ 737478 w 1654342"/>
                      <a:gd name="connsiteY3" fmla="*/ 7846 h 1836599"/>
                      <a:gd name="connsiteX4" fmla="*/ 1299953 w 1654342"/>
                      <a:gd name="connsiteY4" fmla="*/ 155606 h 1836599"/>
                      <a:gd name="connsiteX5" fmla="*/ 1575139 w 1654342"/>
                      <a:gd name="connsiteY5" fmla="*/ 1012080 h 1836599"/>
                      <a:gd name="connsiteX6" fmla="*/ 1595913 w 1654342"/>
                      <a:gd name="connsiteY6" fmla="*/ 1128703 h 1836599"/>
                      <a:gd name="connsiteX7" fmla="*/ 865903 w 1654342"/>
                      <a:gd name="connsiteY7" fmla="*/ 1828085 h 1836599"/>
                      <a:gd name="connsiteX8" fmla="*/ 58781 w 1654342"/>
                      <a:gd name="connsiteY8" fmla="*/ 915560 h 1836599"/>
                      <a:gd name="connsiteX0" fmla="*/ 58781 w 1609879"/>
                      <a:gd name="connsiteY0" fmla="*/ 915560 h 1838628"/>
                      <a:gd name="connsiteX1" fmla="*/ 77548 w 1609879"/>
                      <a:gd name="connsiteY1" fmla="*/ 752955 h 1838628"/>
                      <a:gd name="connsiteX2" fmla="*/ 200489 w 1609879"/>
                      <a:gd name="connsiteY2" fmla="*/ 331290 h 1838628"/>
                      <a:gd name="connsiteX3" fmla="*/ 737478 w 1609879"/>
                      <a:gd name="connsiteY3" fmla="*/ 7846 h 1838628"/>
                      <a:gd name="connsiteX4" fmla="*/ 1299953 w 1609879"/>
                      <a:gd name="connsiteY4" fmla="*/ 155606 h 1838628"/>
                      <a:gd name="connsiteX5" fmla="*/ 1595913 w 1609879"/>
                      <a:gd name="connsiteY5" fmla="*/ 1128703 h 1838628"/>
                      <a:gd name="connsiteX6" fmla="*/ 865903 w 1609879"/>
                      <a:gd name="connsiteY6" fmla="*/ 1828085 h 1838628"/>
                      <a:gd name="connsiteX7" fmla="*/ 58781 w 1609879"/>
                      <a:gd name="connsiteY7" fmla="*/ 915560 h 1838628"/>
                      <a:gd name="connsiteX0" fmla="*/ 58781 w 1609881"/>
                      <a:gd name="connsiteY0" fmla="*/ 915560 h 1837393"/>
                      <a:gd name="connsiteX1" fmla="*/ 77548 w 1609881"/>
                      <a:gd name="connsiteY1" fmla="*/ 752955 h 1837393"/>
                      <a:gd name="connsiteX2" fmla="*/ 200489 w 1609881"/>
                      <a:gd name="connsiteY2" fmla="*/ 331290 h 1837393"/>
                      <a:gd name="connsiteX3" fmla="*/ 737478 w 1609881"/>
                      <a:gd name="connsiteY3" fmla="*/ 7846 h 1837393"/>
                      <a:gd name="connsiteX4" fmla="*/ 1299953 w 1609881"/>
                      <a:gd name="connsiteY4" fmla="*/ 155606 h 1837393"/>
                      <a:gd name="connsiteX5" fmla="*/ 1595914 w 1609881"/>
                      <a:gd name="connsiteY5" fmla="*/ 1050919 h 1837393"/>
                      <a:gd name="connsiteX6" fmla="*/ 865903 w 1609881"/>
                      <a:gd name="connsiteY6" fmla="*/ 1828085 h 1837393"/>
                      <a:gd name="connsiteX7" fmla="*/ 58781 w 1609881"/>
                      <a:gd name="connsiteY7" fmla="*/ 915560 h 1837393"/>
                      <a:gd name="connsiteX0" fmla="*/ 58781 w 1615572"/>
                      <a:gd name="connsiteY0" fmla="*/ 915560 h 1883546"/>
                      <a:gd name="connsiteX1" fmla="*/ 77548 w 1615572"/>
                      <a:gd name="connsiteY1" fmla="*/ 752955 h 1883546"/>
                      <a:gd name="connsiteX2" fmla="*/ 200489 w 1615572"/>
                      <a:gd name="connsiteY2" fmla="*/ 331290 h 1883546"/>
                      <a:gd name="connsiteX3" fmla="*/ 737478 w 1615572"/>
                      <a:gd name="connsiteY3" fmla="*/ 7846 h 1883546"/>
                      <a:gd name="connsiteX4" fmla="*/ 1299953 w 1615572"/>
                      <a:gd name="connsiteY4" fmla="*/ 155606 h 1883546"/>
                      <a:gd name="connsiteX5" fmla="*/ 1595914 w 1615572"/>
                      <a:gd name="connsiteY5" fmla="*/ 1050919 h 1883546"/>
                      <a:gd name="connsiteX6" fmla="*/ 756831 w 1615572"/>
                      <a:gd name="connsiteY6" fmla="*/ 1874755 h 1883546"/>
                      <a:gd name="connsiteX7" fmla="*/ 58781 w 1615572"/>
                      <a:gd name="connsiteY7" fmla="*/ 915560 h 1883546"/>
                      <a:gd name="connsiteX0" fmla="*/ 71222 w 1581271"/>
                      <a:gd name="connsiteY0" fmla="*/ 1040015 h 1883546"/>
                      <a:gd name="connsiteX1" fmla="*/ 43245 w 1581271"/>
                      <a:gd name="connsiteY1" fmla="*/ 752955 h 1883546"/>
                      <a:gd name="connsiteX2" fmla="*/ 166186 w 1581271"/>
                      <a:gd name="connsiteY2" fmla="*/ 331290 h 1883546"/>
                      <a:gd name="connsiteX3" fmla="*/ 703175 w 1581271"/>
                      <a:gd name="connsiteY3" fmla="*/ 7846 h 1883546"/>
                      <a:gd name="connsiteX4" fmla="*/ 1265650 w 1581271"/>
                      <a:gd name="connsiteY4" fmla="*/ 155606 h 1883546"/>
                      <a:gd name="connsiteX5" fmla="*/ 1561611 w 1581271"/>
                      <a:gd name="connsiteY5" fmla="*/ 1050919 h 1883546"/>
                      <a:gd name="connsiteX6" fmla="*/ 722528 w 1581271"/>
                      <a:gd name="connsiteY6" fmla="*/ 1874755 h 1883546"/>
                      <a:gd name="connsiteX7" fmla="*/ 71222 w 1581271"/>
                      <a:gd name="connsiteY7" fmla="*/ 1040015 h 1883546"/>
                      <a:gd name="connsiteX0" fmla="*/ 71222 w 1581269"/>
                      <a:gd name="connsiteY0" fmla="*/ 1040015 h 1883546"/>
                      <a:gd name="connsiteX1" fmla="*/ 43245 w 1581269"/>
                      <a:gd name="connsiteY1" fmla="*/ 752955 h 1883546"/>
                      <a:gd name="connsiteX2" fmla="*/ 166186 w 1581269"/>
                      <a:gd name="connsiteY2" fmla="*/ 331290 h 1883546"/>
                      <a:gd name="connsiteX3" fmla="*/ 703175 w 1581269"/>
                      <a:gd name="connsiteY3" fmla="*/ 7846 h 1883546"/>
                      <a:gd name="connsiteX4" fmla="*/ 1265650 w 1581269"/>
                      <a:gd name="connsiteY4" fmla="*/ 155606 h 1883546"/>
                      <a:gd name="connsiteX5" fmla="*/ 1561611 w 1581269"/>
                      <a:gd name="connsiteY5" fmla="*/ 1050919 h 1883546"/>
                      <a:gd name="connsiteX6" fmla="*/ 722528 w 1581269"/>
                      <a:gd name="connsiteY6" fmla="*/ 1874755 h 1883546"/>
                      <a:gd name="connsiteX7" fmla="*/ 71222 w 1581269"/>
                      <a:gd name="connsiteY7" fmla="*/ 1040015 h 188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1269" h="1883546">
                        <a:moveTo>
                          <a:pt x="71222" y="1040015"/>
                        </a:moveTo>
                        <a:cubicBezTo>
                          <a:pt x="-60171" y="860827"/>
                          <a:pt x="27418" y="871076"/>
                          <a:pt x="43245" y="752955"/>
                        </a:cubicBezTo>
                        <a:cubicBezTo>
                          <a:pt x="59072" y="634834"/>
                          <a:pt x="56198" y="455475"/>
                          <a:pt x="166186" y="331290"/>
                        </a:cubicBezTo>
                        <a:cubicBezTo>
                          <a:pt x="276174" y="207105"/>
                          <a:pt x="519931" y="37127"/>
                          <a:pt x="703175" y="7846"/>
                        </a:cubicBezTo>
                        <a:cubicBezTo>
                          <a:pt x="886419" y="-21435"/>
                          <a:pt x="1121885" y="31985"/>
                          <a:pt x="1265650" y="155606"/>
                        </a:cubicBezTo>
                        <a:cubicBezTo>
                          <a:pt x="1408723" y="342416"/>
                          <a:pt x="1652131" y="764394"/>
                          <a:pt x="1561611" y="1050919"/>
                        </a:cubicBezTo>
                        <a:cubicBezTo>
                          <a:pt x="1471091" y="1337444"/>
                          <a:pt x="1256092" y="1964993"/>
                          <a:pt x="722528" y="1874755"/>
                        </a:cubicBezTo>
                        <a:cubicBezTo>
                          <a:pt x="466339" y="1839231"/>
                          <a:pt x="358431" y="1763691"/>
                          <a:pt x="71222" y="1040015"/>
                        </a:cubicBezTo>
                        <a:close/>
                      </a:path>
                    </a:pathLst>
                  </a:custGeom>
                  <a:solidFill>
                    <a:srgbClr val="F8C2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sx="91000" sy="91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Szabadkézi sokszög 198">
                    <a:extLst>
                      <a:ext uri="{FF2B5EF4-FFF2-40B4-BE49-F238E27FC236}">
                        <a16:creationId xmlns:a16="http://schemas.microsoft.com/office/drawing/2014/main" id="{5564B373-413A-43A1-8CF9-15258524A488}"/>
                      </a:ext>
                    </a:extLst>
                  </p:cNvPr>
                  <p:cNvSpPr/>
                  <p:nvPr/>
                </p:nvSpPr>
                <p:spPr>
                  <a:xfrm>
                    <a:off x="2193795" y="2118919"/>
                    <a:ext cx="339202" cy="223274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  <a:gd name="connsiteX0" fmla="*/ 634232 w 1295725"/>
                      <a:gd name="connsiteY0" fmla="*/ 569 h 503032"/>
                      <a:gd name="connsiteX1" fmla="*/ 1292734 w 1295725"/>
                      <a:gd name="connsiteY1" fmla="*/ 135586 h 503032"/>
                      <a:gd name="connsiteX2" fmla="*/ 1295725 w 1295725"/>
                      <a:gd name="connsiteY2" fmla="*/ 139635 h 503032"/>
                      <a:gd name="connsiteX3" fmla="*/ 1292734 w 1295725"/>
                      <a:gd name="connsiteY3" fmla="*/ 145382 h 503032"/>
                      <a:gd name="connsiteX4" fmla="*/ 647862 w 1295725"/>
                      <a:gd name="connsiteY4" fmla="*/ 503032 h 503032"/>
                      <a:gd name="connsiteX5" fmla="*/ 2990 w 1295725"/>
                      <a:gd name="connsiteY5" fmla="*/ 145382 h 503032"/>
                      <a:gd name="connsiteX6" fmla="*/ 0 w 1295725"/>
                      <a:gd name="connsiteY6" fmla="*/ 139635 h 503032"/>
                      <a:gd name="connsiteX7" fmla="*/ 2990 w 1295725"/>
                      <a:gd name="connsiteY7" fmla="*/ 135586 h 503032"/>
                      <a:gd name="connsiteX8" fmla="*/ 634232 w 1295725"/>
                      <a:gd name="connsiteY8" fmla="*/ 569 h 503032"/>
                      <a:gd name="connsiteX0" fmla="*/ 623532 w 1295725"/>
                      <a:gd name="connsiteY0" fmla="*/ 140915 h 417477"/>
                      <a:gd name="connsiteX1" fmla="*/ 1292734 w 1295725"/>
                      <a:gd name="connsiteY1" fmla="*/ 50031 h 417477"/>
                      <a:gd name="connsiteX2" fmla="*/ 1295725 w 1295725"/>
                      <a:gd name="connsiteY2" fmla="*/ 54080 h 417477"/>
                      <a:gd name="connsiteX3" fmla="*/ 1292734 w 1295725"/>
                      <a:gd name="connsiteY3" fmla="*/ 59827 h 417477"/>
                      <a:gd name="connsiteX4" fmla="*/ 647862 w 1295725"/>
                      <a:gd name="connsiteY4" fmla="*/ 417477 h 417477"/>
                      <a:gd name="connsiteX5" fmla="*/ 2990 w 1295725"/>
                      <a:gd name="connsiteY5" fmla="*/ 59827 h 417477"/>
                      <a:gd name="connsiteX6" fmla="*/ 0 w 1295725"/>
                      <a:gd name="connsiteY6" fmla="*/ 54080 h 417477"/>
                      <a:gd name="connsiteX7" fmla="*/ 2990 w 1295725"/>
                      <a:gd name="connsiteY7" fmla="*/ 50031 h 417477"/>
                      <a:gd name="connsiteX8" fmla="*/ 623532 w 1295725"/>
                      <a:gd name="connsiteY8" fmla="*/ 140915 h 417477"/>
                      <a:gd name="connsiteX0" fmla="*/ 623532 w 1295725"/>
                      <a:gd name="connsiteY0" fmla="*/ 176203 h 453863"/>
                      <a:gd name="connsiteX1" fmla="*/ 1292734 w 1295725"/>
                      <a:gd name="connsiteY1" fmla="*/ 85319 h 453863"/>
                      <a:gd name="connsiteX2" fmla="*/ 1295725 w 1295725"/>
                      <a:gd name="connsiteY2" fmla="*/ 89368 h 453863"/>
                      <a:gd name="connsiteX3" fmla="*/ 1292731 w 1295725"/>
                      <a:gd name="connsiteY3" fmla="*/ 0 h 453863"/>
                      <a:gd name="connsiteX4" fmla="*/ 647862 w 1295725"/>
                      <a:gd name="connsiteY4" fmla="*/ 452765 h 453863"/>
                      <a:gd name="connsiteX5" fmla="*/ 2990 w 1295725"/>
                      <a:gd name="connsiteY5" fmla="*/ 95115 h 453863"/>
                      <a:gd name="connsiteX6" fmla="*/ 0 w 1295725"/>
                      <a:gd name="connsiteY6" fmla="*/ 89368 h 453863"/>
                      <a:gd name="connsiteX7" fmla="*/ 2990 w 1295725"/>
                      <a:gd name="connsiteY7" fmla="*/ 85319 h 453863"/>
                      <a:gd name="connsiteX8" fmla="*/ 623532 w 1295725"/>
                      <a:gd name="connsiteY8" fmla="*/ 176203 h 453863"/>
                      <a:gd name="connsiteX0" fmla="*/ 623532 w 1298331"/>
                      <a:gd name="connsiteY0" fmla="*/ 176203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23532 w 1298331"/>
                      <a:gd name="connsiteY8" fmla="*/ 176203 h 453863"/>
                      <a:gd name="connsiteX0" fmla="*/ 655630 w 1298331"/>
                      <a:gd name="connsiteY0" fmla="*/ 28320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655630 w 1298331"/>
                      <a:gd name="connsiteY8" fmla="*/ 283209 h 453863"/>
                      <a:gd name="connsiteX0" fmla="*/ 709126 w 1298331"/>
                      <a:gd name="connsiteY0" fmla="*/ 140534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709126 w 1298331"/>
                      <a:gd name="connsiteY8" fmla="*/ 140534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884230 w 1298331"/>
                      <a:gd name="connsiteY8" fmla="*/ 57139 h 453863"/>
                      <a:gd name="connsiteX0" fmla="*/ 884230 w 1298331"/>
                      <a:gd name="connsiteY0" fmla="*/ 5713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57139 h 453863"/>
                      <a:gd name="connsiteX0" fmla="*/ 884230 w 1298331"/>
                      <a:gd name="connsiteY0" fmla="*/ 103469 h 453863"/>
                      <a:gd name="connsiteX1" fmla="*/ 1292734 w 1298331"/>
                      <a:gd name="connsiteY1" fmla="*/ 85319 h 453863"/>
                      <a:gd name="connsiteX2" fmla="*/ 1295725 w 1298331"/>
                      <a:gd name="connsiteY2" fmla="*/ 89368 h 453863"/>
                      <a:gd name="connsiteX3" fmla="*/ 1292731 w 1298331"/>
                      <a:gd name="connsiteY3" fmla="*/ 0 h 453863"/>
                      <a:gd name="connsiteX4" fmla="*/ 647862 w 1298331"/>
                      <a:gd name="connsiteY4" fmla="*/ 452765 h 453863"/>
                      <a:gd name="connsiteX5" fmla="*/ 2990 w 1298331"/>
                      <a:gd name="connsiteY5" fmla="*/ 95115 h 453863"/>
                      <a:gd name="connsiteX6" fmla="*/ 0 w 1298331"/>
                      <a:gd name="connsiteY6" fmla="*/ 89368 h 453863"/>
                      <a:gd name="connsiteX7" fmla="*/ 2990 w 1298331"/>
                      <a:gd name="connsiteY7" fmla="*/ 85319 h 453863"/>
                      <a:gd name="connsiteX8" fmla="*/ 463977 w 1298331"/>
                      <a:gd name="connsiteY8" fmla="*/ 132887 h 453863"/>
                      <a:gd name="connsiteX9" fmla="*/ 884230 w 1298331"/>
                      <a:gd name="connsiteY9" fmla="*/ 103469 h 45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98331" h="453863">
                        <a:moveTo>
                          <a:pt x="884230" y="103469"/>
                        </a:moveTo>
                        <a:cubicBezTo>
                          <a:pt x="1022356" y="95541"/>
                          <a:pt x="1152978" y="-66701"/>
                          <a:pt x="1292734" y="85319"/>
                        </a:cubicBezTo>
                        <a:lnTo>
                          <a:pt x="1295725" y="89368"/>
                        </a:lnTo>
                        <a:lnTo>
                          <a:pt x="1292731" y="0"/>
                        </a:lnTo>
                        <a:cubicBezTo>
                          <a:pt x="1356258" y="203889"/>
                          <a:pt x="862819" y="436913"/>
                          <a:pt x="647862" y="452765"/>
                        </a:cubicBezTo>
                        <a:cubicBezTo>
                          <a:pt x="432905" y="468617"/>
                          <a:pt x="142746" y="310895"/>
                          <a:pt x="2990" y="95115"/>
                        </a:cubicBezTo>
                        <a:lnTo>
                          <a:pt x="0" y="89368"/>
                        </a:lnTo>
                        <a:lnTo>
                          <a:pt x="2990" y="85319"/>
                        </a:lnTo>
                        <a:cubicBezTo>
                          <a:pt x="80319" y="72496"/>
                          <a:pt x="317104" y="137584"/>
                          <a:pt x="463977" y="132887"/>
                        </a:cubicBezTo>
                        <a:cubicBezTo>
                          <a:pt x="610850" y="128190"/>
                          <a:pt x="746104" y="111397"/>
                          <a:pt x="884230" y="103469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7" name="Csoportba foglalás 196">
                    <a:extLst>
                      <a:ext uri="{FF2B5EF4-FFF2-40B4-BE49-F238E27FC236}">
                        <a16:creationId xmlns:a16="http://schemas.microsoft.com/office/drawing/2014/main" id="{133EEB27-40BD-4232-B4ED-EB95C302CE36}"/>
                      </a:ext>
                    </a:extLst>
                  </p:cNvPr>
                  <p:cNvGrpSpPr/>
                  <p:nvPr/>
                </p:nvGrpSpPr>
                <p:grpSpPr>
                  <a:xfrm>
                    <a:off x="2246180" y="1575206"/>
                    <a:ext cx="566679" cy="495325"/>
                    <a:chOff x="3913508" y="3099339"/>
                    <a:chExt cx="794000" cy="860907"/>
                  </a:xfrm>
                </p:grpSpPr>
                <p:sp>
                  <p:nvSpPr>
                    <p:cNvPr id="211" name="Szabadkézi sokszög 220">
                      <a:extLst>
                        <a:ext uri="{FF2B5EF4-FFF2-40B4-BE49-F238E27FC236}">
                          <a16:creationId xmlns:a16="http://schemas.microsoft.com/office/drawing/2014/main" id="{6AF4695D-F030-420D-B7F5-05DEBF2C1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4779" y="3557771"/>
                      <a:ext cx="52729" cy="4073"/>
                    </a:xfrm>
                    <a:custGeom>
                      <a:avLst/>
                      <a:gdLst>
                        <a:gd name="connsiteX0" fmla="*/ 104871 w 104871"/>
                        <a:gd name="connsiteY0" fmla="*/ 0 h 9808"/>
                        <a:gd name="connsiteX1" fmla="*/ 12591 w 104871"/>
                        <a:gd name="connsiteY1" fmla="*/ 6906 h 9808"/>
                        <a:gd name="connsiteX2" fmla="*/ 0 w 104871"/>
                        <a:gd name="connsiteY2" fmla="*/ 9808 h 9808"/>
                        <a:gd name="connsiteX3" fmla="*/ 104871 w 104871"/>
                        <a:gd name="connsiteY3" fmla="*/ 0 h 9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871" h="9808">
                          <a:moveTo>
                            <a:pt x="104871" y="0"/>
                          </a:moveTo>
                          <a:lnTo>
                            <a:pt x="12591" y="6906"/>
                          </a:lnTo>
                          <a:lnTo>
                            <a:pt x="0" y="9808"/>
                          </a:lnTo>
                          <a:lnTo>
                            <a:pt x="104871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2" name="Szabadkézi sokszög 221">
                      <a:extLst>
                        <a:ext uri="{FF2B5EF4-FFF2-40B4-BE49-F238E27FC236}">
                          <a16:creationId xmlns:a16="http://schemas.microsoft.com/office/drawing/2014/main" id="{A8B7A4A1-34C3-4790-B7C7-7414E6B1B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9276" y="3561844"/>
                      <a:ext cx="15504" cy="2951"/>
                    </a:xfrm>
                    <a:custGeom>
                      <a:avLst/>
                      <a:gdLst>
                        <a:gd name="connsiteX0" fmla="*/ 30834 w 30834"/>
                        <a:gd name="connsiteY0" fmla="*/ 0 h 7106"/>
                        <a:gd name="connsiteX1" fmla="*/ 21261 w 30834"/>
                        <a:gd name="connsiteY1" fmla="*/ 895 h 7106"/>
                        <a:gd name="connsiteX2" fmla="*/ 0 w 30834"/>
                        <a:gd name="connsiteY2" fmla="*/ 7106 h 7106"/>
                        <a:gd name="connsiteX3" fmla="*/ 30834 w 30834"/>
                        <a:gd name="connsiteY3" fmla="*/ 0 h 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834" h="7106">
                          <a:moveTo>
                            <a:pt x="30834" y="0"/>
                          </a:moveTo>
                          <a:lnTo>
                            <a:pt x="21261" y="895"/>
                          </a:lnTo>
                          <a:lnTo>
                            <a:pt x="0" y="7106"/>
                          </a:lnTo>
                          <a:lnTo>
                            <a:pt x="30834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3" name="Szabadkézi sokszög 222">
                      <a:extLst>
                        <a:ext uri="{FF2B5EF4-FFF2-40B4-BE49-F238E27FC236}">
                          <a16:creationId xmlns:a16="http://schemas.microsoft.com/office/drawing/2014/main" id="{B68D86FC-C6AA-4FCE-B024-98C0C0B17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970" y="3564794"/>
                      <a:ext cx="33306" cy="8035"/>
                    </a:xfrm>
                    <a:custGeom>
                      <a:avLst/>
                      <a:gdLst>
                        <a:gd name="connsiteX0" fmla="*/ 66242 w 66242"/>
                        <a:gd name="connsiteY0" fmla="*/ 0 h 19349"/>
                        <a:gd name="connsiteX1" fmla="*/ 23671 w 66242"/>
                        <a:gd name="connsiteY1" fmla="*/ 9810 h 19349"/>
                        <a:gd name="connsiteX2" fmla="*/ 0 w 66242"/>
                        <a:gd name="connsiteY2" fmla="*/ 19349 h 19349"/>
                        <a:gd name="connsiteX3" fmla="*/ 66242 w 66242"/>
                        <a:gd name="connsiteY3" fmla="*/ 0 h 1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242" h="19349">
                          <a:moveTo>
                            <a:pt x="66242" y="0"/>
                          </a:moveTo>
                          <a:lnTo>
                            <a:pt x="23671" y="9810"/>
                          </a:lnTo>
                          <a:lnTo>
                            <a:pt x="0" y="19349"/>
                          </a:lnTo>
                          <a:lnTo>
                            <a:pt x="66242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4" name="Szabadkézi sokszög 223">
                      <a:extLst>
                        <a:ext uri="{FF2B5EF4-FFF2-40B4-BE49-F238E27FC236}">
                          <a16:creationId xmlns:a16="http://schemas.microsoft.com/office/drawing/2014/main" id="{E1B4CE1E-64E9-4F30-87D2-1F811722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0411" y="3572829"/>
                      <a:ext cx="15558" cy="5178"/>
                    </a:xfrm>
                    <a:custGeom>
                      <a:avLst/>
                      <a:gdLst>
                        <a:gd name="connsiteX0" fmla="*/ 30943 w 30943"/>
                        <a:gd name="connsiteY0" fmla="*/ 0 h 12469"/>
                        <a:gd name="connsiteX1" fmla="*/ 14568 w 30943"/>
                        <a:gd name="connsiteY1" fmla="*/ 4783 h 12469"/>
                        <a:gd name="connsiteX2" fmla="*/ 0 w 30943"/>
                        <a:gd name="connsiteY2" fmla="*/ 12469 h 12469"/>
                        <a:gd name="connsiteX3" fmla="*/ 30943 w 30943"/>
                        <a:gd name="connsiteY3" fmla="*/ 0 h 12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943" h="12469">
                          <a:moveTo>
                            <a:pt x="30943" y="0"/>
                          </a:moveTo>
                          <a:lnTo>
                            <a:pt x="14568" y="4783"/>
                          </a:lnTo>
                          <a:lnTo>
                            <a:pt x="0" y="12469"/>
                          </a:lnTo>
                          <a:lnTo>
                            <a:pt x="309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" name="Szabadkézi sokszög 224">
                      <a:extLst>
                        <a:ext uri="{FF2B5EF4-FFF2-40B4-BE49-F238E27FC236}">
                          <a16:creationId xmlns:a16="http://schemas.microsoft.com/office/drawing/2014/main" id="{C638A927-C969-4292-A22F-8F51836CD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1630" y="3578007"/>
                      <a:ext cx="28782" cy="12541"/>
                    </a:xfrm>
                    <a:custGeom>
                      <a:avLst/>
                      <a:gdLst>
                        <a:gd name="connsiteX0" fmla="*/ 57243 w 57243"/>
                        <a:gd name="connsiteY0" fmla="*/ 0 h 30201"/>
                        <a:gd name="connsiteX1" fmla="*/ 34038 w 57243"/>
                        <a:gd name="connsiteY1" fmla="*/ 9351 h 30201"/>
                        <a:gd name="connsiteX2" fmla="*/ 0 w 57243"/>
                        <a:gd name="connsiteY2" fmla="*/ 30201 h 30201"/>
                        <a:gd name="connsiteX3" fmla="*/ 57243 w 57243"/>
                        <a:gd name="connsiteY3" fmla="*/ 0 h 30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243" h="30201">
                          <a:moveTo>
                            <a:pt x="57243" y="0"/>
                          </a:moveTo>
                          <a:lnTo>
                            <a:pt x="34038" y="9351"/>
                          </a:lnTo>
                          <a:lnTo>
                            <a:pt x="0" y="30201"/>
                          </a:lnTo>
                          <a:lnTo>
                            <a:pt x="57243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" name="Szabadkézi sokszög 225">
                      <a:extLst>
                        <a:ext uri="{FF2B5EF4-FFF2-40B4-BE49-F238E27FC236}">
                          <a16:creationId xmlns:a16="http://schemas.microsoft.com/office/drawing/2014/main" id="{2E247716-7F1E-4C5D-865A-8C339892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9538" y="3590546"/>
                      <a:ext cx="12092" cy="6118"/>
                    </a:xfrm>
                    <a:custGeom>
                      <a:avLst/>
                      <a:gdLst>
                        <a:gd name="connsiteX0" fmla="*/ 24050 w 24050"/>
                        <a:gd name="connsiteY0" fmla="*/ 0 h 14732"/>
                        <a:gd name="connsiteX1" fmla="*/ 6197 w 24050"/>
                        <a:gd name="connsiteY1" fmla="*/ 9419 h 14732"/>
                        <a:gd name="connsiteX2" fmla="*/ 0 w 24050"/>
                        <a:gd name="connsiteY2" fmla="*/ 14732 h 14732"/>
                        <a:gd name="connsiteX3" fmla="*/ 24050 w 24050"/>
                        <a:gd name="connsiteY3" fmla="*/ 0 h 1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050" h="14732">
                          <a:moveTo>
                            <a:pt x="24050" y="0"/>
                          </a:moveTo>
                          <a:lnTo>
                            <a:pt x="6197" y="9419"/>
                          </a:lnTo>
                          <a:lnTo>
                            <a:pt x="0" y="14732"/>
                          </a:lnTo>
                          <a:lnTo>
                            <a:pt x="24050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" name="Szabadkézi sokszög 226">
                      <a:extLst>
                        <a:ext uri="{FF2B5EF4-FFF2-40B4-BE49-F238E27FC236}">
                          <a16:creationId xmlns:a16="http://schemas.microsoft.com/office/drawing/2014/main" id="{2107F519-A9E3-4C4F-B5EA-A0C4E861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526" y="3596664"/>
                      <a:ext cx="33012" cy="23372"/>
                    </a:xfrm>
                    <a:custGeom>
                      <a:avLst/>
                      <a:gdLst>
                        <a:gd name="connsiteX0" fmla="*/ 65655 w 65655"/>
                        <a:gd name="connsiteY0" fmla="*/ 0 h 56286"/>
                        <a:gd name="connsiteX1" fmla="*/ 55941 w 65655"/>
                        <a:gd name="connsiteY1" fmla="*/ 5950 h 56286"/>
                        <a:gd name="connsiteX2" fmla="*/ 0 w 65655"/>
                        <a:gd name="connsiteY2" fmla="*/ 56286 h 56286"/>
                        <a:gd name="connsiteX3" fmla="*/ 65655 w 65655"/>
                        <a:gd name="connsiteY3" fmla="*/ 0 h 56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655" h="56286">
                          <a:moveTo>
                            <a:pt x="65655" y="0"/>
                          </a:moveTo>
                          <a:lnTo>
                            <a:pt x="55941" y="5950"/>
                          </a:lnTo>
                          <a:lnTo>
                            <a:pt x="0" y="56286"/>
                          </a:lnTo>
                          <a:lnTo>
                            <a:pt x="65655" y="0"/>
                          </a:lnTo>
                          <a:close/>
                        </a:path>
                      </a:pathLst>
                    </a:custGeom>
                    <a:solidFill>
                      <a:srgbClr val="FFCE7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Ellipszis 217">
                      <a:extLst>
                        <a:ext uri="{FF2B5EF4-FFF2-40B4-BE49-F238E27FC236}">
                          <a16:creationId xmlns:a16="http://schemas.microsoft.com/office/drawing/2014/main" id="{C4CA091C-48C1-4EF1-89A8-429A734B196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01092" y="3224713"/>
                      <a:ext cx="397107" cy="269322"/>
                    </a:xfrm>
                    <a:prstGeom prst="ellipse">
                      <a:avLst/>
                    </a:prstGeom>
                    <a:solidFill>
                      <a:srgbClr val="F4914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9" name="Ellipszis 218">
                      <a:extLst>
                        <a:ext uri="{FF2B5EF4-FFF2-40B4-BE49-F238E27FC236}">
                          <a16:creationId xmlns:a16="http://schemas.microsoft.com/office/drawing/2014/main" id="{CB59079D-0849-4189-9657-A8975C96438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85756" y="3147252"/>
                      <a:ext cx="234585" cy="397107"/>
                    </a:xfrm>
                    <a:prstGeom prst="ellipse">
                      <a:avLst/>
                    </a:prstGeom>
                    <a:solidFill>
                      <a:srgbClr val="4472C4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0" name="Ellipszis 219">
                      <a:extLst>
                        <a:ext uri="{FF2B5EF4-FFF2-40B4-BE49-F238E27FC236}">
                          <a16:creationId xmlns:a16="http://schemas.microsoft.com/office/drawing/2014/main" id="{7D75C150-C4AE-4B19-922F-C29D2C81FCBF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334381" y="3185753"/>
                      <a:ext cx="330317" cy="259022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ED7D31">
                            <a:lumMod val="50000"/>
                          </a:srgbClr>
                        </a:gs>
                        <a:gs pos="31000">
                          <a:srgbClr val="ED7D31">
                            <a:lumMod val="75000"/>
                          </a:srgbClr>
                        </a:gs>
                        <a:gs pos="0">
                          <a:sysClr val="windowText" lastClr="000000"/>
                        </a:gs>
                        <a:gs pos="16000">
                          <a:sysClr val="windowText" lastClr="000000"/>
                        </a:gs>
                        <a:gs pos="88000">
                          <a:srgbClr val="00B050"/>
                        </a:gs>
                        <a:gs pos="78000">
                          <a:srgbClr val="ED7D31">
                            <a:lumMod val="5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1" name="Szabadkézi sokszög 232">
                      <a:extLst>
                        <a:ext uri="{FF2B5EF4-FFF2-40B4-BE49-F238E27FC236}">
                          <a16:creationId xmlns:a16="http://schemas.microsoft.com/office/drawing/2014/main" id="{BA9D0896-E101-4297-B662-EE46BA68194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351881" y="3051952"/>
                      <a:ext cx="302333" cy="397107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Ellipszis 221">
                      <a:extLst>
                        <a:ext uri="{FF2B5EF4-FFF2-40B4-BE49-F238E27FC236}">
                          <a16:creationId xmlns:a16="http://schemas.microsoft.com/office/drawing/2014/main" id="{14BD37DC-3847-4DCF-8C2E-BD634BD5CA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9455" y="3233281"/>
                      <a:ext cx="54941" cy="7917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3" name="Ellipszis 222">
                      <a:extLst>
                        <a:ext uri="{FF2B5EF4-FFF2-40B4-BE49-F238E27FC236}">
                          <a16:creationId xmlns:a16="http://schemas.microsoft.com/office/drawing/2014/main" id="{51A14BFA-1627-413C-AFC9-24D5B8D2E6C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3508" y="3876546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Ellipszis 223">
                      <a:extLst>
                        <a:ext uri="{FF2B5EF4-FFF2-40B4-BE49-F238E27FC236}">
                          <a16:creationId xmlns:a16="http://schemas.microsoft.com/office/drawing/2014/main" id="{6B001B3B-E020-40AC-B45A-10FEBFA10FA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32074" y="3881068"/>
                      <a:ext cx="54941" cy="79178"/>
                    </a:xfrm>
                    <a:prstGeom prst="ellipse">
                      <a:avLst/>
                    </a:prstGeom>
                    <a:solidFill>
                      <a:srgbClr val="E7BCA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  <a:scene3d>
                      <a:camera prst="orthographicFront"/>
                      <a:lightRig rig="threePt" dir="t"/>
                    </a:scene3d>
                    <a:sp3d prstMaterial="flat"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98" name="Szabadkézi sokszög 201">
                    <a:extLst>
                      <a:ext uri="{FF2B5EF4-FFF2-40B4-BE49-F238E27FC236}">
                        <a16:creationId xmlns:a16="http://schemas.microsoft.com/office/drawing/2014/main" id="{293D0906-E5AA-4AC1-8913-D8DA0D534EBB}"/>
                      </a:ext>
                    </a:extLst>
                  </p:cNvPr>
                  <p:cNvSpPr/>
                  <p:nvPr/>
                </p:nvSpPr>
                <p:spPr>
                  <a:xfrm>
                    <a:off x="2046282" y="1828031"/>
                    <a:ext cx="37633" cy="234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Szabadkézi sokszög 202">
                    <a:extLst>
                      <a:ext uri="{FF2B5EF4-FFF2-40B4-BE49-F238E27FC236}">
                        <a16:creationId xmlns:a16="http://schemas.microsoft.com/office/drawing/2014/main" id="{1F9E1E41-B612-43B0-AB99-0EB005B11871}"/>
                      </a:ext>
                    </a:extLst>
                  </p:cNvPr>
                  <p:cNvSpPr/>
                  <p:nvPr/>
                </p:nvSpPr>
                <p:spPr>
                  <a:xfrm>
                    <a:off x="2035218" y="1830375"/>
                    <a:ext cx="11066" cy="1698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Szabadkézi sokszög 203">
                    <a:extLst>
                      <a:ext uri="{FF2B5EF4-FFF2-40B4-BE49-F238E27FC236}">
                        <a16:creationId xmlns:a16="http://schemas.microsoft.com/office/drawing/2014/main" id="{DC333E16-08C4-4DB8-857F-CF20EC83DEFA}"/>
                      </a:ext>
                    </a:extLst>
                  </p:cNvPr>
                  <p:cNvSpPr/>
                  <p:nvPr/>
                </p:nvSpPr>
                <p:spPr>
                  <a:xfrm>
                    <a:off x="2011447" y="1832072"/>
                    <a:ext cx="23770" cy="4623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Szabadkézi sokszög 204">
                    <a:extLst>
                      <a:ext uri="{FF2B5EF4-FFF2-40B4-BE49-F238E27FC236}">
                        <a16:creationId xmlns:a16="http://schemas.microsoft.com/office/drawing/2014/main" id="{D2A1F509-FB0F-43FE-8A5F-031F68AAED7A}"/>
                      </a:ext>
                    </a:extLst>
                  </p:cNvPr>
                  <p:cNvSpPr/>
                  <p:nvPr/>
                </p:nvSpPr>
                <p:spPr>
                  <a:xfrm>
                    <a:off x="2000343" y="1836695"/>
                    <a:ext cx="11103" cy="2980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Szabadkézi sokszög 205">
                    <a:extLst>
                      <a:ext uri="{FF2B5EF4-FFF2-40B4-BE49-F238E27FC236}">
                        <a16:creationId xmlns:a16="http://schemas.microsoft.com/office/drawing/2014/main" id="{854C7424-579E-4E68-B8B8-3AF9A037C65A}"/>
                      </a:ext>
                    </a:extLst>
                  </p:cNvPr>
                  <p:cNvSpPr/>
                  <p:nvPr/>
                </p:nvSpPr>
                <p:spPr>
                  <a:xfrm>
                    <a:off x="1979802" y="1839674"/>
                    <a:ext cx="20542" cy="7215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Szabadkézi sokszög 206">
                    <a:extLst>
                      <a:ext uri="{FF2B5EF4-FFF2-40B4-BE49-F238E27FC236}">
                        <a16:creationId xmlns:a16="http://schemas.microsoft.com/office/drawing/2014/main" id="{70F01845-9A1B-447C-BAC1-48FC8AC45933}"/>
                      </a:ext>
                    </a:extLst>
                  </p:cNvPr>
                  <p:cNvSpPr/>
                  <p:nvPr/>
                </p:nvSpPr>
                <p:spPr>
                  <a:xfrm>
                    <a:off x="1971172" y="1846888"/>
                    <a:ext cx="8630" cy="3520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Szabadkézi sokszög 207">
                    <a:extLst>
                      <a:ext uri="{FF2B5EF4-FFF2-40B4-BE49-F238E27FC236}">
                        <a16:creationId xmlns:a16="http://schemas.microsoft.com/office/drawing/2014/main" id="{D689991D-A412-417A-BE95-5E547F977422}"/>
                      </a:ext>
                    </a:extLst>
                  </p:cNvPr>
                  <p:cNvSpPr/>
                  <p:nvPr/>
                </p:nvSpPr>
                <p:spPr>
                  <a:xfrm>
                    <a:off x="1947611" y="1850409"/>
                    <a:ext cx="23561" cy="13447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Ellipszis 204">
                    <a:extLst>
                      <a:ext uri="{FF2B5EF4-FFF2-40B4-BE49-F238E27FC236}">
                        <a16:creationId xmlns:a16="http://schemas.microsoft.com/office/drawing/2014/main" id="{FACF7A59-8AD5-48A8-9D2B-EBFE48411DDF}"/>
                      </a:ext>
                    </a:extLst>
                  </p:cNvPr>
                  <p:cNvSpPr/>
                  <p:nvPr/>
                </p:nvSpPr>
                <p:spPr>
                  <a:xfrm flipH="1">
                    <a:off x="1793856" y="1636406"/>
                    <a:ext cx="283416" cy="154955"/>
                  </a:xfrm>
                  <a:prstGeom prst="ellipse">
                    <a:avLst/>
                  </a:prstGeom>
                  <a:solidFill>
                    <a:srgbClr val="F4914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Ellipszis 205">
                    <a:extLst>
                      <a:ext uri="{FF2B5EF4-FFF2-40B4-BE49-F238E27FC236}">
                        <a16:creationId xmlns:a16="http://schemas.microsoft.com/office/drawing/2014/main" id="{F79817E7-FB54-465D-B91F-97C02980F6A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3415" y="1547277"/>
                    <a:ext cx="169151" cy="283416"/>
                  </a:xfrm>
                  <a:prstGeom prst="ellipse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Ellipszis 206">
                    <a:extLst>
                      <a:ext uri="{FF2B5EF4-FFF2-40B4-BE49-F238E27FC236}">
                        <a16:creationId xmlns:a16="http://schemas.microsoft.com/office/drawing/2014/main" id="{A077604F-6DEC-49E5-84FF-797EC98C94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45927" y="1601537"/>
                    <a:ext cx="179118" cy="18486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ED7D31">
                          <a:lumMod val="50000"/>
                        </a:srgbClr>
                      </a:gs>
                      <a:gs pos="31000">
                        <a:srgbClr val="ED7D31">
                          <a:lumMod val="75000"/>
                        </a:srgbClr>
                      </a:gs>
                      <a:gs pos="0">
                        <a:sysClr val="windowText" lastClr="000000"/>
                      </a:gs>
                      <a:gs pos="16000">
                        <a:sysClr val="windowText" lastClr="000000"/>
                      </a:gs>
                      <a:gs pos="88000">
                        <a:srgbClr val="00B050"/>
                      </a:gs>
                      <a:gs pos="78000">
                        <a:srgbClr val="ED7D31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Szabadkézi sokszög 213">
                    <a:extLst>
                      <a:ext uri="{FF2B5EF4-FFF2-40B4-BE49-F238E27FC236}">
                        <a16:creationId xmlns:a16="http://schemas.microsoft.com/office/drawing/2014/main" id="{28B849D9-FB71-4BAD-A86A-18AFDB8F6A9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56485" y="1515003"/>
                    <a:ext cx="163017" cy="283416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Szabadkézi sokszög 216">
                    <a:extLst>
                      <a:ext uri="{FF2B5EF4-FFF2-40B4-BE49-F238E27FC236}">
                        <a16:creationId xmlns:a16="http://schemas.microsoft.com/office/drawing/2014/main" id="{8EF58794-A4D4-449A-AF0B-649E6EE13D01}"/>
                      </a:ext>
                    </a:extLst>
                  </p:cNvPr>
                  <p:cNvSpPr/>
                  <p:nvPr/>
                </p:nvSpPr>
                <p:spPr>
                  <a:xfrm rot="19787090">
                    <a:off x="1772346" y="1369786"/>
                    <a:ext cx="367049" cy="311906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Szabadkézi sokszög 217">
                    <a:extLst>
                      <a:ext uri="{FF2B5EF4-FFF2-40B4-BE49-F238E27FC236}">
                        <a16:creationId xmlns:a16="http://schemas.microsoft.com/office/drawing/2014/main" id="{86294D99-925A-4661-A4D5-2F36D2843D83}"/>
                      </a:ext>
                    </a:extLst>
                  </p:cNvPr>
                  <p:cNvSpPr/>
                  <p:nvPr/>
                </p:nvSpPr>
                <p:spPr>
                  <a:xfrm rot="322131" flipH="1">
                    <a:off x="2418700" y="1354758"/>
                    <a:ext cx="409781" cy="208769"/>
                  </a:xfrm>
                  <a:custGeom>
                    <a:avLst/>
                    <a:gdLst>
                      <a:gd name="connsiteX0" fmla="*/ 1399896 w 2279250"/>
                      <a:gd name="connsiteY0" fmla="*/ 69905 h 549294"/>
                      <a:gd name="connsiteX1" fmla="*/ 1755590 w 2279250"/>
                      <a:gd name="connsiteY1" fmla="*/ 209825 h 549294"/>
                      <a:gd name="connsiteX2" fmla="*/ 1756066 w 2279250"/>
                      <a:gd name="connsiteY2" fmla="*/ 210038 h 549294"/>
                      <a:gd name="connsiteX3" fmla="*/ 1756067 w 2279250"/>
                      <a:gd name="connsiteY3" fmla="*/ 210038 h 549294"/>
                      <a:gd name="connsiteX4" fmla="*/ 1908236 w 2279250"/>
                      <a:gd name="connsiteY4" fmla="*/ 277996 h 549294"/>
                      <a:gd name="connsiteX5" fmla="*/ 2278157 w 2279250"/>
                      <a:gd name="connsiteY5" fmla="*/ 527379 h 549294"/>
                      <a:gd name="connsiteX6" fmla="*/ 1310823 w 2279250"/>
                      <a:gd name="connsiteY6" fmla="*/ 315508 h 549294"/>
                      <a:gd name="connsiteX7" fmla="*/ 1160909 w 2279250"/>
                      <a:gd name="connsiteY7" fmla="*/ 258852 h 549294"/>
                      <a:gd name="connsiteX8" fmla="*/ 1160908 w 2279250"/>
                      <a:gd name="connsiteY8" fmla="*/ 258852 h 549294"/>
                      <a:gd name="connsiteX9" fmla="*/ 1160905 w 2279250"/>
                      <a:gd name="connsiteY9" fmla="*/ 258851 h 549294"/>
                      <a:gd name="connsiteX10" fmla="*/ 981610 w 2279250"/>
                      <a:gd name="connsiteY10" fmla="*/ 261257 h 549294"/>
                      <a:gd name="connsiteX11" fmla="*/ 0 w 2279250"/>
                      <a:gd name="connsiteY11" fmla="*/ 130628 h 549294"/>
                      <a:gd name="connsiteX12" fmla="*/ 599522 w 2279250"/>
                      <a:gd name="connsiteY12" fmla="*/ 10264 h 549294"/>
                      <a:gd name="connsiteX13" fmla="*/ 611812 w 2279250"/>
                      <a:gd name="connsiteY13" fmla="*/ 9755 h 549294"/>
                      <a:gd name="connsiteX14" fmla="*/ 611815 w 2279250"/>
                      <a:gd name="connsiteY14" fmla="*/ 9757 h 549294"/>
                      <a:gd name="connsiteX15" fmla="*/ 783780 w 2279250"/>
                      <a:gd name="connsiteY15" fmla="*/ 2654 h 549294"/>
                      <a:gd name="connsiteX16" fmla="*/ 981609 w 2279250"/>
                      <a:gd name="connsiteY16" fmla="*/ 0 h 549294"/>
                      <a:gd name="connsiteX17" fmla="*/ 1179438 w 2279250"/>
                      <a:gd name="connsiteY17" fmla="*/ 2655 h 549294"/>
                      <a:gd name="connsiteX18" fmla="*/ 1209711 w 2279250"/>
                      <a:gd name="connsiteY18" fmla="*/ 3905 h 549294"/>
                      <a:gd name="connsiteX19" fmla="*/ 1213016 w 2279250"/>
                      <a:gd name="connsiteY19" fmla="*/ 4951 h 549294"/>
                      <a:gd name="connsiteX20" fmla="*/ 1399896 w 2279250"/>
                      <a:gd name="connsiteY20" fmla="*/ 69905 h 549294"/>
                      <a:gd name="connsiteX0" fmla="*/ 1863715 w 2743069"/>
                      <a:gd name="connsiteY0" fmla="*/ 69905 h 549294"/>
                      <a:gd name="connsiteX1" fmla="*/ 2219409 w 2743069"/>
                      <a:gd name="connsiteY1" fmla="*/ 209825 h 549294"/>
                      <a:gd name="connsiteX2" fmla="*/ 2219885 w 2743069"/>
                      <a:gd name="connsiteY2" fmla="*/ 210038 h 549294"/>
                      <a:gd name="connsiteX3" fmla="*/ 2219886 w 2743069"/>
                      <a:gd name="connsiteY3" fmla="*/ 210038 h 549294"/>
                      <a:gd name="connsiteX4" fmla="*/ 2372055 w 2743069"/>
                      <a:gd name="connsiteY4" fmla="*/ 277996 h 549294"/>
                      <a:gd name="connsiteX5" fmla="*/ 2741976 w 2743069"/>
                      <a:gd name="connsiteY5" fmla="*/ 527379 h 549294"/>
                      <a:gd name="connsiteX6" fmla="*/ 1774642 w 2743069"/>
                      <a:gd name="connsiteY6" fmla="*/ 315508 h 549294"/>
                      <a:gd name="connsiteX7" fmla="*/ 1624728 w 2743069"/>
                      <a:gd name="connsiteY7" fmla="*/ 258852 h 549294"/>
                      <a:gd name="connsiteX8" fmla="*/ 1624727 w 2743069"/>
                      <a:gd name="connsiteY8" fmla="*/ 258852 h 549294"/>
                      <a:gd name="connsiteX9" fmla="*/ 1624724 w 2743069"/>
                      <a:gd name="connsiteY9" fmla="*/ 258851 h 549294"/>
                      <a:gd name="connsiteX10" fmla="*/ 1445429 w 2743069"/>
                      <a:gd name="connsiteY10" fmla="*/ 261257 h 549294"/>
                      <a:gd name="connsiteX11" fmla="*/ -1 w 2743069"/>
                      <a:gd name="connsiteY11" fmla="*/ 96750 h 549294"/>
                      <a:gd name="connsiteX12" fmla="*/ 1063341 w 2743069"/>
                      <a:gd name="connsiteY12" fmla="*/ 10264 h 549294"/>
                      <a:gd name="connsiteX13" fmla="*/ 1075631 w 2743069"/>
                      <a:gd name="connsiteY13" fmla="*/ 9755 h 549294"/>
                      <a:gd name="connsiteX14" fmla="*/ 1075634 w 2743069"/>
                      <a:gd name="connsiteY14" fmla="*/ 9757 h 549294"/>
                      <a:gd name="connsiteX15" fmla="*/ 1247599 w 2743069"/>
                      <a:gd name="connsiteY15" fmla="*/ 2654 h 549294"/>
                      <a:gd name="connsiteX16" fmla="*/ 1445428 w 2743069"/>
                      <a:gd name="connsiteY16" fmla="*/ 0 h 549294"/>
                      <a:gd name="connsiteX17" fmla="*/ 1643257 w 2743069"/>
                      <a:gd name="connsiteY17" fmla="*/ 2655 h 549294"/>
                      <a:gd name="connsiteX18" fmla="*/ 1673530 w 2743069"/>
                      <a:gd name="connsiteY18" fmla="*/ 3905 h 549294"/>
                      <a:gd name="connsiteX19" fmla="*/ 1676835 w 2743069"/>
                      <a:gd name="connsiteY19" fmla="*/ 4951 h 549294"/>
                      <a:gd name="connsiteX20" fmla="*/ 1863715 w 2743069"/>
                      <a:gd name="connsiteY20" fmla="*/ 69905 h 549294"/>
                      <a:gd name="connsiteX0" fmla="*/ 1863715 w 2516820"/>
                      <a:gd name="connsiteY0" fmla="*/ 69905 h 470630"/>
                      <a:gd name="connsiteX1" fmla="*/ 2219409 w 2516820"/>
                      <a:gd name="connsiteY1" fmla="*/ 209825 h 470630"/>
                      <a:gd name="connsiteX2" fmla="*/ 2219885 w 2516820"/>
                      <a:gd name="connsiteY2" fmla="*/ 210038 h 470630"/>
                      <a:gd name="connsiteX3" fmla="*/ 2219886 w 2516820"/>
                      <a:gd name="connsiteY3" fmla="*/ 210038 h 470630"/>
                      <a:gd name="connsiteX4" fmla="*/ 2372055 w 2516820"/>
                      <a:gd name="connsiteY4" fmla="*/ 277996 h 470630"/>
                      <a:gd name="connsiteX5" fmla="*/ 2471577 w 2516820"/>
                      <a:gd name="connsiteY5" fmla="*/ 427453 h 470630"/>
                      <a:gd name="connsiteX6" fmla="*/ 1774642 w 2516820"/>
                      <a:gd name="connsiteY6" fmla="*/ 315508 h 470630"/>
                      <a:gd name="connsiteX7" fmla="*/ 1624728 w 2516820"/>
                      <a:gd name="connsiteY7" fmla="*/ 258852 h 470630"/>
                      <a:gd name="connsiteX8" fmla="*/ 1624727 w 2516820"/>
                      <a:gd name="connsiteY8" fmla="*/ 258852 h 470630"/>
                      <a:gd name="connsiteX9" fmla="*/ 1624724 w 2516820"/>
                      <a:gd name="connsiteY9" fmla="*/ 258851 h 470630"/>
                      <a:gd name="connsiteX10" fmla="*/ 1445429 w 2516820"/>
                      <a:gd name="connsiteY10" fmla="*/ 261257 h 470630"/>
                      <a:gd name="connsiteX11" fmla="*/ -1 w 2516820"/>
                      <a:gd name="connsiteY11" fmla="*/ 96750 h 470630"/>
                      <a:gd name="connsiteX12" fmla="*/ 1063341 w 2516820"/>
                      <a:gd name="connsiteY12" fmla="*/ 10264 h 470630"/>
                      <a:gd name="connsiteX13" fmla="*/ 1075631 w 2516820"/>
                      <a:gd name="connsiteY13" fmla="*/ 9755 h 470630"/>
                      <a:gd name="connsiteX14" fmla="*/ 1075634 w 2516820"/>
                      <a:gd name="connsiteY14" fmla="*/ 9757 h 470630"/>
                      <a:gd name="connsiteX15" fmla="*/ 1247599 w 2516820"/>
                      <a:gd name="connsiteY15" fmla="*/ 2654 h 470630"/>
                      <a:gd name="connsiteX16" fmla="*/ 1445428 w 2516820"/>
                      <a:gd name="connsiteY16" fmla="*/ 0 h 470630"/>
                      <a:gd name="connsiteX17" fmla="*/ 1643257 w 2516820"/>
                      <a:gd name="connsiteY17" fmla="*/ 2655 h 470630"/>
                      <a:gd name="connsiteX18" fmla="*/ 1673530 w 2516820"/>
                      <a:gd name="connsiteY18" fmla="*/ 3905 h 470630"/>
                      <a:gd name="connsiteX19" fmla="*/ 1676835 w 2516820"/>
                      <a:gd name="connsiteY19" fmla="*/ 4951 h 470630"/>
                      <a:gd name="connsiteX20" fmla="*/ 1863715 w 2516820"/>
                      <a:gd name="connsiteY20" fmla="*/ 69905 h 470630"/>
                      <a:gd name="connsiteX0" fmla="*/ 1863715 w 2546988"/>
                      <a:gd name="connsiteY0" fmla="*/ 69905 h 450160"/>
                      <a:gd name="connsiteX1" fmla="*/ 2219409 w 2546988"/>
                      <a:gd name="connsiteY1" fmla="*/ 209825 h 450160"/>
                      <a:gd name="connsiteX2" fmla="*/ 2219885 w 2546988"/>
                      <a:gd name="connsiteY2" fmla="*/ 210038 h 450160"/>
                      <a:gd name="connsiteX3" fmla="*/ 2219886 w 2546988"/>
                      <a:gd name="connsiteY3" fmla="*/ 210038 h 450160"/>
                      <a:gd name="connsiteX4" fmla="*/ 2372055 w 2546988"/>
                      <a:gd name="connsiteY4" fmla="*/ 277996 h 450160"/>
                      <a:gd name="connsiteX5" fmla="*/ 2471577 w 2546988"/>
                      <a:gd name="connsiteY5" fmla="*/ 427453 h 450160"/>
                      <a:gd name="connsiteX6" fmla="*/ 1774642 w 2546988"/>
                      <a:gd name="connsiteY6" fmla="*/ 315508 h 450160"/>
                      <a:gd name="connsiteX7" fmla="*/ 1624728 w 2546988"/>
                      <a:gd name="connsiteY7" fmla="*/ 258852 h 450160"/>
                      <a:gd name="connsiteX8" fmla="*/ 1624727 w 2546988"/>
                      <a:gd name="connsiteY8" fmla="*/ 258852 h 450160"/>
                      <a:gd name="connsiteX9" fmla="*/ 1624724 w 2546988"/>
                      <a:gd name="connsiteY9" fmla="*/ 258851 h 450160"/>
                      <a:gd name="connsiteX10" fmla="*/ 1445429 w 2546988"/>
                      <a:gd name="connsiteY10" fmla="*/ 261257 h 450160"/>
                      <a:gd name="connsiteX11" fmla="*/ -1 w 2546988"/>
                      <a:gd name="connsiteY11" fmla="*/ 96750 h 450160"/>
                      <a:gd name="connsiteX12" fmla="*/ 1063341 w 2546988"/>
                      <a:gd name="connsiteY12" fmla="*/ 10264 h 450160"/>
                      <a:gd name="connsiteX13" fmla="*/ 1075631 w 2546988"/>
                      <a:gd name="connsiteY13" fmla="*/ 9755 h 450160"/>
                      <a:gd name="connsiteX14" fmla="*/ 1075634 w 2546988"/>
                      <a:gd name="connsiteY14" fmla="*/ 9757 h 450160"/>
                      <a:gd name="connsiteX15" fmla="*/ 1247599 w 2546988"/>
                      <a:gd name="connsiteY15" fmla="*/ 2654 h 450160"/>
                      <a:gd name="connsiteX16" fmla="*/ 1445428 w 2546988"/>
                      <a:gd name="connsiteY16" fmla="*/ 0 h 450160"/>
                      <a:gd name="connsiteX17" fmla="*/ 1643257 w 2546988"/>
                      <a:gd name="connsiteY17" fmla="*/ 2655 h 450160"/>
                      <a:gd name="connsiteX18" fmla="*/ 1673530 w 2546988"/>
                      <a:gd name="connsiteY18" fmla="*/ 3905 h 450160"/>
                      <a:gd name="connsiteX19" fmla="*/ 1676835 w 2546988"/>
                      <a:gd name="connsiteY19" fmla="*/ 4951 h 450160"/>
                      <a:gd name="connsiteX20" fmla="*/ 1863715 w 2546988"/>
                      <a:gd name="connsiteY20" fmla="*/ 69905 h 450160"/>
                      <a:gd name="connsiteX0" fmla="*/ 1863715 w 2567056"/>
                      <a:gd name="connsiteY0" fmla="*/ 69905 h 502806"/>
                      <a:gd name="connsiteX1" fmla="*/ 2219409 w 2567056"/>
                      <a:gd name="connsiteY1" fmla="*/ 209825 h 502806"/>
                      <a:gd name="connsiteX2" fmla="*/ 2219885 w 2567056"/>
                      <a:gd name="connsiteY2" fmla="*/ 210038 h 502806"/>
                      <a:gd name="connsiteX3" fmla="*/ 2219886 w 2567056"/>
                      <a:gd name="connsiteY3" fmla="*/ 210038 h 502806"/>
                      <a:gd name="connsiteX4" fmla="*/ 2372055 w 2567056"/>
                      <a:gd name="connsiteY4" fmla="*/ 277996 h 502806"/>
                      <a:gd name="connsiteX5" fmla="*/ 2504799 w 2567056"/>
                      <a:gd name="connsiteY5" fmla="*/ 496015 h 502806"/>
                      <a:gd name="connsiteX6" fmla="*/ 1774642 w 2567056"/>
                      <a:gd name="connsiteY6" fmla="*/ 315508 h 502806"/>
                      <a:gd name="connsiteX7" fmla="*/ 1624728 w 2567056"/>
                      <a:gd name="connsiteY7" fmla="*/ 258852 h 502806"/>
                      <a:gd name="connsiteX8" fmla="*/ 1624727 w 2567056"/>
                      <a:gd name="connsiteY8" fmla="*/ 258852 h 502806"/>
                      <a:gd name="connsiteX9" fmla="*/ 1624724 w 2567056"/>
                      <a:gd name="connsiteY9" fmla="*/ 258851 h 502806"/>
                      <a:gd name="connsiteX10" fmla="*/ 1445429 w 2567056"/>
                      <a:gd name="connsiteY10" fmla="*/ 261257 h 502806"/>
                      <a:gd name="connsiteX11" fmla="*/ -1 w 2567056"/>
                      <a:gd name="connsiteY11" fmla="*/ 96750 h 502806"/>
                      <a:gd name="connsiteX12" fmla="*/ 1063341 w 2567056"/>
                      <a:gd name="connsiteY12" fmla="*/ 10264 h 502806"/>
                      <a:gd name="connsiteX13" fmla="*/ 1075631 w 2567056"/>
                      <a:gd name="connsiteY13" fmla="*/ 9755 h 502806"/>
                      <a:gd name="connsiteX14" fmla="*/ 1075634 w 2567056"/>
                      <a:gd name="connsiteY14" fmla="*/ 9757 h 502806"/>
                      <a:gd name="connsiteX15" fmla="*/ 1247599 w 2567056"/>
                      <a:gd name="connsiteY15" fmla="*/ 2654 h 502806"/>
                      <a:gd name="connsiteX16" fmla="*/ 1445428 w 2567056"/>
                      <a:gd name="connsiteY16" fmla="*/ 0 h 502806"/>
                      <a:gd name="connsiteX17" fmla="*/ 1643257 w 2567056"/>
                      <a:gd name="connsiteY17" fmla="*/ 2655 h 502806"/>
                      <a:gd name="connsiteX18" fmla="*/ 1673530 w 2567056"/>
                      <a:gd name="connsiteY18" fmla="*/ 3905 h 502806"/>
                      <a:gd name="connsiteX19" fmla="*/ 1676835 w 2567056"/>
                      <a:gd name="connsiteY19" fmla="*/ 4951 h 502806"/>
                      <a:gd name="connsiteX20" fmla="*/ 1863715 w 2567056"/>
                      <a:gd name="connsiteY20" fmla="*/ 69905 h 502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567056" h="502806">
                        <a:moveTo>
                          <a:pt x="1863715" y="69905"/>
                        </a:moveTo>
                        <a:cubicBezTo>
                          <a:pt x="1991127" y="116113"/>
                          <a:pt x="2111261" y="163571"/>
                          <a:pt x="2219409" y="209825"/>
                        </a:cubicBezTo>
                        <a:lnTo>
                          <a:pt x="2219885" y="210038"/>
                        </a:lnTo>
                        <a:lnTo>
                          <a:pt x="2219886" y="210038"/>
                        </a:lnTo>
                        <a:lnTo>
                          <a:pt x="2372055" y="277996"/>
                        </a:lnTo>
                        <a:cubicBezTo>
                          <a:pt x="2609516" y="389088"/>
                          <a:pt x="2598758" y="468378"/>
                          <a:pt x="2504799" y="496015"/>
                        </a:cubicBezTo>
                        <a:cubicBezTo>
                          <a:pt x="2435586" y="516373"/>
                          <a:pt x="2284289" y="500343"/>
                          <a:pt x="1774642" y="315508"/>
                        </a:cubicBezTo>
                        <a:lnTo>
                          <a:pt x="1624728" y="258852"/>
                        </a:lnTo>
                        <a:lnTo>
                          <a:pt x="1624727" y="258852"/>
                        </a:lnTo>
                        <a:cubicBezTo>
                          <a:pt x="1624726" y="258852"/>
                          <a:pt x="1624725" y="258851"/>
                          <a:pt x="1624724" y="258851"/>
                        </a:cubicBezTo>
                        <a:lnTo>
                          <a:pt x="1445429" y="261257"/>
                        </a:lnTo>
                        <a:cubicBezTo>
                          <a:pt x="903299" y="261257"/>
                          <a:pt x="-1" y="168894"/>
                          <a:pt x="-1" y="96750"/>
                        </a:cubicBezTo>
                        <a:cubicBezTo>
                          <a:pt x="-2" y="42641"/>
                          <a:pt x="711027" y="30094"/>
                          <a:pt x="1063341" y="10264"/>
                        </a:cubicBezTo>
                        <a:lnTo>
                          <a:pt x="1075631" y="9755"/>
                        </a:lnTo>
                        <a:cubicBezTo>
                          <a:pt x="1075632" y="9756"/>
                          <a:pt x="1075633" y="9756"/>
                          <a:pt x="1075634" y="9757"/>
                        </a:cubicBezTo>
                        <a:lnTo>
                          <a:pt x="1247599" y="2654"/>
                        </a:lnTo>
                        <a:cubicBezTo>
                          <a:pt x="1311500" y="914"/>
                          <a:pt x="1377661" y="0"/>
                          <a:pt x="1445428" y="0"/>
                        </a:cubicBezTo>
                        <a:cubicBezTo>
                          <a:pt x="1513194" y="0"/>
                          <a:pt x="1579357" y="914"/>
                          <a:pt x="1643257" y="2655"/>
                        </a:cubicBezTo>
                        <a:lnTo>
                          <a:pt x="1673530" y="3905"/>
                        </a:lnTo>
                        <a:lnTo>
                          <a:pt x="1676835" y="4951"/>
                        </a:lnTo>
                        <a:cubicBezTo>
                          <a:pt x="1737500" y="25102"/>
                          <a:pt x="1800010" y="46800"/>
                          <a:pt x="1863715" y="69905"/>
                        </a:cubicBezTo>
                        <a:close/>
                      </a:path>
                    </a:pathLst>
                  </a:custGeom>
                  <a:solidFill>
                    <a:srgbClr val="C87D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6" name="Szabadkézi sokszög 163">
                  <a:extLst>
                    <a:ext uri="{FF2B5EF4-FFF2-40B4-BE49-F238E27FC236}">
                      <a16:creationId xmlns:a16="http://schemas.microsoft.com/office/drawing/2014/main" id="{8BD49A01-4A5A-40A1-B284-FE438220784D}"/>
                    </a:ext>
                  </a:extLst>
                </p:cNvPr>
                <p:cNvSpPr/>
                <p:nvPr/>
              </p:nvSpPr>
              <p:spPr>
                <a:xfrm rot="3744001">
                  <a:off x="3112012" y="4331984"/>
                  <a:ext cx="608783" cy="635678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Ellipszis 186">
                  <a:extLst>
                    <a:ext uri="{FF2B5EF4-FFF2-40B4-BE49-F238E27FC236}">
                      <a16:creationId xmlns:a16="http://schemas.microsoft.com/office/drawing/2014/main" id="{485AB1B4-C3BD-4CB8-B4AC-E365DD2A1D0B}"/>
                    </a:ext>
                  </a:extLst>
                </p:cNvPr>
                <p:cNvSpPr/>
                <p:nvPr/>
              </p:nvSpPr>
              <p:spPr>
                <a:xfrm>
                  <a:off x="3438625" y="2027412"/>
                  <a:ext cx="27947" cy="265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flat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Téglalap 50">
                  <a:extLst>
                    <a:ext uri="{FF2B5EF4-FFF2-40B4-BE49-F238E27FC236}">
                      <a16:creationId xmlns:a16="http://schemas.microsoft.com/office/drawing/2014/main" id="{4C234D1B-80FC-41DB-BFA3-21A6661D7661}"/>
                    </a:ext>
                  </a:extLst>
                </p:cNvPr>
                <p:cNvSpPr/>
                <p:nvPr/>
              </p:nvSpPr>
              <p:spPr>
                <a:xfrm rot="20776191" flipH="1">
                  <a:off x="3611644" y="2579323"/>
                  <a:ext cx="423770" cy="1189839"/>
                </a:xfrm>
                <a:custGeom>
                  <a:avLst/>
                  <a:gdLst>
                    <a:gd name="connsiteX0" fmla="*/ 0 w 1863436"/>
                    <a:gd name="connsiteY0" fmla="*/ 0 h 2147455"/>
                    <a:gd name="connsiteX1" fmla="*/ 1863436 w 1863436"/>
                    <a:gd name="connsiteY1" fmla="*/ 0 h 2147455"/>
                    <a:gd name="connsiteX2" fmla="*/ 1863436 w 1863436"/>
                    <a:gd name="connsiteY2" fmla="*/ 2147455 h 2147455"/>
                    <a:gd name="connsiteX3" fmla="*/ 0 w 1863436"/>
                    <a:gd name="connsiteY3" fmla="*/ 2147455 h 2147455"/>
                    <a:gd name="connsiteX4" fmla="*/ 0 w 1863436"/>
                    <a:gd name="connsiteY4" fmla="*/ 0 h 2147455"/>
                    <a:gd name="connsiteX0" fmla="*/ 0 w 2106660"/>
                    <a:gd name="connsiteY0" fmla="*/ 0 h 2147455"/>
                    <a:gd name="connsiteX1" fmla="*/ 1863436 w 2106660"/>
                    <a:gd name="connsiteY1" fmla="*/ 0 h 2147455"/>
                    <a:gd name="connsiteX2" fmla="*/ 1863436 w 2106660"/>
                    <a:gd name="connsiteY2" fmla="*/ 2147455 h 2147455"/>
                    <a:gd name="connsiteX3" fmla="*/ 0 w 2106660"/>
                    <a:gd name="connsiteY3" fmla="*/ 2147455 h 2147455"/>
                    <a:gd name="connsiteX4" fmla="*/ 0 w 2106660"/>
                    <a:gd name="connsiteY4" fmla="*/ 0 h 2147455"/>
                    <a:gd name="connsiteX0" fmla="*/ 317115 w 2423775"/>
                    <a:gd name="connsiteY0" fmla="*/ 0 h 2147455"/>
                    <a:gd name="connsiteX1" fmla="*/ 2180551 w 2423775"/>
                    <a:gd name="connsiteY1" fmla="*/ 0 h 2147455"/>
                    <a:gd name="connsiteX2" fmla="*/ 2180551 w 2423775"/>
                    <a:gd name="connsiteY2" fmla="*/ 2147455 h 2147455"/>
                    <a:gd name="connsiteX3" fmla="*/ 317115 w 2423775"/>
                    <a:gd name="connsiteY3" fmla="*/ 2147455 h 2147455"/>
                    <a:gd name="connsiteX4" fmla="*/ 317115 w 2423775"/>
                    <a:gd name="connsiteY4" fmla="*/ 0 h 2147455"/>
                    <a:gd name="connsiteX0" fmla="*/ 317115 w 2369034"/>
                    <a:gd name="connsiteY0" fmla="*/ 0 h 2147455"/>
                    <a:gd name="connsiteX1" fmla="*/ 2104351 w 2369034"/>
                    <a:gd name="connsiteY1" fmla="*/ 69273 h 2147455"/>
                    <a:gd name="connsiteX2" fmla="*/ 2180551 w 2369034"/>
                    <a:gd name="connsiteY2" fmla="*/ 2147455 h 2147455"/>
                    <a:gd name="connsiteX3" fmla="*/ 317115 w 2369034"/>
                    <a:gd name="connsiteY3" fmla="*/ 2147455 h 2147455"/>
                    <a:gd name="connsiteX4" fmla="*/ 317115 w 2369034"/>
                    <a:gd name="connsiteY4" fmla="*/ 0 h 2147455"/>
                    <a:gd name="connsiteX0" fmla="*/ 317115 w 2393476"/>
                    <a:gd name="connsiteY0" fmla="*/ 20781 h 2168236"/>
                    <a:gd name="connsiteX1" fmla="*/ 2138988 w 2393476"/>
                    <a:gd name="connsiteY1" fmla="*/ 0 h 2168236"/>
                    <a:gd name="connsiteX2" fmla="*/ 2180551 w 2393476"/>
                    <a:gd name="connsiteY2" fmla="*/ 2168236 h 2168236"/>
                    <a:gd name="connsiteX3" fmla="*/ 317115 w 2393476"/>
                    <a:gd name="connsiteY3" fmla="*/ 2168236 h 2168236"/>
                    <a:gd name="connsiteX4" fmla="*/ 317115 w 2393476"/>
                    <a:gd name="connsiteY4" fmla="*/ 20781 h 2168236"/>
                    <a:gd name="connsiteX0" fmla="*/ 317115 w 2525687"/>
                    <a:gd name="connsiteY0" fmla="*/ 20781 h 2168236"/>
                    <a:gd name="connsiteX1" fmla="*/ 2138988 w 2525687"/>
                    <a:gd name="connsiteY1" fmla="*/ 0 h 2168236"/>
                    <a:gd name="connsiteX2" fmla="*/ 2180551 w 2525687"/>
                    <a:gd name="connsiteY2" fmla="*/ 2168236 h 2168236"/>
                    <a:gd name="connsiteX3" fmla="*/ 317115 w 2525687"/>
                    <a:gd name="connsiteY3" fmla="*/ 2168236 h 2168236"/>
                    <a:gd name="connsiteX4" fmla="*/ 317115 w 2525687"/>
                    <a:gd name="connsiteY4" fmla="*/ 20781 h 2168236"/>
                    <a:gd name="connsiteX0" fmla="*/ 317115 w 2594875"/>
                    <a:gd name="connsiteY0" fmla="*/ 20781 h 2410690"/>
                    <a:gd name="connsiteX1" fmla="*/ 2138988 w 2594875"/>
                    <a:gd name="connsiteY1" fmla="*/ 0 h 2410690"/>
                    <a:gd name="connsiteX2" fmla="*/ 2395296 w 2594875"/>
                    <a:gd name="connsiteY2" fmla="*/ 2410690 h 2410690"/>
                    <a:gd name="connsiteX3" fmla="*/ 317115 w 2594875"/>
                    <a:gd name="connsiteY3" fmla="*/ 2168236 h 2410690"/>
                    <a:gd name="connsiteX4" fmla="*/ 317115 w 2594875"/>
                    <a:gd name="connsiteY4" fmla="*/ 20781 h 2410690"/>
                    <a:gd name="connsiteX0" fmla="*/ 317115 w 2594875"/>
                    <a:gd name="connsiteY0" fmla="*/ 20781 h 2389908"/>
                    <a:gd name="connsiteX1" fmla="*/ 2138988 w 2594875"/>
                    <a:gd name="connsiteY1" fmla="*/ 0 h 2389908"/>
                    <a:gd name="connsiteX2" fmla="*/ 2395296 w 2594875"/>
                    <a:gd name="connsiteY2" fmla="*/ 2389908 h 2389908"/>
                    <a:gd name="connsiteX3" fmla="*/ 317115 w 2594875"/>
                    <a:gd name="connsiteY3" fmla="*/ 2168236 h 2389908"/>
                    <a:gd name="connsiteX4" fmla="*/ 317115 w 2594875"/>
                    <a:gd name="connsiteY4" fmla="*/ 20781 h 2389908"/>
                    <a:gd name="connsiteX0" fmla="*/ 317115 w 2597507"/>
                    <a:gd name="connsiteY0" fmla="*/ 20781 h 2168236"/>
                    <a:gd name="connsiteX1" fmla="*/ 2138988 w 2597507"/>
                    <a:gd name="connsiteY1" fmla="*/ 0 h 2168236"/>
                    <a:gd name="connsiteX2" fmla="*/ 2402223 w 2597507"/>
                    <a:gd name="connsiteY2" fmla="*/ 2147453 h 2168236"/>
                    <a:gd name="connsiteX3" fmla="*/ 317115 w 2597507"/>
                    <a:gd name="connsiteY3" fmla="*/ 2168236 h 2168236"/>
                    <a:gd name="connsiteX4" fmla="*/ 317115 w 2597507"/>
                    <a:gd name="connsiteY4" fmla="*/ 20781 h 2168236"/>
                    <a:gd name="connsiteX0" fmla="*/ 317115 w 2589697"/>
                    <a:gd name="connsiteY0" fmla="*/ 20781 h 2195944"/>
                    <a:gd name="connsiteX1" fmla="*/ 2138988 w 2589697"/>
                    <a:gd name="connsiteY1" fmla="*/ 0 h 2195944"/>
                    <a:gd name="connsiteX2" fmla="*/ 2381441 w 2589697"/>
                    <a:gd name="connsiteY2" fmla="*/ 2195944 h 2195944"/>
                    <a:gd name="connsiteX3" fmla="*/ 317115 w 2589697"/>
                    <a:gd name="connsiteY3" fmla="*/ 2168236 h 2195944"/>
                    <a:gd name="connsiteX4" fmla="*/ 317115 w 2589697"/>
                    <a:gd name="connsiteY4" fmla="*/ 20781 h 2195944"/>
                    <a:gd name="connsiteX0" fmla="*/ 376591 w 2455210"/>
                    <a:gd name="connsiteY0" fmla="*/ 0 h 2272145"/>
                    <a:gd name="connsiteX1" fmla="*/ 2004501 w 2455210"/>
                    <a:gd name="connsiteY1" fmla="*/ 76201 h 2272145"/>
                    <a:gd name="connsiteX2" fmla="*/ 2246954 w 2455210"/>
                    <a:gd name="connsiteY2" fmla="*/ 2272145 h 2272145"/>
                    <a:gd name="connsiteX3" fmla="*/ 182628 w 2455210"/>
                    <a:gd name="connsiteY3" fmla="*/ 2244437 h 2272145"/>
                    <a:gd name="connsiteX4" fmla="*/ 376591 w 2455210"/>
                    <a:gd name="connsiteY4" fmla="*/ 0 h 2272145"/>
                    <a:gd name="connsiteX0" fmla="*/ 376591 w 2300477"/>
                    <a:gd name="connsiteY0" fmla="*/ 6926 h 2279071"/>
                    <a:gd name="connsiteX1" fmla="*/ 1706628 w 2300477"/>
                    <a:gd name="connsiteY1" fmla="*/ 0 h 2279071"/>
                    <a:gd name="connsiteX2" fmla="*/ 2246954 w 2300477"/>
                    <a:gd name="connsiteY2" fmla="*/ 2279071 h 2279071"/>
                    <a:gd name="connsiteX3" fmla="*/ 182628 w 2300477"/>
                    <a:gd name="connsiteY3" fmla="*/ 2251363 h 2279071"/>
                    <a:gd name="connsiteX4" fmla="*/ 376591 w 2300477"/>
                    <a:gd name="connsiteY4" fmla="*/ 6926 h 2279071"/>
                    <a:gd name="connsiteX0" fmla="*/ 434122 w 2219463"/>
                    <a:gd name="connsiteY0" fmla="*/ 0 h 2286000"/>
                    <a:gd name="connsiteX1" fmla="*/ 1625614 w 2219463"/>
                    <a:gd name="connsiteY1" fmla="*/ 6929 h 2286000"/>
                    <a:gd name="connsiteX2" fmla="*/ 2165940 w 2219463"/>
                    <a:gd name="connsiteY2" fmla="*/ 2286000 h 2286000"/>
                    <a:gd name="connsiteX3" fmla="*/ 101614 w 2219463"/>
                    <a:gd name="connsiteY3" fmla="*/ 2258292 h 2286000"/>
                    <a:gd name="connsiteX4" fmla="*/ 434122 w 2219463"/>
                    <a:gd name="connsiteY4" fmla="*/ 0 h 2286000"/>
                    <a:gd name="connsiteX0" fmla="*/ 646858 w 2432199"/>
                    <a:gd name="connsiteY0" fmla="*/ 0 h 2286000"/>
                    <a:gd name="connsiteX1" fmla="*/ 1838350 w 2432199"/>
                    <a:gd name="connsiteY1" fmla="*/ 6929 h 2286000"/>
                    <a:gd name="connsiteX2" fmla="*/ 2378676 w 2432199"/>
                    <a:gd name="connsiteY2" fmla="*/ 2286000 h 2286000"/>
                    <a:gd name="connsiteX3" fmla="*/ 314350 w 2432199"/>
                    <a:gd name="connsiteY3" fmla="*/ 2258292 h 2286000"/>
                    <a:gd name="connsiteX4" fmla="*/ 646858 w 2432199"/>
                    <a:gd name="connsiteY4" fmla="*/ 0 h 2286000"/>
                    <a:gd name="connsiteX0" fmla="*/ 646858 w 2564408"/>
                    <a:gd name="connsiteY0" fmla="*/ 0 h 2286000"/>
                    <a:gd name="connsiteX1" fmla="*/ 1838350 w 2564408"/>
                    <a:gd name="connsiteY1" fmla="*/ 6929 h 2286000"/>
                    <a:gd name="connsiteX2" fmla="*/ 2378676 w 2564408"/>
                    <a:gd name="connsiteY2" fmla="*/ 2286000 h 2286000"/>
                    <a:gd name="connsiteX3" fmla="*/ 314350 w 2564408"/>
                    <a:gd name="connsiteY3" fmla="*/ 2258292 h 2286000"/>
                    <a:gd name="connsiteX4" fmla="*/ 646858 w 2564408"/>
                    <a:gd name="connsiteY4" fmla="*/ 0 h 2286000"/>
                    <a:gd name="connsiteX0" fmla="*/ 646858 w 2564408"/>
                    <a:gd name="connsiteY0" fmla="*/ 112390 h 2398390"/>
                    <a:gd name="connsiteX1" fmla="*/ 1838350 w 2564408"/>
                    <a:gd name="connsiteY1" fmla="*/ 119319 h 2398390"/>
                    <a:gd name="connsiteX2" fmla="*/ 2378676 w 2564408"/>
                    <a:gd name="connsiteY2" fmla="*/ 2398390 h 2398390"/>
                    <a:gd name="connsiteX3" fmla="*/ 314350 w 2564408"/>
                    <a:gd name="connsiteY3" fmla="*/ 2370682 h 2398390"/>
                    <a:gd name="connsiteX4" fmla="*/ 646858 w 2564408"/>
                    <a:gd name="connsiteY4" fmla="*/ 112390 h 2398390"/>
                    <a:gd name="connsiteX0" fmla="*/ 646858 w 2564408"/>
                    <a:gd name="connsiteY0" fmla="*/ 193978 h 2479978"/>
                    <a:gd name="connsiteX1" fmla="*/ 1838350 w 2564408"/>
                    <a:gd name="connsiteY1" fmla="*/ 200907 h 2479978"/>
                    <a:gd name="connsiteX2" fmla="*/ 2378676 w 2564408"/>
                    <a:gd name="connsiteY2" fmla="*/ 2479978 h 2479978"/>
                    <a:gd name="connsiteX3" fmla="*/ 314350 w 2564408"/>
                    <a:gd name="connsiteY3" fmla="*/ 2452270 h 2479978"/>
                    <a:gd name="connsiteX4" fmla="*/ 646858 w 2564408"/>
                    <a:gd name="connsiteY4" fmla="*/ 193978 h 2479978"/>
                    <a:gd name="connsiteX0" fmla="*/ 646858 w 2599030"/>
                    <a:gd name="connsiteY0" fmla="*/ 211921 h 2497921"/>
                    <a:gd name="connsiteX1" fmla="*/ 1900696 w 2599030"/>
                    <a:gd name="connsiteY1" fmla="*/ 184213 h 2497921"/>
                    <a:gd name="connsiteX2" fmla="*/ 2378676 w 2599030"/>
                    <a:gd name="connsiteY2" fmla="*/ 2497921 h 2497921"/>
                    <a:gd name="connsiteX3" fmla="*/ 314350 w 2599030"/>
                    <a:gd name="connsiteY3" fmla="*/ 2470213 h 2497921"/>
                    <a:gd name="connsiteX4" fmla="*/ 646858 w 2599030"/>
                    <a:gd name="connsiteY4" fmla="*/ 211921 h 2497921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99030"/>
                    <a:gd name="connsiteY0" fmla="*/ 195762 h 2481762"/>
                    <a:gd name="connsiteX1" fmla="*/ 1900696 w 2599030"/>
                    <a:gd name="connsiteY1" fmla="*/ 168054 h 2481762"/>
                    <a:gd name="connsiteX2" fmla="*/ 2378676 w 2599030"/>
                    <a:gd name="connsiteY2" fmla="*/ 2481762 h 2481762"/>
                    <a:gd name="connsiteX3" fmla="*/ 314350 w 2599030"/>
                    <a:gd name="connsiteY3" fmla="*/ 2454054 h 2481762"/>
                    <a:gd name="connsiteX4" fmla="*/ 646858 w 2599030"/>
                    <a:gd name="connsiteY4" fmla="*/ 195762 h 2481762"/>
                    <a:gd name="connsiteX0" fmla="*/ 646858 w 2556012"/>
                    <a:gd name="connsiteY0" fmla="*/ 195762 h 2454054"/>
                    <a:gd name="connsiteX1" fmla="*/ 1900696 w 2556012"/>
                    <a:gd name="connsiteY1" fmla="*/ 168054 h 2454054"/>
                    <a:gd name="connsiteX2" fmla="*/ 2271996 w 2556012"/>
                    <a:gd name="connsiteY2" fmla="*/ 2453764 h 2454054"/>
                    <a:gd name="connsiteX3" fmla="*/ 314350 w 2556012"/>
                    <a:gd name="connsiteY3" fmla="*/ 2454054 h 2454054"/>
                    <a:gd name="connsiteX4" fmla="*/ 646858 w 2556012"/>
                    <a:gd name="connsiteY4" fmla="*/ 195762 h 245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012" h="2454054">
                      <a:moveTo>
                        <a:pt x="646858" y="195762"/>
                      </a:moveTo>
                      <a:cubicBezTo>
                        <a:pt x="1023240" y="-65165"/>
                        <a:pt x="1558951" y="-55929"/>
                        <a:pt x="1900696" y="168054"/>
                      </a:cubicBezTo>
                      <a:cubicBezTo>
                        <a:pt x="3112970" y="738400"/>
                        <a:pt x="2271996" y="1737946"/>
                        <a:pt x="2271996" y="2453764"/>
                      </a:cubicBezTo>
                      <a:lnTo>
                        <a:pt x="314350" y="2454054"/>
                      </a:lnTo>
                      <a:cubicBezTo>
                        <a:pt x="314350" y="1738236"/>
                        <a:pt x="-579269" y="994707"/>
                        <a:pt x="646858" y="195762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Szabadkézi sokszög 163">
                  <a:extLst>
                    <a:ext uri="{FF2B5EF4-FFF2-40B4-BE49-F238E27FC236}">
                      <a16:creationId xmlns:a16="http://schemas.microsoft.com/office/drawing/2014/main" id="{05AE6F2A-EF4A-46AD-8B1A-7CD4B34FD9FB}"/>
                    </a:ext>
                  </a:extLst>
                </p:cNvPr>
                <p:cNvSpPr/>
                <p:nvPr/>
              </p:nvSpPr>
              <p:spPr>
                <a:xfrm rot="16945973" flipH="1">
                  <a:off x="2673112" y="4268156"/>
                  <a:ext cx="677013" cy="5567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  <a:gd name="connsiteX0" fmla="*/ 23569 w 1067945"/>
                    <a:gd name="connsiteY0" fmla="*/ 324795 h 1586401"/>
                    <a:gd name="connsiteX1" fmla="*/ 66097 w 1067945"/>
                    <a:gd name="connsiteY1" fmla="*/ 140029 h 1586401"/>
                    <a:gd name="connsiteX2" fmla="*/ 205746 w 1067945"/>
                    <a:gd name="connsiteY2" fmla="*/ 69389 h 1586401"/>
                    <a:gd name="connsiteX3" fmla="*/ 504693 w 1067945"/>
                    <a:gd name="connsiteY3" fmla="*/ 52978 h 1586401"/>
                    <a:gd name="connsiteX4" fmla="*/ 506447 w 1067945"/>
                    <a:gd name="connsiteY4" fmla="*/ 70195 h 1586401"/>
                    <a:gd name="connsiteX5" fmla="*/ 512127 w 1067945"/>
                    <a:gd name="connsiteY5" fmla="*/ 71873 h 1586401"/>
                    <a:gd name="connsiteX6" fmla="*/ 754445 w 1067945"/>
                    <a:gd name="connsiteY6" fmla="*/ 379378 h 1586401"/>
                    <a:gd name="connsiteX7" fmla="*/ 759945 w 1067945"/>
                    <a:gd name="connsiteY7" fmla="*/ 439046 h 1586401"/>
                    <a:gd name="connsiteX8" fmla="*/ 767367 w 1067945"/>
                    <a:gd name="connsiteY8" fmla="*/ 434929 h 1586401"/>
                    <a:gd name="connsiteX9" fmla="*/ 771288 w 1067945"/>
                    <a:gd name="connsiteY9" fmla="*/ 440884 h 1586401"/>
                    <a:gd name="connsiteX10" fmla="*/ 875013 w 1067945"/>
                    <a:gd name="connsiteY10" fmla="*/ 614586 h 1586401"/>
                    <a:gd name="connsiteX11" fmla="*/ 1055134 w 1067945"/>
                    <a:gd name="connsiteY11" fmla="*/ 1108735 h 1586401"/>
                    <a:gd name="connsiteX12" fmla="*/ 1007367 w 1067945"/>
                    <a:gd name="connsiteY12" fmla="*/ 1088546 h 1586401"/>
                    <a:gd name="connsiteX13" fmla="*/ 983959 w 1067945"/>
                    <a:gd name="connsiteY13" fmla="*/ 1065349 h 1586401"/>
                    <a:gd name="connsiteX14" fmla="*/ 1012480 w 1067945"/>
                    <a:gd name="connsiteY14" fmla="*/ 1131490 h 1586401"/>
                    <a:gd name="connsiteX15" fmla="*/ 1054440 w 1067945"/>
                    <a:gd name="connsiteY15" fmla="*/ 1370129 h 1586401"/>
                    <a:gd name="connsiteX16" fmla="*/ 921690 w 1067945"/>
                    <a:gd name="connsiteY16" fmla="*/ 1269763 h 1586401"/>
                    <a:gd name="connsiteX17" fmla="*/ 914746 w 1067945"/>
                    <a:gd name="connsiteY17" fmla="*/ 1260755 h 1586401"/>
                    <a:gd name="connsiteX18" fmla="*/ 913684 w 1067945"/>
                    <a:gd name="connsiteY18" fmla="*/ 1263994 h 1586401"/>
                    <a:gd name="connsiteX19" fmla="*/ 935222 w 1067945"/>
                    <a:gd name="connsiteY19" fmla="*/ 1313942 h 1586401"/>
                    <a:gd name="connsiteX20" fmla="*/ 977183 w 1067945"/>
                    <a:gd name="connsiteY20" fmla="*/ 1552581 h 1586401"/>
                    <a:gd name="connsiteX21" fmla="*/ 796961 w 1067945"/>
                    <a:gd name="connsiteY21" fmla="*/ 1390627 h 1586401"/>
                    <a:gd name="connsiteX22" fmla="*/ 763238 w 1067945"/>
                    <a:gd name="connsiteY22" fmla="*/ 1341929 h 1586401"/>
                    <a:gd name="connsiteX23" fmla="*/ 755785 w 1067945"/>
                    <a:gd name="connsiteY23" fmla="*/ 1340632 h 1586401"/>
                    <a:gd name="connsiteX24" fmla="*/ 757833 w 1067945"/>
                    <a:gd name="connsiteY24" fmla="*/ 1345381 h 1586401"/>
                    <a:gd name="connsiteX25" fmla="*/ 799795 w 1067945"/>
                    <a:gd name="connsiteY25" fmla="*/ 1584019 h 1586401"/>
                    <a:gd name="connsiteX26" fmla="*/ 464456 w 1067945"/>
                    <a:gd name="connsiteY26" fmla="*/ 1175960 h 1586401"/>
                    <a:gd name="connsiteX27" fmla="*/ 380801 w 1067945"/>
                    <a:gd name="connsiteY27" fmla="*/ 1011013 h 1586401"/>
                    <a:gd name="connsiteX28" fmla="*/ 367160 w 1067945"/>
                    <a:gd name="connsiteY28" fmla="*/ 993839 h 1586401"/>
                    <a:gd name="connsiteX29" fmla="*/ 286567 w 1067945"/>
                    <a:gd name="connsiteY29" fmla="*/ 877427 h 1586401"/>
                    <a:gd name="connsiteX30" fmla="*/ 277727 w 1067945"/>
                    <a:gd name="connsiteY30" fmla="*/ 862684 h 1586401"/>
                    <a:gd name="connsiteX31" fmla="*/ 273161 w 1067945"/>
                    <a:gd name="connsiteY31" fmla="*/ 861134 h 1586401"/>
                    <a:gd name="connsiteX32" fmla="*/ 297316 w 1067945"/>
                    <a:gd name="connsiteY32" fmla="*/ 999645 h 1586401"/>
                    <a:gd name="connsiteX33" fmla="*/ 277445 w 1067945"/>
                    <a:gd name="connsiteY33" fmla="*/ 1328265 h 1586401"/>
                    <a:gd name="connsiteX34" fmla="*/ 76064 w 1067945"/>
                    <a:gd name="connsiteY34" fmla="*/ 839992 h 1586401"/>
                    <a:gd name="connsiteX35" fmla="*/ 43405 w 1067945"/>
                    <a:gd name="connsiteY35" fmla="*/ 652722 h 1586401"/>
                    <a:gd name="connsiteX36" fmla="*/ 29949 w 1067945"/>
                    <a:gd name="connsiteY36" fmla="*/ 625611 h 1586401"/>
                    <a:gd name="connsiteX37" fmla="*/ 1 w 1067945"/>
                    <a:gd name="connsiteY37" fmla="*/ 463376 h 1586401"/>
                    <a:gd name="connsiteX38" fmla="*/ 17134 w 1067945"/>
                    <a:gd name="connsiteY38" fmla="*/ 339434 h 1586401"/>
                    <a:gd name="connsiteX39" fmla="*/ 23569 w 1067945"/>
                    <a:gd name="connsiteY39" fmla="*/ 324795 h 1586401"/>
                    <a:gd name="connsiteX0" fmla="*/ 23567 w 1067943"/>
                    <a:gd name="connsiteY0" fmla="*/ 271817 h 1533423"/>
                    <a:gd name="connsiteX1" fmla="*/ 66095 w 1067943"/>
                    <a:gd name="connsiteY1" fmla="*/ 87051 h 1533423"/>
                    <a:gd name="connsiteX2" fmla="*/ 504691 w 1067943"/>
                    <a:gd name="connsiteY2" fmla="*/ 0 h 1533423"/>
                    <a:gd name="connsiteX3" fmla="*/ 506445 w 1067943"/>
                    <a:gd name="connsiteY3" fmla="*/ 17217 h 1533423"/>
                    <a:gd name="connsiteX4" fmla="*/ 512125 w 1067943"/>
                    <a:gd name="connsiteY4" fmla="*/ 18895 h 1533423"/>
                    <a:gd name="connsiteX5" fmla="*/ 754443 w 1067943"/>
                    <a:gd name="connsiteY5" fmla="*/ 326400 h 1533423"/>
                    <a:gd name="connsiteX6" fmla="*/ 759943 w 1067943"/>
                    <a:gd name="connsiteY6" fmla="*/ 386068 h 1533423"/>
                    <a:gd name="connsiteX7" fmla="*/ 767365 w 1067943"/>
                    <a:gd name="connsiteY7" fmla="*/ 381951 h 1533423"/>
                    <a:gd name="connsiteX8" fmla="*/ 771286 w 1067943"/>
                    <a:gd name="connsiteY8" fmla="*/ 387906 h 1533423"/>
                    <a:gd name="connsiteX9" fmla="*/ 875011 w 1067943"/>
                    <a:gd name="connsiteY9" fmla="*/ 561608 h 1533423"/>
                    <a:gd name="connsiteX10" fmla="*/ 1055132 w 1067943"/>
                    <a:gd name="connsiteY10" fmla="*/ 1055757 h 1533423"/>
                    <a:gd name="connsiteX11" fmla="*/ 1007365 w 1067943"/>
                    <a:gd name="connsiteY11" fmla="*/ 1035568 h 1533423"/>
                    <a:gd name="connsiteX12" fmla="*/ 983957 w 1067943"/>
                    <a:gd name="connsiteY12" fmla="*/ 1012371 h 1533423"/>
                    <a:gd name="connsiteX13" fmla="*/ 1012478 w 1067943"/>
                    <a:gd name="connsiteY13" fmla="*/ 1078512 h 1533423"/>
                    <a:gd name="connsiteX14" fmla="*/ 1054438 w 1067943"/>
                    <a:gd name="connsiteY14" fmla="*/ 1317151 h 1533423"/>
                    <a:gd name="connsiteX15" fmla="*/ 921688 w 1067943"/>
                    <a:gd name="connsiteY15" fmla="*/ 1216785 h 1533423"/>
                    <a:gd name="connsiteX16" fmla="*/ 914744 w 1067943"/>
                    <a:gd name="connsiteY16" fmla="*/ 1207777 h 1533423"/>
                    <a:gd name="connsiteX17" fmla="*/ 913682 w 1067943"/>
                    <a:gd name="connsiteY17" fmla="*/ 1211016 h 1533423"/>
                    <a:gd name="connsiteX18" fmla="*/ 935220 w 1067943"/>
                    <a:gd name="connsiteY18" fmla="*/ 1260964 h 1533423"/>
                    <a:gd name="connsiteX19" fmla="*/ 977181 w 1067943"/>
                    <a:gd name="connsiteY19" fmla="*/ 1499603 h 1533423"/>
                    <a:gd name="connsiteX20" fmla="*/ 796959 w 1067943"/>
                    <a:gd name="connsiteY20" fmla="*/ 1337649 h 1533423"/>
                    <a:gd name="connsiteX21" fmla="*/ 763236 w 1067943"/>
                    <a:gd name="connsiteY21" fmla="*/ 1288951 h 1533423"/>
                    <a:gd name="connsiteX22" fmla="*/ 755783 w 1067943"/>
                    <a:gd name="connsiteY22" fmla="*/ 1287654 h 1533423"/>
                    <a:gd name="connsiteX23" fmla="*/ 757831 w 1067943"/>
                    <a:gd name="connsiteY23" fmla="*/ 1292403 h 1533423"/>
                    <a:gd name="connsiteX24" fmla="*/ 799793 w 1067943"/>
                    <a:gd name="connsiteY24" fmla="*/ 1531041 h 1533423"/>
                    <a:gd name="connsiteX25" fmla="*/ 464454 w 1067943"/>
                    <a:gd name="connsiteY25" fmla="*/ 1122982 h 1533423"/>
                    <a:gd name="connsiteX26" fmla="*/ 380799 w 1067943"/>
                    <a:gd name="connsiteY26" fmla="*/ 958035 h 1533423"/>
                    <a:gd name="connsiteX27" fmla="*/ 367158 w 1067943"/>
                    <a:gd name="connsiteY27" fmla="*/ 940861 h 1533423"/>
                    <a:gd name="connsiteX28" fmla="*/ 286565 w 1067943"/>
                    <a:gd name="connsiteY28" fmla="*/ 824449 h 1533423"/>
                    <a:gd name="connsiteX29" fmla="*/ 277725 w 1067943"/>
                    <a:gd name="connsiteY29" fmla="*/ 809706 h 1533423"/>
                    <a:gd name="connsiteX30" fmla="*/ 273159 w 1067943"/>
                    <a:gd name="connsiteY30" fmla="*/ 808156 h 1533423"/>
                    <a:gd name="connsiteX31" fmla="*/ 297314 w 1067943"/>
                    <a:gd name="connsiteY31" fmla="*/ 946667 h 1533423"/>
                    <a:gd name="connsiteX32" fmla="*/ 277443 w 1067943"/>
                    <a:gd name="connsiteY32" fmla="*/ 1275287 h 1533423"/>
                    <a:gd name="connsiteX33" fmla="*/ 76062 w 1067943"/>
                    <a:gd name="connsiteY33" fmla="*/ 787014 h 1533423"/>
                    <a:gd name="connsiteX34" fmla="*/ 43403 w 1067943"/>
                    <a:gd name="connsiteY34" fmla="*/ 599744 h 1533423"/>
                    <a:gd name="connsiteX35" fmla="*/ 29947 w 1067943"/>
                    <a:gd name="connsiteY35" fmla="*/ 572633 h 1533423"/>
                    <a:gd name="connsiteX36" fmla="*/ -1 w 1067943"/>
                    <a:gd name="connsiteY36" fmla="*/ 410398 h 1533423"/>
                    <a:gd name="connsiteX37" fmla="*/ 17132 w 1067943"/>
                    <a:gd name="connsiteY37" fmla="*/ 286456 h 1533423"/>
                    <a:gd name="connsiteX38" fmla="*/ 23567 w 1067943"/>
                    <a:gd name="connsiteY38" fmla="*/ 271817 h 1533423"/>
                    <a:gd name="connsiteX0" fmla="*/ 23569 w 1067945"/>
                    <a:gd name="connsiteY0" fmla="*/ 514138 h 1775744"/>
                    <a:gd name="connsiteX1" fmla="*/ 66097 w 1067945"/>
                    <a:gd name="connsiteY1" fmla="*/ 329372 h 1775744"/>
                    <a:gd name="connsiteX2" fmla="*/ 504693 w 1067945"/>
                    <a:gd name="connsiteY2" fmla="*/ 242321 h 1775744"/>
                    <a:gd name="connsiteX3" fmla="*/ 506447 w 1067945"/>
                    <a:gd name="connsiteY3" fmla="*/ 259538 h 1775744"/>
                    <a:gd name="connsiteX4" fmla="*/ 453132 w 1067945"/>
                    <a:gd name="connsiteY4" fmla="*/ -1 h 1775744"/>
                    <a:gd name="connsiteX5" fmla="*/ 754445 w 1067945"/>
                    <a:gd name="connsiteY5" fmla="*/ 568721 h 1775744"/>
                    <a:gd name="connsiteX6" fmla="*/ 759945 w 1067945"/>
                    <a:gd name="connsiteY6" fmla="*/ 628389 h 1775744"/>
                    <a:gd name="connsiteX7" fmla="*/ 767367 w 1067945"/>
                    <a:gd name="connsiteY7" fmla="*/ 624272 h 1775744"/>
                    <a:gd name="connsiteX8" fmla="*/ 771288 w 1067945"/>
                    <a:gd name="connsiteY8" fmla="*/ 630227 h 1775744"/>
                    <a:gd name="connsiteX9" fmla="*/ 875013 w 1067945"/>
                    <a:gd name="connsiteY9" fmla="*/ 803929 h 1775744"/>
                    <a:gd name="connsiteX10" fmla="*/ 1055134 w 1067945"/>
                    <a:gd name="connsiteY10" fmla="*/ 1298078 h 1775744"/>
                    <a:gd name="connsiteX11" fmla="*/ 1007367 w 1067945"/>
                    <a:gd name="connsiteY11" fmla="*/ 1277889 h 1775744"/>
                    <a:gd name="connsiteX12" fmla="*/ 983959 w 1067945"/>
                    <a:gd name="connsiteY12" fmla="*/ 1254692 h 1775744"/>
                    <a:gd name="connsiteX13" fmla="*/ 1012480 w 1067945"/>
                    <a:gd name="connsiteY13" fmla="*/ 1320833 h 1775744"/>
                    <a:gd name="connsiteX14" fmla="*/ 1054440 w 1067945"/>
                    <a:gd name="connsiteY14" fmla="*/ 1559472 h 1775744"/>
                    <a:gd name="connsiteX15" fmla="*/ 921690 w 1067945"/>
                    <a:gd name="connsiteY15" fmla="*/ 1459106 h 1775744"/>
                    <a:gd name="connsiteX16" fmla="*/ 914746 w 1067945"/>
                    <a:gd name="connsiteY16" fmla="*/ 1450098 h 1775744"/>
                    <a:gd name="connsiteX17" fmla="*/ 913684 w 1067945"/>
                    <a:gd name="connsiteY17" fmla="*/ 1453337 h 1775744"/>
                    <a:gd name="connsiteX18" fmla="*/ 935222 w 1067945"/>
                    <a:gd name="connsiteY18" fmla="*/ 1503285 h 1775744"/>
                    <a:gd name="connsiteX19" fmla="*/ 977183 w 1067945"/>
                    <a:gd name="connsiteY19" fmla="*/ 1741924 h 1775744"/>
                    <a:gd name="connsiteX20" fmla="*/ 796961 w 1067945"/>
                    <a:gd name="connsiteY20" fmla="*/ 1579970 h 1775744"/>
                    <a:gd name="connsiteX21" fmla="*/ 763238 w 1067945"/>
                    <a:gd name="connsiteY21" fmla="*/ 1531272 h 1775744"/>
                    <a:gd name="connsiteX22" fmla="*/ 755785 w 1067945"/>
                    <a:gd name="connsiteY22" fmla="*/ 1529975 h 1775744"/>
                    <a:gd name="connsiteX23" fmla="*/ 757833 w 1067945"/>
                    <a:gd name="connsiteY23" fmla="*/ 1534724 h 1775744"/>
                    <a:gd name="connsiteX24" fmla="*/ 799795 w 1067945"/>
                    <a:gd name="connsiteY24" fmla="*/ 1773362 h 1775744"/>
                    <a:gd name="connsiteX25" fmla="*/ 464456 w 1067945"/>
                    <a:gd name="connsiteY25" fmla="*/ 1365303 h 1775744"/>
                    <a:gd name="connsiteX26" fmla="*/ 380801 w 1067945"/>
                    <a:gd name="connsiteY26" fmla="*/ 1200356 h 1775744"/>
                    <a:gd name="connsiteX27" fmla="*/ 367160 w 1067945"/>
                    <a:gd name="connsiteY27" fmla="*/ 1183182 h 1775744"/>
                    <a:gd name="connsiteX28" fmla="*/ 286567 w 1067945"/>
                    <a:gd name="connsiteY28" fmla="*/ 1066770 h 1775744"/>
                    <a:gd name="connsiteX29" fmla="*/ 277727 w 1067945"/>
                    <a:gd name="connsiteY29" fmla="*/ 1052027 h 1775744"/>
                    <a:gd name="connsiteX30" fmla="*/ 273161 w 1067945"/>
                    <a:gd name="connsiteY30" fmla="*/ 1050477 h 1775744"/>
                    <a:gd name="connsiteX31" fmla="*/ 297316 w 1067945"/>
                    <a:gd name="connsiteY31" fmla="*/ 1188988 h 1775744"/>
                    <a:gd name="connsiteX32" fmla="*/ 277445 w 1067945"/>
                    <a:gd name="connsiteY32" fmla="*/ 1517608 h 1775744"/>
                    <a:gd name="connsiteX33" fmla="*/ 76064 w 1067945"/>
                    <a:gd name="connsiteY33" fmla="*/ 1029335 h 1775744"/>
                    <a:gd name="connsiteX34" fmla="*/ 43405 w 1067945"/>
                    <a:gd name="connsiteY34" fmla="*/ 842065 h 1775744"/>
                    <a:gd name="connsiteX35" fmla="*/ 29949 w 1067945"/>
                    <a:gd name="connsiteY35" fmla="*/ 814954 h 1775744"/>
                    <a:gd name="connsiteX36" fmla="*/ 1 w 1067945"/>
                    <a:gd name="connsiteY36" fmla="*/ 652719 h 1775744"/>
                    <a:gd name="connsiteX37" fmla="*/ 17134 w 1067945"/>
                    <a:gd name="connsiteY37" fmla="*/ 528777 h 1775744"/>
                    <a:gd name="connsiteX38" fmla="*/ 23569 w 1067945"/>
                    <a:gd name="connsiteY38" fmla="*/ 514138 h 1775744"/>
                    <a:gd name="connsiteX0" fmla="*/ 23567 w 1067943"/>
                    <a:gd name="connsiteY0" fmla="*/ 514138 h 1775744"/>
                    <a:gd name="connsiteX1" fmla="*/ 66095 w 1067943"/>
                    <a:gd name="connsiteY1" fmla="*/ 329372 h 1775744"/>
                    <a:gd name="connsiteX2" fmla="*/ 504691 w 1067943"/>
                    <a:gd name="connsiteY2" fmla="*/ 242321 h 1775744"/>
                    <a:gd name="connsiteX3" fmla="*/ 453130 w 1067943"/>
                    <a:gd name="connsiteY3" fmla="*/ -1 h 1775744"/>
                    <a:gd name="connsiteX4" fmla="*/ 754443 w 1067943"/>
                    <a:gd name="connsiteY4" fmla="*/ 568721 h 1775744"/>
                    <a:gd name="connsiteX5" fmla="*/ 759943 w 1067943"/>
                    <a:gd name="connsiteY5" fmla="*/ 628389 h 1775744"/>
                    <a:gd name="connsiteX6" fmla="*/ 767365 w 1067943"/>
                    <a:gd name="connsiteY6" fmla="*/ 624272 h 1775744"/>
                    <a:gd name="connsiteX7" fmla="*/ 771286 w 1067943"/>
                    <a:gd name="connsiteY7" fmla="*/ 630227 h 1775744"/>
                    <a:gd name="connsiteX8" fmla="*/ 875011 w 1067943"/>
                    <a:gd name="connsiteY8" fmla="*/ 803929 h 1775744"/>
                    <a:gd name="connsiteX9" fmla="*/ 1055132 w 1067943"/>
                    <a:gd name="connsiteY9" fmla="*/ 1298078 h 1775744"/>
                    <a:gd name="connsiteX10" fmla="*/ 1007365 w 1067943"/>
                    <a:gd name="connsiteY10" fmla="*/ 1277889 h 1775744"/>
                    <a:gd name="connsiteX11" fmla="*/ 983957 w 1067943"/>
                    <a:gd name="connsiteY11" fmla="*/ 1254692 h 1775744"/>
                    <a:gd name="connsiteX12" fmla="*/ 1012478 w 1067943"/>
                    <a:gd name="connsiteY12" fmla="*/ 1320833 h 1775744"/>
                    <a:gd name="connsiteX13" fmla="*/ 1054438 w 1067943"/>
                    <a:gd name="connsiteY13" fmla="*/ 1559472 h 1775744"/>
                    <a:gd name="connsiteX14" fmla="*/ 921688 w 1067943"/>
                    <a:gd name="connsiteY14" fmla="*/ 1459106 h 1775744"/>
                    <a:gd name="connsiteX15" fmla="*/ 914744 w 1067943"/>
                    <a:gd name="connsiteY15" fmla="*/ 1450098 h 1775744"/>
                    <a:gd name="connsiteX16" fmla="*/ 913682 w 1067943"/>
                    <a:gd name="connsiteY16" fmla="*/ 1453337 h 1775744"/>
                    <a:gd name="connsiteX17" fmla="*/ 935220 w 1067943"/>
                    <a:gd name="connsiteY17" fmla="*/ 1503285 h 1775744"/>
                    <a:gd name="connsiteX18" fmla="*/ 977181 w 1067943"/>
                    <a:gd name="connsiteY18" fmla="*/ 1741924 h 1775744"/>
                    <a:gd name="connsiteX19" fmla="*/ 796959 w 1067943"/>
                    <a:gd name="connsiteY19" fmla="*/ 1579970 h 1775744"/>
                    <a:gd name="connsiteX20" fmla="*/ 763236 w 1067943"/>
                    <a:gd name="connsiteY20" fmla="*/ 1531272 h 1775744"/>
                    <a:gd name="connsiteX21" fmla="*/ 755783 w 1067943"/>
                    <a:gd name="connsiteY21" fmla="*/ 1529975 h 1775744"/>
                    <a:gd name="connsiteX22" fmla="*/ 757831 w 1067943"/>
                    <a:gd name="connsiteY22" fmla="*/ 1534724 h 1775744"/>
                    <a:gd name="connsiteX23" fmla="*/ 799793 w 1067943"/>
                    <a:gd name="connsiteY23" fmla="*/ 1773362 h 1775744"/>
                    <a:gd name="connsiteX24" fmla="*/ 464454 w 1067943"/>
                    <a:gd name="connsiteY24" fmla="*/ 1365303 h 1775744"/>
                    <a:gd name="connsiteX25" fmla="*/ 380799 w 1067943"/>
                    <a:gd name="connsiteY25" fmla="*/ 1200356 h 1775744"/>
                    <a:gd name="connsiteX26" fmla="*/ 367158 w 1067943"/>
                    <a:gd name="connsiteY26" fmla="*/ 1183182 h 1775744"/>
                    <a:gd name="connsiteX27" fmla="*/ 286565 w 1067943"/>
                    <a:gd name="connsiteY27" fmla="*/ 1066770 h 1775744"/>
                    <a:gd name="connsiteX28" fmla="*/ 277725 w 1067943"/>
                    <a:gd name="connsiteY28" fmla="*/ 1052027 h 1775744"/>
                    <a:gd name="connsiteX29" fmla="*/ 273159 w 1067943"/>
                    <a:gd name="connsiteY29" fmla="*/ 1050477 h 1775744"/>
                    <a:gd name="connsiteX30" fmla="*/ 297314 w 1067943"/>
                    <a:gd name="connsiteY30" fmla="*/ 1188988 h 1775744"/>
                    <a:gd name="connsiteX31" fmla="*/ 277443 w 1067943"/>
                    <a:gd name="connsiteY31" fmla="*/ 1517608 h 1775744"/>
                    <a:gd name="connsiteX32" fmla="*/ 76062 w 1067943"/>
                    <a:gd name="connsiteY32" fmla="*/ 1029335 h 1775744"/>
                    <a:gd name="connsiteX33" fmla="*/ 43403 w 1067943"/>
                    <a:gd name="connsiteY33" fmla="*/ 842065 h 1775744"/>
                    <a:gd name="connsiteX34" fmla="*/ 29947 w 1067943"/>
                    <a:gd name="connsiteY34" fmla="*/ 814954 h 1775744"/>
                    <a:gd name="connsiteX35" fmla="*/ -1 w 1067943"/>
                    <a:gd name="connsiteY35" fmla="*/ 652719 h 1775744"/>
                    <a:gd name="connsiteX36" fmla="*/ 17132 w 1067943"/>
                    <a:gd name="connsiteY36" fmla="*/ 528777 h 1775744"/>
                    <a:gd name="connsiteX37" fmla="*/ 23567 w 1067943"/>
                    <a:gd name="connsiteY37" fmla="*/ 514138 h 1775744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767367 w 1067945"/>
                    <a:gd name="connsiteY5" fmla="*/ 628095 h 1779567"/>
                    <a:gd name="connsiteX6" fmla="*/ 771288 w 1067945"/>
                    <a:gd name="connsiteY6" fmla="*/ 634050 h 1779567"/>
                    <a:gd name="connsiteX7" fmla="*/ 875013 w 1067945"/>
                    <a:gd name="connsiteY7" fmla="*/ 807752 h 1779567"/>
                    <a:gd name="connsiteX8" fmla="*/ 1055134 w 1067945"/>
                    <a:gd name="connsiteY8" fmla="*/ 1301901 h 1779567"/>
                    <a:gd name="connsiteX9" fmla="*/ 1007367 w 1067945"/>
                    <a:gd name="connsiteY9" fmla="*/ 1281712 h 1779567"/>
                    <a:gd name="connsiteX10" fmla="*/ 983959 w 1067945"/>
                    <a:gd name="connsiteY10" fmla="*/ 1258515 h 1779567"/>
                    <a:gd name="connsiteX11" fmla="*/ 1012480 w 1067945"/>
                    <a:gd name="connsiteY11" fmla="*/ 1324656 h 1779567"/>
                    <a:gd name="connsiteX12" fmla="*/ 1054440 w 1067945"/>
                    <a:gd name="connsiteY12" fmla="*/ 1563295 h 1779567"/>
                    <a:gd name="connsiteX13" fmla="*/ 921690 w 1067945"/>
                    <a:gd name="connsiteY13" fmla="*/ 1462929 h 1779567"/>
                    <a:gd name="connsiteX14" fmla="*/ 914746 w 1067945"/>
                    <a:gd name="connsiteY14" fmla="*/ 1453921 h 1779567"/>
                    <a:gd name="connsiteX15" fmla="*/ 913684 w 1067945"/>
                    <a:gd name="connsiteY15" fmla="*/ 1457160 h 1779567"/>
                    <a:gd name="connsiteX16" fmla="*/ 935222 w 1067945"/>
                    <a:gd name="connsiteY16" fmla="*/ 1507108 h 1779567"/>
                    <a:gd name="connsiteX17" fmla="*/ 977183 w 1067945"/>
                    <a:gd name="connsiteY17" fmla="*/ 1745747 h 1779567"/>
                    <a:gd name="connsiteX18" fmla="*/ 796961 w 1067945"/>
                    <a:gd name="connsiteY18" fmla="*/ 1583793 h 1779567"/>
                    <a:gd name="connsiteX19" fmla="*/ 763238 w 1067945"/>
                    <a:gd name="connsiteY19" fmla="*/ 1535095 h 1779567"/>
                    <a:gd name="connsiteX20" fmla="*/ 755785 w 1067945"/>
                    <a:gd name="connsiteY20" fmla="*/ 1533798 h 1779567"/>
                    <a:gd name="connsiteX21" fmla="*/ 757833 w 1067945"/>
                    <a:gd name="connsiteY21" fmla="*/ 1538547 h 1779567"/>
                    <a:gd name="connsiteX22" fmla="*/ 799795 w 1067945"/>
                    <a:gd name="connsiteY22" fmla="*/ 1777185 h 1779567"/>
                    <a:gd name="connsiteX23" fmla="*/ 464456 w 1067945"/>
                    <a:gd name="connsiteY23" fmla="*/ 1369126 h 1779567"/>
                    <a:gd name="connsiteX24" fmla="*/ 380801 w 1067945"/>
                    <a:gd name="connsiteY24" fmla="*/ 1204179 h 1779567"/>
                    <a:gd name="connsiteX25" fmla="*/ 367160 w 1067945"/>
                    <a:gd name="connsiteY25" fmla="*/ 1187005 h 1779567"/>
                    <a:gd name="connsiteX26" fmla="*/ 286567 w 1067945"/>
                    <a:gd name="connsiteY26" fmla="*/ 1070593 h 1779567"/>
                    <a:gd name="connsiteX27" fmla="*/ 277727 w 1067945"/>
                    <a:gd name="connsiteY27" fmla="*/ 1055850 h 1779567"/>
                    <a:gd name="connsiteX28" fmla="*/ 273161 w 1067945"/>
                    <a:gd name="connsiteY28" fmla="*/ 1054300 h 1779567"/>
                    <a:gd name="connsiteX29" fmla="*/ 297316 w 1067945"/>
                    <a:gd name="connsiteY29" fmla="*/ 1192811 h 1779567"/>
                    <a:gd name="connsiteX30" fmla="*/ 277445 w 1067945"/>
                    <a:gd name="connsiteY30" fmla="*/ 1521431 h 1779567"/>
                    <a:gd name="connsiteX31" fmla="*/ 76064 w 1067945"/>
                    <a:gd name="connsiteY31" fmla="*/ 1033158 h 1779567"/>
                    <a:gd name="connsiteX32" fmla="*/ 43405 w 1067945"/>
                    <a:gd name="connsiteY32" fmla="*/ 845888 h 1779567"/>
                    <a:gd name="connsiteX33" fmla="*/ 29949 w 1067945"/>
                    <a:gd name="connsiteY33" fmla="*/ 818777 h 1779567"/>
                    <a:gd name="connsiteX34" fmla="*/ 1 w 1067945"/>
                    <a:gd name="connsiteY34" fmla="*/ 656542 h 1779567"/>
                    <a:gd name="connsiteX35" fmla="*/ 17134 w 1067945"/>
                    <a:gd name="connsiteY35" fmla="*/ 532600 h 1779567"/>
                    <a:gd name="connsiteX36" fmla="*/ 23569 w 1067945"/>
                    <a:gd name="connsiteY36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759943 w 1067943"/>
                    <a:gd name="connsiteY4" fmla="*/ 632212 h 1779567"/>
                    <a:gd name="connsiteX5" fmla="*/ 767365 w 1067943"/>
                    <a:gd name="connsiteY5" fmla="*/ 628095 h 1779567"/>
                    <a:gd name="connsiteX6" fmla="*/ 875011 w 1067943"/>
                    <a:gd name="connsiteY6" fmla="*/ 807752 h 1779567"/>
                    <a:gd name="connsiteX7" fmla="*/ 1055132 w 1067943"/>
                    <a:gd name="connsiteY7" fmla="*/ 1301901 h 1779567"/>
                    <a:gd name="connsiteX8" fmla="*/ 1007365 w 1067943"/>
                    <a:gd name="connsiteY8" fmla="*/ 1281712 h 1779567"/>
                    <a:gd name="connsiteX9" fmla="*/ 983957 w 1067943"/>
                    <a:gd name="connsiteY9" fmla="*/ 1258515 h 1779567"/>
                    <a:gd name="connsiteX10" fmla="*/ 1012478 w 1067943"/>
                    <a:gd name="connsiteY10" fmla="*/ 1324656 h 1779567"/>
                    <a:gd name="connsiteX11" fmla="*/ 1054438 w 1067943"/>
                    <a:gd name="connsiteY11" fmla="*/ 1563295 h 1779567"/>
                    <a:gd name="connsiteX12" fmla="*/ 921688 w 1067943"/>
                    <a:gd name="connsiteY12" fmla="*/ 1462929 h 1779567"/>
                    <a:gd name="connsiteX13" fmla="*/ 914744 w 1067943"/>
                    <a:gd name="connsiteY13" fmla="*/ 1453921 h 1779567"/>
                    <a:gd name="connsiteX14" fmla="*/ 913682 w 1067943"/>
                    <a:gd name="connsiteY14" fmla="*/ 1457160 h 1779567"/>
                    <a:gd name="connsiteX15" fmla="*/ 935220 w 1067943"/>
                    <a:gd name="connsiteY15" fmla="*/ 1507108 h 1779567"/>
                    <a:gd name="connsiteX16" fmla="*/ 977181 w 1067943"/>
                    <a:gd name="connsiteY16" fmla="*/ 1745747 h 1779567"/>
                    <a:gd name="connsiteX17" fmla="*/ 796959 w 1067943"/>
                    <a:gd name="connsiteY17" fmla="*/ 1583793 h 1779567"/>
                    <a:gd name="connsiteX18" fmla="*/ 763236 w 1067943"/>
                    <a:gd name="connsiteY18" fmla="*/ 1535095 h 1779567"/>
                    <a:gd name="connsiteX19" fmla="*/ 755783 w 1067943"/>
                    <a:gd name="connsiteY19" fmla="*/ 1533798 h 1779567"/>
                    <a:gd name="connsiteX20" fmla="*/ 757831 w 1067943"/>
                    <a:gd name="connsiteY20" fmla="*/ 1538547 h 1779567"/>
                    <a:gd name="connsiteX21" fmla="*/ 799793 w 1067943"/>
                    <a:gd name="connsiteY21" fmla="*/ 1777185 h 1779567"/>
                    <a:gd name="connsiteX22" fmla="*/ 464454 w 1067943"/>
                    <a:gd name="connsiteY22" fmla="*/ 1369126 h 1779567"/>
                    <a:gd name="connsiteX23" fmla="*/ 380799 w 1067943"/>
                    <a:gd name="connsiteY23" fmla="*/ 1204179 h 1779567"/>
                    <a:gd name="connsiteX24" fmla="*/ 367158 w 1067943"/>
                    <a:gd name="connsiteY24" fmla="*/ 1187005 h 1779567"/>
                    <a:gd name="connsiteX25" fmla="*/ 286565 w 1067943"/>
                    <a:gd name="connsiteY25" fmla="*/ 1070593 h 1779567"/>
                    <a:gd name="connsiteX26" fmla="*/ 277725 w 1067943"/>
                    <a:gd name="connsiteY26" fmla="*/ 1055850 h 1779567"/>
                    <a:gd name="connsiteX27" fmla="*/ 273159 w 1067943"/>
                    <a:gd name="connsiteY27" fmla="*/ 1054300 h 1779567"/>
                    <a:gd name="connsiteX28" fmla="*/ 297314 w 1067943"/>
                    <a:gd name="connsiteY28" fmla="*/ 1192811 h 1779567"/>
                    <a:gd name="connsiteX29" fmla="*/ 277443 w 1067943"/>
                    <a:gd name="connsiteY29" fmla="*/ 1521431 h 1779567"/>
                    <a:gd name="connsiteX30" fmla="*/ 76062 w 1067943"/>
                    <a:gd name="connsiteY30" fmla="*/ 1033158 h 1779567"/>
                    <a:gd name="connsiteX31" fmla="*/ 43403 w 1067943"/>
                    <a:gd name="connsiteY31" fmla="*/ 845888 h 1779567"/>
                    <a:gd name="connsiteX32" fmla="*/ 29947 w 1067943"/>
                    <a:gd name="connsiteY32" fmla="*/ 818777 h 1779567"/>
                    <a:gd name="connsiteX33" fmla="*/ -1 w 1067943"/>
                    <a:gd name="connsiteY33" fmla="*/ 656542 h 1779567"/>
                    <a:gd name="connsiteX34" fmla="*/ 17132 w 1067943"/>
                    <a:gd name="connsiteY34" fmla="*/ 532600 h 1779567"/>
                    <a:gd name="connsiteX35" fmla="*/ 23567 w 1067943"/>
                    <a:gd name="connsiteY35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754445 w 1067945"/>
                    <a:gd name="connsiteY3" fmla="*/ 572544 h 1779567"/>
                    <a:gd name="connsiteX4" fmla="*/ 759945 w 1067945"/>
                    <a:gd name="connsiteY4" fmla="*/ 632212 h 1779567"/>
                    <a:gd name="connsiteX5" fmla="*/ 875013 w 1067945"/>
                    <a:gd name="connsiteY5" fmla="*/ 807752 h 1779567"/>
                    <a:gd name="connsiteX6" fmla="*/ 1055134 w 1067945"/>
                    <a:gd name="connsiteY6" fmla="*/ 1301901 h 1779567"/>
                    <a:gd name="connsiteX7" fmla="*/ 1007367 w 1067945"/>
                    <a:gd name="connsiteY7" fmla="*/ 1281712 h 1779567"/>
                    <a:gd name="connsiteX8" fmla="*/ 983959 w 1067945"/>
                    <a:gd name="connsiteY8" fmla="*/ 1258515 h 1779567"/>
                    <a:gd name="connsiteX9" fmla="*/ 1012480 w 1067945"/>
                    <a:gd name="connsiteY9" fmla="*/ 1324656 h 1779567"/>
                    <a:gd name="connsiteX10" fmla="*/ 1054440 w 1067945"/>
                    <a:gd name="connsiteY10" fmla="*/ 1563295 h 1779567"/>
                    <a:gd name="connsiteX11" fmla="*/ 921690 w 1067945"/>
                    <a:gd name="connsiteY11" fmla="*/ 1462929 h 1779567"/>
                    <a:gd name="connsiteX12" fmla="*/ 914746 w 1067945"/>
                    <a:gd name="connsiteY12" fmla="*/ 1453921 h 1779567"/>
                    <a:gd name="connsiteX13" fmla="*/ 913684 w 1067945"/>
                    <a:gd name="connsiteY13" fmla="*/ 1457160 h 1779567"/>
                    <a:gd name="connsiteX14" fmla="*/ 935222 w 1067945"/>
                    <a:gd name="connsiteY14" fmla="*/ 1507108 h 1779567"/>
                    <a:gd name="connsiteX15" fmla="*/ 977183 w 1067945"/>
                    <a:gd name="connsiteY15" fmla="*/ 1745747 h 1779567"/>
                    <a:gd name="connsiteX16" fmla="*/ 796961 w 1067945"/>
                    <a:gd name="connsiteY16" fmla="*/ 1583793 h 1779567"/>
                    <a:gd name="connsiteX17" fmla="*/ 763238 w 1067945"/>
                    <a:gd name="connsiteY17" fmla="*/ 1535095 h 1779567"/>
                    <a:gd name="connsiteX18" fmla="*/ 755785 w 1067945"/>
                    <a:gd name="connsiteY18" fmla="*/ 1533798 h 1779567"/>
                    <a:gd name="connsiteX19" fmla="*/ 757833 w 1067945"/>
                    <a:gd name="connsiteY19" fmla="*/ 1538547 h 1779567"/>
                    <a:gd name="connsiteX20" fmla="*/ 799795 w 1067945"/>
                    <a:gd name="connsiteY20" fmla="*/ 1777185 h 1779567"/>
                    <a:gd name="connsiteX21" fmla="*/ 464456 w 1067945"/>
                    <a:gd name="connsiteY21" fmla="*/ 1369126 h 1779567"/>
                    <a:gd name="connsiteX22" fmla="*/ 380801 w 1067945"/>
                    <a:gd name="connsiteY22" fmla="*/ 1204179 h 1779567"/>
                    <a:gd name="connsiteX23" fmla="*/ 367160 w 1067945"/>
                    <a:gd name="connsiteY23" fmla="*/ 1187005 h 1779567"/>
                    <a:gd name="connsiteX24" fmla="*/ 286567 w 1067945"/>
                    <a:gd name="connsiteY24" fmla="*/ 1070593 h 1779567"/>
                    <a:gd name="connsiteX25" fmla="*/ 277727 w 1067945"/>
                    <a:gd name="connsiteY25" fmla="*/ 1055850 h 1779567"/>
                    <a:gd name="connsiteX26" fmla="*/ 273161 w 1067945"/>
                    <a:gd name="connsiteY26" fmla="*/ 1054300 h 1779567"/>
                    <a:gd name="connsiteX27" fmla="*/ 297316 w 1067945"/>
                    <a:gd name="connsiteY27" fmla="*/ 1192811 h 1779567"/>
                    <a:gd name="connsiteX28" fmla="*/ 277445 w 1067945"/>
                    <a:gd name="connsiteY28" fmla="*/ 1521431 h 1779567"/>
                    <a:gd name="connsiteX29" fmla="*/ 76064 w 1067945"/>
                    <a:gd name="connsiteY29" fmla="*/ 1033158 h 1779567"/>
                    <a:gd name="connsiteX30" fmla="*/ 43405 w 1067945"/>
                    <a:gd name="connsiteY30" fmla="*/ 845888 h 1779567"/>
                    <a:gd name="connsiteX31" fmla="*/ 29949 w 1067945"/>
                    <a:gd name="connsiteY31" fmla="*/ 818777 h 1779567"/>
                    <a:gd name="connsiteX32" fmla="*/ 1 w 1067945"/>
                    <a:gd name="connsiteY32" fmla="*/ 656542 h 1779567"/>
                    <a:gd name="connsiteX33" fmla="*/ 17134 w 1067945"/>
                    <a:gd name="connsiteY33" fmla="*/ 532600 h 1779567"/>
                    <a:gd name="connsiteX34" fmla="*/ 23569 w 1067945"/>
                    <a:gd name="connsiteY34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754443 w 1067943"/>
                    <a:gd name="connsiteY3" fmla="*/ 572544 h 1779567"/>
                    <a:gd name="connsiteX4" fmla="*/ 875011 w 1067943"/>
                    <a:gd name="connsiteY4" fmla="*/ 807752 h 1779567"/>
                    <a:gd name="connsiteX5" fmla="*/ 1055132 w 1067943"/>
                    <a:gd name="connsiteY5" fmla="*/ 1301901 h 1779567"/>
                    <a:gd name="connsiteX6" fmla="*/ 1007365 w 1067943"/>
                    <a:gd name="connsiteY6" fmla="*/ 1281712 h 1779567"/>
                    <a:gd name="connsiteX7" fmla="*/ 983957 w 1067943"/>
                    <a:gd name="connsiteY7" fmla="*/ 1258515 h 1779567"/>
                    <a:gd name="connsiteX8" fmla="*/ 1012478 w 1067943"/>
                    <a:gd name="connsiteY8" fmla="*/ 1324656 h 1779567"/>
                    <a:gd name="connsiteX9" fmla="*/ 1054438 w 1067943"/>
                    <a:gd name="connsiteY9" fmla="*/ 1563295 h 1779567"/>
                    <a:gd name="connsiteX10" fmla="*/ 921688 w 1067943"/>
                    <a:gd name="connsiteY10" fmla="*/ 1462929 h 1779567"/>
                    <a:gd name="connsiteX11" fmla="*/ 914744 w 1067943"/>
                    <a:gd name="connsiteY11" fmla="*/ 1453921 h 1779567"/>
                    <a:gd name="connsiteX12" fmla="*/ 913682 w 1067943"/>
                    <a:gd name="connsiteY12" fmla="*/ 1457160 h 1779567"/>
                    <a:gd name="connsiteX13" fmla="*/ 935220 w 1067943"/>
                    <a:gd name="connsiteY13" fmla="*/ 1507108 h 1779567"/>
                    <a:gd name="connsiteX14" fmla="*/ 977181 w 1067943"/>
                    <a:gd name="connsiteY14" fmla="*/ 1745747 h 1779567"/>
                    <a:gd name="connsiteX15" fmla="*/ 796959 w 1067943"/>
                    <a:gd name="connsiteY15" fmla="*/ 1583793 h 1779567"/>
                    <a:gd name="connsiteX16" fmla="*/ 763236 w 1067943"/>
                    <a:gd name="connsiteY16" fmla="*/ 1535095 h 1779567"/>
                    <a:gd name="connsiteX17" fmla="*/ 755783 w 1067943"/>
                    <a:gd name="connsiteY17" fmla="*/ 1533798 h 1779567"/>
                    <a:gd name="connsiteX18" fmla="*/ 757831 w 1067943"/>
                    <a:gd name="connsiteY18" fmla="*/ 1538547 h 1779567"/>
                    <a:gd name="connsiteX19" fmla="*/ 799793 w 1067943"/>
                    <a:gd name="connsiteY19" fmla="*/ 1777185 h 1779567"/>
                    <a:gd name="connsiteX20" fmla="*/ 464454 w 1067943"/>
                    <a:gd name="connsiteY20" fmla="*/ 1369126 h 1779567"/>
                    <a:gd name="connsiteX21" fmla="*/ 380799 w 1067943"/>
                    <a:gd name="connsiteY21" fmla="*/ 1204179 h 1779567"/>
                    <a:gd name="connsiteX22" fmla="*/ 367158 w 1067943"/>
                    <a:gd name="connsiteY22" fmla="*/ 1187005 h 1779567"/>
                    <a:gd name="connsiteX23" fmla="*/ 286565 w 1067943"/>
                    <a:gd name="connsiteY23" fmla="*/ 1070593 h 1779567"/>
                    <a:gd name="connsiteX24" fmla="*/ 277725 w 1067943"/>
                    <a:gd name="connsiteY24" fmla="*/ 1055850 h 1779567"/>
                    <a:gd name="connsiteX25" fmla="*/ 273159 w 1067943"/>
                    <a:gd name="connsiteY25" fmla="*/ 1054300 h 1779567"/>
                    <a:gd name="connsiteX26" fmla="*/ 297314 w 1067943"/>
                    <a:gd name="connsiteY26" fmla="*/ 1192811 h 1779567"/>
                    <a:gd name="connsiteX27" fmla="*/ 277443 w 1067943"/>
                    <a:gd name="connsiteY27" fmla="*/ 1521431 h 1779567"/>
                    <a:gd name="connsiteX28" fmla="*/ 76062 w 1067943"/>
                    <a:gd name="connsiteY28" fmla="*/ 1033158 h 1779567"/>
                    <a:gd name="connsiteX29" fmla="*/ 43403 w 1067943"/>
                    <a:gd name="connsiteY29" fmla="*/ 845888 h 1779567"/>
                    <a:gd name="connsiteX30" fmla="*/ 29947 w 1067943"/>
                    <a:gd name="connsiteY30" fmla="*/ 818777 h 1779567"/>
                    <a:gd name="connsiteX31" fmla="*/ -1 w 1067943"/>
                    <a:gd name="connsiteY31" fmla="*/ 656542 h 1779567"/>
                    <a:gd name="connsiteX32" fmla="*/ 17132 w 1067943"/>
                    <a:gd name="connsiteY32" fmla="*/ 532600 h 1779567"/>
                    <a:gd name="connsiteX33" fmla="*/ 23567 w 1067943"/>
                    <a:gd name="connsiteY33" fmla="*/ 517961 h 1779567"/>
                    <a:gd name="connsiteX0" fmla="*/ 23569 w 1067945"/>
                    <a:gd name="connsiteY0" fmla="*/ 517961 h 1779567"/>
                    <a:gd name="connsiteX1" fmla="*/ 66097 w 1067945"/>
                    <a:gd name="connsiteY1" fmla="*/ 333195 h 1779567"/>
                    <a:gd name="connsiteX2" fmla="*/ 453132 w 1067945"/>
                    <a:gd name="connsiteY2" fmla="*/ 3822 h 1779567"/>
                    <a:gd name="connsiteX3" fmla="*/ 875013 w 1067945"/>
                    <a:gd name="connsiteY3" fmla="*/ 807752 h 1779567"/>
                    <a:gd name="connsiteX4" fmla="*/ 1055134 w 1067945"/>
                    <a:gd name="connsiteY4" fmla="*/ 1301901 h 1779567"/>
                    <a:gd name="connsiteX5" fmla="*/ 1007367 w 1067945"/>
                    <a:gd name="connsiteY5" fmla="*/ 1281712 h 1779567"/>
                    <a:gd name="connsiteX6" fmla="*/ 983959 w 1067945"/>
                    <a:gd name="connsiteY6" fmla="*/ 1258515 h 1779567"/>
                    <a:gd name="connsiteX7" fmla="*/ 1012480 w 1067945"/>
                    <a:gd name="connsiteY7" fmla="*/ 1324656 h 1779567"/>
                    <a:gd name="connsiteX8" fmla="*/ 1054440 w 1067945"/>
                    <a:gd name="connsiteY8" fmla="*/ 1563295 h 1779567"/>
                    <a:gd name="connsiteX9" fmla="*/ 921690 w 1067945"/>
                    <a:gd name="connsiteY9" fmla="*/ 1462929 h 1779567"/>
                    <a:gd name="connsiteX10" fmla="*/ 914746 w 1067945"/>
                    <a:gd name="connsiteY10" fmla="*/ 1453921 h 1779567"/>
                    <a:gd name="connsiteX11" fmla="*/ 913684 w 1067945"/>
                    <a:gd name="connsiteY11" fmla="*/ 1457160 h 1779567"/>
                    <a:gd name="connsiteX12" fmla="*/ 935222 w 1067945"/>
                    <a:gd name="connsiteY12" fmla="*/ 1507108 h 1779567"/>
                    <a:gd name="connsiteX13" fmla="*/ 977183 w 1067945"/>
                    <a:gd name="connsiteY13" fmla="*/ 1745747 h 1779567"/>
                    <a:gd name="connsiteX14" fmla="*/ 796961 w 1067945"/>
                    <a:gd name="connsiteY14" fmla="*/ 1583793 h 1779567"/>
                    <a:gd name="connsiteX15" fmla="*/ 763238 w 1067945"/>
                    <a:gd name="connsiteY15" fmla="*/ 1535095 h 1779567"/>
                    <a:gd name="connsiteX16" fmla="*/ 755785 w 1067945"/>
                    <a:gd name="connsiteY16" fmla="*/ 1533798 h 1779567"/>
                    <a:gd name="connsiteX17" fmla="*/ 757833 w 1067945"/>
                    <a:gd name="connsiteY17" fmla="*/ 1538547 h 1779567"/>
                    <a:gd name="connsiteX18" fmla="*/ 799795 w 1067945"/>
                    <a:gd name="connsiteY18" fmla="*/ 1777185 h 1779567"/>
                    <a:gd name="connsiteX19" fmla="*/ 464456 w 1067945"/>
                    <a:gd name="connsiteY19" fmla="*/ 1369126 h 1779567"/>
                    <a:gd name="connsiteX20" fmla="*/ 380801 w 1067945"/>
                    <a:gd name="connsiteY20" fmla="*/ 1204179 h 1779567"/>
                    <a:gd name="connsiteX21" fmla="*/ 367160 w 1067945"/>
                    <a:gd name="connsiteY21" fmla="*/ 1187005 h 1779567"/>
                    <a:gd name="connsiteX22" fmla="*/ 286567 w 1067945"/>
                    <a:gd name="connsiteY22" fmla="*/ 1070593 h 1779567"/>
                    <a:gd name="connsiteX23" fmla="*/ 277727 w 1067945"/>
                    <a:gd name="connsiteY23" fmla="*/ 1055850 h 1779567"/>
                    <a:gd name="connsiteX24" fmla="*/ 273161 w 1067945"/>
                    <a:gd name="connsiteY24" fmla="*/ 1054300 h 1779567"/>
                    <a:gd name="connsiteX25" fmla="*/ 297316 w 1067945"/>
                    <a:gd name="connsiteY25" fmla="*/ 1192811 h 1779567"/>
                    <a:gd name="connsiteX26" fmla="*/ 277445 w 1067945"/>
                    <a:gd name="connsiteY26" fmla="*/ 1521431 h 1779567"/>
                    <a:gd name="connsiteX27" fmla="*/ 76064 w 1067945"/>
                    <a:gd name="connsiteY27" fmla="*/ 1033158 h 1779567"/>
                    <a:gd name="connsiteX28" fmla="*/ 43405 w 1067945"/>
                    <a:gd name="connsiteY28" fmla="*/ 845888 h 1779567"/>
                    <a:gd name="connsiteX29" fmla="*/ 29949 w 1067945"/>
                    <a:gd name="connsiteY29" fmla="*/ 818777 h 1779567"/>
                    <a:gd name="connsiteX30" fmla="*/ 1 w 1067945"/>
                    <a:gd name="connsiteY30" fmla="*/ 656542 h 1779567"/>
                    <a:gd name="connsiteX31" fmla="*/ 17134 w 1067945"/>
                    <a:gd name="connsiteY31" fmla="*/ 532600 h 1779567"/>
                    <a:gd name="connsiteX32" fmla="*/ 23569 w 1067945"/>
                    <a:gd name="connsiteY32" fmla="*/ 517961 h 1779567"/>
                    <a:gd name="connsiteX0" fmla="*/ 23567 w 1067943"/>
                    <a:gd name="connsiteY0" fmla="*/ 517961 h 1779567"/>
                    <a:gd name="connsiteX1" fmla="*/ 66095 w 1067943"/>
                    <a:gd name="connsiteY1" fmla="*/ 333195 h 1779567"/>
                    <a:gd name="connsiteX2" fmla="*/ 453130 w 1067943"/>
                    <a:gd name="connsiteY2" fmla="*/ 3822 h 1779567"/>
                    <a:gd name="connsiteX3" fmla="*/ 892225 w 1067943"/>
                    <a:gd name="connsiteY3" fmla="*/ 751818 h 1779567"/>
                    <a:gd name="connsiteX4" fmla="*/ 1055132 w 1067943"/>
                    <a:gd name="connsiteY4" fmla="*/ 1301901 h 1779567"/>
                    <a:gd name="connsiteX5" fmla="*/ 1007365 w 1067943"/>
                    <a:gd name="connsiteY5" fmla="*/ 1281712 h 1779567"/>
                    <a:gd name="connsiteX6" fmla="*/ 983957 w 1067943"/>
                    <a:gd name="connsiteY6" fmla="*/ 1258515 h 1779567"/>
                    <a:gd name="connsiteX7" fmla="*/ 1012478 w 1067943"/>
                    <a:gd name="connsiteY7" fmla="*/ 1324656 h 1779567"/>
                    <a:gd name="connsiteX8" fmla="*/ 1054438 w 1067943"/>
                    <a:gd name="connsiteY8" fmla="*/ 1563295 h 1779567"/>
                    <a:gd name="connsiteX9" fmla="*/ 921688 w 1067943"/>
                    <a:gd name="connsiteY9" fmla="*/ 1462929 h 1779567"/>
                    <a:gd name="connsiteX10" fmla="*/ 914744 w 1067943"/>
                    <a:gd name="connsiteY10" fmla="*/ 1453921 h 1779567"/>
                    <a:gd name="connsiteX11" fmla="*/ 913682 w 1067943"/>
                    <a:gd name="connsiteY11" fmla="*/ 1457160 h 1779567"/>
                    <a:gd name="connsiteX12" fmla="*/ 935220 w 1067943"/>
                    <a:gd name="connsiteY12" fmla="*/ 1507108 h 1779567"/>
                    <a:gd name="connsiteX13" fmla="*/ 977181 w 1067943"/>
                    <a:gd name="connsiteY13" fmla="*/ 1745747 h 1779567"/>
                    <a:gd name="connsiteX14" fmla="*/ 796959 w 1067943"/>
                    <a:gd name="connsiteY14" fmla="*/ 1583793 h 1779567"/>
                    <a:gd name="connsiteX15" fmla="*/ 763236 w 1067943"/>
                    <a:gd name="connsiteY15" fmla="*/ 1535095 h 1779567"/>
                    <a:gd name="connsiteX16" fmla="*/ 755783 w 1067943"/>
                    <a:gd name="connsiteY16" fmla="*/ 1533798 h 1779567"/>
                    <a:gd name="connsiteX17" fmla="*/ 757831 w 1067943"/>
                    <a:gd name="connsiteY17" fmla="*/ 1538547 h 1779567"/>
                    <a:gd name="connsiteX18" fmla="*/ 799793 w 1067943"/>
                    <a:gd name="connsiteY18" fmla="*/ 1777185 h 1779567"/>
                    <a:gd name="connsiteX19" fmla="*/ 464454 w 1067943"/>
                    <a:gd name="connsiteY19" fmla="*/ 1369126 h 1779567"/>
                    <a:gd name="connsiteX20" fmla="*/ 380799 w 1067943"/>
                    <a:gd name="connsiteY20" fmla="*/ 1204179 h 1779567"/>
                    <a:gd name="connsiteX21" fmla="*/ 367158 w 1067943"/>
                    <a:gd name="connsiteY21" fmla="*/ 1187005 h 1779567"/>
                    <a:gd name="connsiteX22" fmla="*/ 286565 w 1067943"/>
                    <a:gd name="connsiteY22" fmla="*/ 1070593 h 1779567"/>
                    <a:gd name="connsiteX23" fmla="*/ 277725 w 1067943"/>
                    <a:gd name="connsiteY23" fmla="*/ 1055850 h 1779567"/>
                    <a:gd name="connsiteX24" fmla="*/ 273159 w 1067943"/>
                    <a:gd name="connsiteY24" fmla="*/ 1054300 h 1779567"/>
                    <a:gd name="connsiteX25" fmla="*/ 297314 w 1067943"/>
                    <a:gd name="connsiteY25" fmla="*/ 1192811 h 1779567"/>
                    <a:gd name="connsiteX26" fmla="*/ 277443 w 1067943"/>
                    <a:gd name="connsiteY26" fmla="*/ 1521431 h 1779567"/>
                    <a:gd name="connsiteX27" fmla="*/ 76062 w 1067943"/>
                    <a:gd name="connsiteY27" fmla="*/ 1033158 h 1779567"/>
                    <a:gd name="connsiteX28" fmla="*/ 43403 w 1067943"/>
                    <a:gd name="connsiteY28" fmla="*/ 845888 h 1779567"/>
                    <a:gd name="connsiteX29" fmla="*/ 29947 w 1067943"/>
                    <a:gd name="connsiteY29" fmla="*/ 818777 h 1779567"/>
                    <a:gd name="connsiteX30" fmla="*/ -1 w 1067943"/>
                    <a:gd name="connsiteY30" fmla="*/ 656542 h 1779567"/>
                    <a:gd name="connsiteX31" fmla="*/ 17132 w 1067943"/>
                    <a:gd name="connsiteY31" fmla="*/ 532600 h 1779567"/>
                    <a:gd name="connsiteX32" fmla="*/ 23567 w 1067943"/>
                    <a:gd name="connsiteY32" fmla="*/ 517961 h 1779567"/>
                    <a:gd name="connsiteX0" fmla="*/ 324009 w 1368385"/>
                    <a:gd name="connsiteY0" fmla="*/ 924215 h 2185821"/>
                    <a:gd name="connsiteX1" fmla="*/ 8678 w 1368385"/>
                    <a:gd name="connsiteY1" fmla="*/ 10933 h 2185821"/>
                    <a:gd name="connsiteX2" fmla="*/ 753572 w 1368385"/>
                    <a:gd name="connsiteY2" fmla="*/ 410076 h 2185821"/>
                    <a:gd name="connsiteX3" fmla="*/ 1192667 w 1368385"/>
                    <a:gd name="connsiteY3" fmla="*/ 1158072 h 2185821"/>
                    <a:gd name="connsiteX4" fmla="*/ 1355574 w 1368385"/>
                    <a:gd name="connsiteY4" fmla="*/ 1708155 h 2185821"/>
                    <a:gd name="connsiteX5" fmla="*/ 1307807 w 1368385"/>
                    <a:gd name="connsiteY5" fmla="*/ 1687966 h 2185821"/>
                    <a:gd name="connsiteX6" fmla="*/ 1284399 w 1368385"/>
                    <a:gd name="connsiteY6" fmla="*/ 1664769 h 2185821"/>
                    <a:gd name="connsiteX7" fmla="*/ 1312920 w 1368385"/>
                    <a:gd name="connsiteY7" fmla="*/ 1730910 h 2185821"/>
                    <a:gd name="connsiteX8" fmla="*/ 1354880 w 1368385"/>
                    <a:gd name="connsiteY8" fmla="*/ 1969549 h 2185821"/>
                    <a:gd name="connsiteX9" fmla="*/ 1222130 w 1368385"/>
                    <a:gd name="connsiteY9" fmla="*/ 1869183 h 2185821"/>
                    <a:gd name="connsiteX10" fmla="*/ 1215186 w 1368385"/>
                    <a:gd name="connsiteY10" fmla="*/ 1860175 h 2185821"/>
                    <a:gd name="connsiteX11" fmla="*/ 1214124 w 1368385"/>
                    <a:gd name="connsiteY11" fmla="*/ 1863414 h 2185821"/>
                    <a:gd name="connsiteX12" fmla="*/ 1235662 w 1368385"/>
                    <a:gd name="connsiteY12" fmla="*/ 1913362 h 2185821"/>
                    <a:gd name="connsiteX13" fmla="*/ 1277623 w 1368385"/>
                    <a:gd name="connsiteY13" fmla="*/ 2152001 h 2185821"/>
                    <a:gd name="connsiteX14" fmla="*/ 1097401 w 1368385"/>
                    <a:gd name="connsiteY14" fmla="*/ 1990047 h 2185821"/>
                    <a:gd name="connsiteX15" fmla="*/ 1063678 w 1368385"/>
                    <a:gd name="connsiteY15" fmla="*/ 1941349 h 2185821"/>
                    <a:gd name="connsiteX16" fmla="*/ 1056225 w 1368385"/>
                    <a:gd name="connsiteY16" fmla="*/ 1940052 h 2185821"/>
                    <a:gd name="connsiteX17" fmla="*/ 1058273 w 1368385"/>
                    <a:gd name="connsiteY17" fmla="*/ 1944801 h 2185821"/>
                    <a:gd name="connsiteX18" fmla="*/ 1100235 w 1368385"/>
                    <a:gd name="connsiteY18" fmla="*/ 2183439 h 2185821"/>
                    <a:gd name="connsiteX19" fmla="*/ 764896 w 1368385"/>
                    <a:gd name="connsiteY19" fmla="*/ 1775380 h 2185821"/>
                    <a:gd name="connsiteX20" fmla="*/ 681241 w 1368385"/>
                    <a:gd name="connsiteY20" fmla="*/ 1610433 h 2185821"/>
                    <a:gd name="connsiteX21" fmla="*/ 667600 w 1368385"/>
                    <a:gd name="connsiteY21" fmla="*/ 1593259 h 2185821"/>
                    <a:gd name="connsiteX22" fmla="*/ 587007 w 1368385"/>
                    <a:gd name="connsiteY22" fmla="*/ 1476847 h 2185821"/>
                    <a:gd name="connsiteX23" fmla="*/ 578167 w 1368385"/>
                    <a:gd name="connsiteY23" fmla="*/ 1462104 h 2185821"/>
                    <a:gd name="connsiteX24" fmla="*/ 573601 w 1368385"/>
                    <a:gd name="connsiteY24" fmla="*/ 1460554 h 2185821"/>
                    <a:gd name="connsiteX25" fmla="*/ 597756 w 1368385"/>
                    <a:gd name="connsiteY25" fmla="*/ 1599065 h 2185821"/>
                    <a:gd name="connsiteX26" fmla="*/ 577885 w 1368385"/>
                    <a:gd name="connsiteY26" fmla="*/ 1927685 h 2185821"/>
                    <a:gd name="connsiteX27" fmla="*/ 376504 w 1368385"/>
                    <a:gd name="connsiteY27" fmla="*/ 1439412 h 2185821"/>
                    <a:gd name="connsiteX28" fmla="*/ 343845 w 1368385"/>
                    <a:gd name="connsiteY28" fmla="*/ 1252142 h 2185821"/>
                    <a:gd name="connsiteX29" fmla="*/ 330389 w 1368385"/>
                    <a:gd name="connsiteY29" fmla="*/ 1225031 h 2185821"/>
                    <a:gd name="connsiteX30" fmla="*/ 300441 w 1368385"/>
                    <a:gd name="connsiteY30" fmla="*/ 1062796 h 2185821"/>
                    <a:gd name="connsiteX31" fmla="*/ 317574 w 1368385"/>
                    <a:gd name="connsiteY31" fmla="*/ 938854 h 2185821"/>
                    <a:gd name="connsiteX32" fmla="*/ 324009 w 1368385"/>
                    <a:gd name="connsiteY32" fmla="*/ 924215 h 2185821"/>
                    <a:gd name="connsiteX0" fmla="*/ 324009 w 1368385"/>
                    <a:gd name="connsiteY0" fmla="*/ 936912 h 2198518"/>
                    <a:gd name="connsiteX1" fmla="*/ 8678 w 1368385"/>
                    <a:gd name="connsiteY1" fmla="*/ 23630 h 2198518"/>
                    <a:gd name="connsiteX2" fmla="*/ 560048 w 1368385"/>
                    <a:gd name="connsiteY2" fmla="*/ 281818 h 2198518"/>
                    <a:gd name="connsiteX3" fmla="*/ 753572 w 1368385"/>
                    <a:gd name="connsiteY3" fmla="*/ 422773 h 2198518"/>
                    <a:gd name="connsiteX4" fmla="*/ 1192667 w 1368385"/>
                    <a:gd name="connsiteY4" fmla="*/ 1170769 h 2198518"/>
                    <a:gd name="connsiteX5" fmla="*/ 1355574 w 1368385"/>
                    <a:gd name="connsiteY5" fmla="*/ 1720852 h 2198518"/>
                    <a:gd name="connsiteX6" fmla="*/ 1307807 w 1368385"/>
                    <a:gd name="connsiteY6" fmla="*/ 1700663 h 2198518"/>
                    <a:gd name="connsiteX7" fmla="*/ 1284399 w 1368385"/>
                    <a:gd name="connsiteY7" fmla="*/ 1677466 h 2198518"/>
                    <a:gd name="connsiteX8" fmla="*/ 1312920 w 1368385"/>
                    <a:gd name="connsiteY8" fmla="*/ 1743607 h 2198518"/>
                    <a:gd name="connsiteX9" fmla="*/ 1354880 w 1368385"/>
                    <a:gd name="connsiteY9" fmla="*/ 1982246 h 2198518"/>
                    <a:gd name="connsiteX10" fmla="*/ 1222130 w 1368385"/>
                    <a:gd name="connsiteY10" fmla="*/ 1881880 h 2198518"/>
                    <a:gd name="connsiteX11" fmla="*/ 1215186 w 1368385"/>
                    <a:gd name="connsiteY11" fmla="*/ 1872872 h 2198518"/>
                    <a:gd name="connsiteX12" fmla="*/ 1214124 w 1368385"/>
                    <a:gd name="connsiteY12" fmla="*/ 1876111 h 2198518"/>
                    <a:gd name="connsiteX13" fmla="*/ 1235662 w 1368385"/>
                    <a:gd name="connsiteY13" fmla="*/ 1926059 h 2198518"/>
                    <a:gd name="connsiteX14" fmla="*/ 1277623 w 1368385"/>
                    <a:gd name="connsiteY14" fmla="*/ 2164698 h 2198518"/>
                    <a:gd name="connsiteX15" fmla="*/ 1097401 w 1368385"/>
                    <a:gd name="connsiteY15" fmla="*/ 2002744 h 2198518"/>
                    <a:gd name="connsiteX16" fmla="*/ 1063678 w 1368385"/>
                    <a:gd name="connsiteY16" fmla="*/ 1954046 h 2198518"/>
                    <a:gd name="connsiteX17" fmla="*/ 1056225 w 1368385"/>
                    <a:gd name="connsiteY17" fmla="*/ 1952749 h 2198518"/>
                    <a:gd name="connsiteX18" fmla="*/ 1058273 w 1368385"/>
                    <a:gd name="connsiteY18" fmla="*/ 1957498 h 2198518"/>
                    <a:gd name="connsiteX19" fmla="*/ 1100235 w 1368385"/>
                    <a:gd name="connsiteY19" fmla="*/ 2196136 h 2198518"/>
                    <a:gd name="connsiteX20" fmla="*/ 764896 w 1368385"/>
                    <a:gd name="connsiteY20" fmla="*/ 1788077 h 2198518"/>
                    <a:gd name="connsiteX21" fmla="*/ 681241 w 1368385"/>
                    <a:gd name="connsiteY21" fmla="*/ 1623130 h 2198518"/>
                    <a:gd name="connsiteX22" fmla="*/ 667600 w 1368385"/>
                    <a:gd name="connsiteY22" fmla="*/ 1605956 h 2198518"/>
                    <a:gd name="connsiteX23" fmla="*/ 587007 w 1368385"/>
                    <a:gd name="connsiteY23" fmla="*/ 1489544 h 2198518"/>
                    <a:gd name="connsiteX24" fmla="*/ 578167 w 1368385"/>
                    <a:gd name="connsiteY24" fmla="*/ 1474801 h 2198518"/>
                    <a:gd name="connsiteX25" fmla="*/ 573601 w 1368385"/>
                    <a:gd name="connsiteY25" fmla="*/ 1473251 h 2198518"/>
                    <a:gd name="connsiteX26" fmla="*/ 597756 w 1368385"/>
                    <a:gd name="connsiteY26" fmla="*/ 1611762 h 2198518"/>
                    <a:gd name="connsiteX27" fmla="*/ 577885 w 1368385"/>
                    <a:gd name="connsiteY27" fmla="*/ 1940382 h 2198518"/>
                    <a:gd name="connsiteX28" fmla="*/ 376504 w 1368385"/>
                    <a:gd name="connsiteY28" fmla="*/ 1452109 h 2198518"/>
                    <a:gd name="connsiteX29" fmla="*/ 343845 w 1368385"/>
                    <a:gd name="connsiteY29" fmla="*/ 1264839 h 2198518"/>
                    <a:gd name="connsiteX30" fmla="*/ 330389 w 1368385"/>
                    <a:gd name="connsiteY30" fmla="*/ 1237728 h 2198518"/>
                    <a:gd name="connsiteX31" fmla="*/ 300441 w 1368385"/>
                    <a:gd name="connsiteY31" fmla="*/ 1075493 h 2198518"/>
                    <a:gd name="connsiteX32" fmla="*/ 317574 w 1368385"/>
                    <a:gd name="connsiteY32" fmla="*/ 951551 h 2198518"/>
                    <a:gd name="connsiteX33" fmla="*/ 324009 w 1368385"/>
                    <a:gd name="connsiteY33" fmla="*/ 936912 h 2198518"/>
                    <a:gd name="connsiteX0" fmla="*/ 316752 w 1361128"/>
                    <a:gd name="connsiteY0" fmla="*/ 1232591 h 2494197"/>
                    <a:gd name="connsiteX1" fmla="*/ 1421 w 1361128"/>
                    <a:gd name="connsiteY1" fmla="*/ 319309 h 2494197"/>
                    <a:gd name="connsiteX2" fmla="*/ 475024 w 1361128"/>
                    <a:gd name="connsiteY2" fmla="*/ 14773 h 2494197"/>
                    <a:gd name="connsiteX3" fmla="*/ 746315 w 1361128"/>
                    <a:gd name="connsiteY3" fmla="*/ 718452 h 2494197"/>
                    <a:gd name="connsiteX4" fmla="*/ 1185410 w 1361128"/>
                    <a:gd name="connsiteY4" fmla="*/ 1466448 h 2494197"/>
                    <a:gd name="connsiteX5" fmla="*/ 1348317 w 1361128"/>
                    <a:gd name="connsiteY5" fmla="*/ 2016531 h 2494197"/>
                    <a:gd name="connsiteX6" fmla="*/ 1300550 w 1361128"/>
                    <a:gd name="connsiteY6" fmla="*/ 1996342 h 2494197"/>
                    <a:gd name="connsiteX7" fmla="*/ 1277142 w 1361128"/>
                    <a:gd name="connsiteY7" fmla="*/ 1973145 h 2494197"/>
                    <a:gd name="connsiteX8" fmla="*/ 1305663 w 1361128"/>
                    <a:gd name="connsiteY8" fmla="*/ 2039286 h 2494197"/>
                    <a:gd name="connsiteX9" fmla="*/ 1347623 w 1361128"/>
                    <a:gd name="connsiteY9" fmla="*/ 2277925 h 2494197"/>
                    <a:gd name="connsiteX10" fmla="*/ 1214873 w 1361128"/>
                    <a:gd name="connsiteY10" fmla="*/ 2177559 h 2494197"/>
                    <a:gd name="connsiteX11" fmla="*/ 1207929 w 1361128"/>
                    <a:gd name="connsiteY11" fmla="*/ 2168551 h 2494197"/>
                    <a:gd name="connsiteX12" fmla="*/ 1206867 w 1361128"/>
                    <a:gd name="connsiteY12" fmla="*/ 2171790 h 2494197"/>
                    <a:gd name="connsiteX13" fmla="*/ 1228405 w 1361128"/>
                    <a:gd name="connsiteY13" fmla="*/ 2221738 h 2494197"/>
                    <a:gd name="connsiteX14" fmla="*/ 1270366 w 1361128"/>
                    <a:gd name="connsiteY14" fmla="*/ 2460377 h 2494197"/>
                    <a:gd name="connsiteX15" fmla="*/ 1090144 w 1361128"/>
                    <a:gd name="connsiteY15" fmla="*/ 2298423 h 2494197"/>
                    <a:gd name="connsiteX16" fmla="*/ 1056421 w 1361128"/>
                    <a:gd name="connsiteY16" fmla="*/ 2249725 h 2494197"/>
                    <a:gd name="connsiteX17" fmla="*/ 1048968 w 1361128"/>
                    <a:gd name="connsiteY17" fmla="*/ 2248428 h 2494197"/>
                    <a:gd name="connsiteX18" fmla="*/ 1051016 w 1361128"/>
                    <a:gd name="connsiteY18" fmla="*/ 2253177 h 2494197"/>
                    <a:gd name="connsiteX19" fmla="*/ 1092978 w 1361128"/>
                    <a:gd name="connsiteY19" fmla="*/ 2491815 h 2494197"/>
                    <a:gd name="connsiteX20" fmla="*/ 757639 w 1361128"/>
                    <a:gd name="connsiteY20" fmla="*/ 2083756 h 2494197"/>
                    <a:gd name="connsiteX21" fmla="*/ 673984 w 1361128"/>
                    <a:gd name="connsiteY21" fmla="*/ 1918809 h 2494197"/>
                    <a:gd name="connsiteX22" fmla="*/ 660343 w 1361128"/>
                    <a:gd name="connsiteY22" fmla="*/ 1901635 h 2494197"/>
                    <a:gd name="connsiteX23" fmla="*/ 579750 w 1361128"/>
                    <a:gd name="connsiteY23" fmla="*/ 1785223 h 2494197"/>
                    <a:gd name="connsiteX24" fmla="*/ 570910 w 1361128"/>
                    <a:gd name="connsiteY24" fmla="*/ 1770480 h 2494197"/>
                    <a:gd name="connsiteX25" fmla="*/ 566344 w 1361128"/>
                    <a:gd name="connsiteY25" fmla="*/ 1768930 h 2494197"/>
                    <a:gd name="connsiteX26" fmla="*/ 590499 w 1361128"/>
                    <a:gd name="connsiteY26" fmla="*/ 1907441 h 2494197"/>
                    <a:gd name="connsiteX27" fmla="*/ 570628 w 1361128"/>
                    <a:gd name="connsiteY27" fmla="*/ 2236061 h 2494197"/>
                    <a:gd name="connsiteX28" fmla="*/ 369247 w 1361128"/>
                    <a:gd name="connsiteY28" fmla="*/ 1747788 h 2494197"/>
                    <a:gd name="connsiteX29" fmla="*/ 336588 w 1361128"/>
                    <a:gd name="connsiteY29" fmla="*/ 1560518 h 2494197"/>
                    <a:gd name="connsiteX30" fmla="*/ 323132 w 1361128"/>
                    <a:gd name="connsiteY30" fmla="*/ 1533407 h 2494197"/>
                    <a:gd name="connsiteX31" fmla="*/ 293184 w 1361128"/>
                    <a:gd name="connsiteY31" fmla="*/ 1371172 h 2494197"/>
                    <a:gd name="connsiteX32" fmla="*/ 310317 w 1361128"/>
                    <a:gd name="connsiteY32" fmla="*/ 1247230 h 2494197"/>
                    <a:gd name="connsiteX33" fmla="*/ 316752 w 1361128"/>
                    <a:gd name="connsiteY33" fmla="*/ 1232591 h 249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61128" h="2494197">
                      <a:moveTo>
                        <a:pt x="316752" y="1232591"/>
                      </a:moveTo>
                      <a:cubicBezTo>
                        <a:pt x="324912" y="1199357"/>
                        <a:pt x="-24958" y="522279"/>
                        <a:pt x="1421" y="319309"/>
                      </a:cubicBezTo>
                      <a:cubicBezTo>
                        <a:pt x="27800" y="116339"/>
                        <a:pt x="350875" y="-51751"/>
                        <a:pt x="475024" y="14773"/>
                      </a:cubicBezTo>
                      <a:cubicBezTo>
                        <a:pt x="599173" y="81297"/>
                        <a:pt x="640878" y="570293"/>
                        <a:pt x="746315" y="718452"/>
                      </a:cubicBezTo>
                      <a:cubicBezTo>
                        <a:pt x="881134" y="797545"/>
                        <a:pt x="1085076" y="1250102"/>
                        <a:pt x="1185410" y="1466448"/>
                      </a:cubicBezTo>
                      <a:cubicBezTo>
                        <a:pt x="1285744" y="1682794"/>
                        <a:pt x="1329127" y="1928215"/>
                        <a:pt x="1348317" y="2016531"/>
                      </a:cubicBezTo>
                      <a:cubicBezTo>
                        <a:pt x="1367507" y="2104847"/>
                        <a:pt x="1321895" y="2014563"/>
                        <a:pt x="1300550" y="1996342"/>
                      </a:cubicBezTo>
                      <a:lnTo>
                        <a:pt x="1277142" y="1973145"/>
                      </a:lnTo>
                      <a:lnTo>
                        <a:pt x="1305663" y="2039286"/>
                      </a:lnTo>
                      <a:cubicBezTo>
                        <a:pt x="1357705" y="2168440"/>
                        <a:pt x="1376400" y="2261964"/>
                        <a:pt x="1347623" y="2277925"/>
                      </a:cubicBezTo>
                      <a:cubicBezTo>
                        <a:pt x="1324602" y="2290693"/>
                        <a:pt x="1275558" y="2251404"/>
                        <a:pt x="1214873" y="2177559"/>
                      </a:cubicBezTo>
                      <a:lnTo>
                        <a:pt x="1207929" y="2168551"/>
                      </a:lnTo>
                      <a:lnTo>
                        <a:pt x="1206867" y="2171790"/>
                      </a:lnTo>
                      <a:lnTo>
                        <a:pt x="1228405" y="2221738"/>
                      </a:lnTo>
                      <a:cubicBezTo>
                        <a:pt x="1280448" y="2350892"/>
                        <a:pt x="1299143" y="2444416"/>
                        <a:pt x="1270366" y="2460377"/>
                      </a:cubicBezTo>
                      <a:cubicBezTo>
                        <a:pt x="1241590" y="2476337"/>
                        <a:pt x="1172151" y="2410958"/>
                        <a:pt x="1090144" y="2298423"/>
                      </a:cubicBezTo>
                      <a:lnTo>
                        <a:pt x="1056421" y="2249725"/>
                      </a:lnTo>
                      <a:lnTo>
                        <a:pt x="1048968" y="2248428"/>
                      </a:lnTo>
                      <a:lnTo>
                        <a:pt x="1051016" y="2253177"/>
                      </a:lnTo>
                      <a:cubicBezTo>
                        <a:pt x="1103059" y="2382331"/>
                        <a:pt x="1121754" y="2475854"/>
                        <a:pt x="1092978" y="2491815"/>
                      </a:cubicBezTo>
                      <a:cubicBezTo>
                        <a:pt x="1046934" y="2517352"/>
                        <a:pt x="896798" y="2334658"/>
                        <a:pt x="757639" y="2083756"/>
                      </a:cubicBezTo>
                      <a:lnTo>
                        <a:pt x="673984" y="1918809"/>
                      </a:lnTo>
                      <a:lnTo>
                        <a:pt x="660343" y="1901635"/>
                      </a:lnTo>
                      <a:cubicBezTo>
                        <a:pt x="633198" y="1865001"/>
                        <a:pt x="606234" y="1826105"/>
                        <a:pt x="579750" y="1785223"/>
                      </a:cubicBezTo>
                      <a:lnTo>
                        <a:pt x="570910" y="1770480"/>
                      </a:lnTo>
                      <a:lnTo>
                        <a:pt x="566344" y="1768930"/>
                      </a:lnTo>
                      <a:lnTo>
                        <a:pt x="590499" y="1907441"/>
                      </a:lnTo>
                      <a:cubicBezTo>
                        <a:pt x="615156" y="2092825"/>
                        <a:pt x="609251" y="2227841"/>
                        <a:pt x="570628" y="2236061"/>
                      </a:cubicBezTo>
                      <a:cubicBezTo>
                        <a:pt x="519131" y="2247021"/>
                        <a:pt x="428969" y="2028413"/>
                        <a:pt x="369247" y="1747788"/>
                      </a:cubicBezTo>
                      <a:lnTo>
                        <a:pt x="336588" y="1560518"/>
                      </a:lnTo>
                      <a:lnTo>
                        <a:pt x="323132" y="1533407"/>
                      </a:lnTo>
                      <a:cubicBezTo>
                        <a:pt x="303848" y="1483542"/>
                        <a:pt x="293184" y="1428719"/>
                        <a:pt x="293184" y="1371172"/>
                      </a:cubicBezTo>
                      <a:cubicBezTo>
                        <a:pt x="293184" y="1328011"/>
                        <a:pt x="299182" y="1286383"/>
                        <a:pt x="310317" y="1247230"/>
                      </a:cubicBezTo>
                      <a:lnTo>
                        <a:pt x="316752" y="1232591"/>
                      </a:lnTo>
                      <a:close/>
                    </a:path>
                  </a:pathLst>
                </a:custGeom>
                <a:solidFill>
                  <a:srgbClr val="F8C2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Szabadkézi sokszög 166">
                  <a:extLst>
                    <a:ext uri="{FF2B5EF4-FFF2-40B4-BE49-F238E27FC236}">
                      <a16:creationId xmlns:a16="http://schemas.microsoft.com/office/drawing/2014/main" id="{1698A67F-AB6C-4A7E-8D69-43BB2BE38634}"/>
                    </a:ext>
                  </a:extLst>
                </p:cNvPr>
                <p:cNvSpPr/>
                <p:nvPr/>
              </p:nvSpPr>
              <p:spPr>
                <a:xfrm rot="18162839" flipH="1">
                  <a:off x="3178824" y="3801511"/>
                  <a:ext cx="1162418" cy="421681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8090 w 2353573"/>
                    <a:gd name="connsiteY2" fmla="*/ 163088 h 706589"/>
                    <a:gd name="connsiteX3" fmla="*/ 1286107 w 2353573"/>
                    <a:gd name="connsiteY3" fmla="*/ 0 h 706589"/>
                    <a:gd name="connsiteX4" fmla="*/ 2353573 w 2353573"/>
                    <a:gd name="connsiteY4" fmla="*/ 164765 h 706589"/>
                    <a:gd name="connsiteX5" fmla="*/ 2353573 w 2353573"/>
                    <a:gd name="connsiteY5" fmla="*/ 650765 h 706589"/>
                    <a:gd name="connsiteX6" fmla="*/ 1438086 w 2353573"/>
                    <a:gd name="connsiteY6" fmla="*/ 650765 h 706589"/>
                    <a:gd name="connsiteX7" fmla="*/ 1437993 w 2353573"/>
                    <a:gd name="connsiteY7" fmla="*/ 653713 h 706589"/>
                    <a:gd name="connsiteX8" fmla="*/ 110328 w 2353573"/>
                    <a:gd name="connsiteY8" fmla="*/ 530463 h 706589"/>
                    <a:gd name="connsiteX9" fmla="*/ 26758 w 2353573"/>
                    <a:gd name="connsiteY9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353573"/>
                    <a:gd name="connsiteY0" fmla="*/ 291959 h 706589"/>
                    <a:gd name="connsiteX1" fmla="*/ 103703 w 2353573"/>
                    <a:gd name="connsiteY1" fmla="*/ 224339 h 706589"/>
                    <a:gd name="connsiteX2" fmla="*/ 1286107 w 2353573"/>
                    <a:gd name="connsiteY2" fmla="*/ 0 h 706589"/>
                    <a:gd name="connsiteX3" fmla="*/ 2353573 w 2353573"/>
                    <a:gd name="connsiteY3" fmla="*/ 164765 h 706589"/>
                    <a:gd name="connsiteX4" fmla="*/ 2353573 w 2353573"/>
                    <a:gd name="connsiteY4" fmla="*/ 650765 h 706589"/>
                    <a:gd name="connsiteX5" fmla="*/ 1438086 w 2353573"/>
                    <a:gd name="connsiteY5" fmla="*/ 650765 h 706589"/>
                    <a:gd name="connsiteX6" fmla="*/ 1437993 w 2353573"/>
                    <a:gd name="connsiteY6" fmla="*/ 653713 h 706589"/>
                    <a:gd name="connsiteX7" fmla="*/ 110328 w 2353573"/>
                    <a:gd name="connsiteY7" fmla="*/ 530463 h 706589"/>
                    <a:gd name="connsiteX8" fmla="*/ 26758 w 2353573"/>
                    <a:gd name="connsiteY8" fmla="*/ 291959 h 706589"/>
                    <a:gd name="connsiteX0" fmla="*/ 26758 w 2409079"/>
                    <a:gd name="connsiteY0" fmla="*/ 291959 h 706589"/>
                    <a:gd name="connsiteX1" fmla="*/ 103703 w 2409079"/>
                    <a:gd name="connsiteY1" fmla="*/ 224339 h 706589"/>
                    <a:gd name="connsiteX2" fmla="*/ 1286107 w 2409079"/>
                    <a:gd name="connsiteY2" fmla="*/ 0 h 706589"/>
                    <a:gd name="connsiteX3" fmla="*/ 2409078 w 2409079"/>
                    <a:gd name="connsiteY3" fmla="*/ 24262 h 706589"/>
                    <a:gd name="connsiteX4" fmla="*/ 2353573 w 2409079"/>
                    <a:gd name="connsiteY4" fmla="*/ 650765 h 706589"/>
                    <a:gd name="connsiteX5" fmla="*/ 1438086 w 2409079"/>
                    <a:gd name="connsiteY5" fmla="*/ 650765 h 706589"/>
                    <a:gd name="connsiteX6" fmla="*/ 1437993 w 2409079"/>
                    <a:gd name="connsiteY6" fmla="*/ 653713 h 706589"/>
                    <a:gd name="connsiteX7" fmla="*/ 110328 w 2409079"/>
                    <a:gd name="connsiteY7" fmla="*/ 530463 h 706589"/>
                    <a:gd name="connsiteX8" fmla="*/ 26758 w 2409079"/>
                    <a:gd name="connsiteY8" fmla="*/ 291959 h 706589"/>
                    <a:gd name="connsiteX0" fmla="*/ 38078 w 2420399"/>
                    <a:gd name="connsiteY0" fmla="*/ 291959 h 739591"/>
                    <a:gd name="connsiteX1" fmla="*/ 115023 w 2420399"/>
                    <a:gd name="connsiteY1" fmla="*/ 224339 h 739591"/>
                    <a:gd name="connsiteX2" fmla="*/ 1297427 w 2420399"/>
                    <a:gd name="connsiteY2" fmla="*/ 0 h 739591"/>
                    <a:gd name="connsiteX3" fmla="*/ 2420398 w 2420399"/>
                    <a:gd name="connsiteY3" fmla="*/ 24262 h 739591"/>
                    <a:gd name="connsiteX4" fmla="*/ 2364893 w 2420399"/>
                    <a:gd name="connsiteY4" fmla="*/ 650765 h 739591"/>
                    <a:gd name="connsiteX5" fmla="*/ 1449406 w 2420399"/>
                    <a:gd name="connsiteY5" fmla="*/ 650765 h 739591"/>
                    <a:gd name="connsiteX6" fmla="*/ 1449313 w 2420399"/>
                    <a:gd name="connsiteY6" fmla="*/ 653713 h 739591"/>
                    <a:gd name="connsiteX7" fmla="*/ 87774 w 2420399"/>
                    <a:gd name="connsiteY7" fmla="*/ 582698 h 739591"/>
                    <a:gd name="connsiteX8" fmla="*/ 38078 w 2420399"/>
                    <a:gd name="connsiteY8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0399"/>
                    <a:gd name="connsiteY0" fmla="*/ 291959 h 739591"/>
                    <a:gd name="connsiteX1" fmla="*/ 1297427 w 2420399"/>
                    <a:gd name="connsiteY1" fmla="*/ 0 h 739591"/>
                    <a:gd name="connsiteX2" fmla="*/ 2420398 w 2420399"/>
                    <a:gd name="connsiteY2" fmla="*/ 24262 h 739591"/>
                    <a:gd name="connsiteX3" fmla="*/ 2364893 w 2420399"/>
                    <a:gd name="connsiteY3" fmla="*/ 650765 h 739591"/>
                    <a:gd name="connsiteX4" fmla="*/ 1449406 w 2420399"/>
                    <a:gd name="connsiteY4" fmla="*/ 650765 h 739591"/>
                    <a:gd name="connsiteX5" fmla="*/ 1449313 w 2420399"/>
                    <a:gd name="connsiteY5" fmla="*/ 653713 h 739591"/>
                    <a:gd name="connsiteX6" fmla="*/ 87774 w 2420399"/>
                    <a:gd name="connsiteY6" fmla="*/ 582698 h 739591"/>
                    <a:gd name="connsiteX7" fmla="*/ 38078 w 2420399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  <a:gd name="connsiteX0" fmla="*/ 38078 w 2421698"/>
                    <a:gd name="connsiteY0" fmla="*/ 291959 h 739591"/>
                    <a:gd name="connsiteX1" fmla="*/ 1297427 w 2421698"/>
                    <a:gd name="connsiteY1" fmla="*/ 0 h 739591"/>
                    <a:gd name="connsiteX2" fmla="*/ 2420398 w 2421698"/>
                    <a:gd name="connsiteY2" fmla="*/ 24262 h 739591"/>
                    <a:gd name="connsiteX3" fmla="*/ 2421698 w 2421698"/>
                    <a:gd name="connsiteY3" fmla="*/ 723471 h 739591"/>
                    <a:gd name="connsiteX4" fmla="*/ 1449406 w 2421698"/>
                    <a:gd name="connsiteY4" fmla="*/ 650765 h 739591"/>
                    <a:gd name="connsiteX5" fmla="*/ 1449313 w 2421698"/>
                    <a:gd name="connsiteY5" fmla="*/ 653713 h 739591"/>
                    <a:gd name="connsiteX6" fmla="*/ 87774 w 2421698"/>
                    <a:gd name="connsiteY6" fmla="*/ 582698 h 739591"/>
                    <a:gd name="connsiteX7" fmla="*/ 38078 w 2421698"/>
                    <a:gd name="connsiteY7" fmla="*/ 291959 h 739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1698" h="739591">
                      <a:moveTo>
                        <a:pt x="38078" y="291959"/>
                      </a:moveTo>
                      <a:cubicBezTo>
                        <a:pt x="214155" y="29395"/>
                        <a:pt x="900374" y="44616"/>
                        <a:pt x="1297427" y="0"/>
                      </a:cubicBezTo>
                      <a:lnTo>
                        <a:pt x="2420398" y="24262"/>
                      </a:lnTo>
                      <a:cubicBezTo>
                        <a:pt x="2420831" y="257332"/>
                        <a:pt x="2201337" y="467370"/>
                        <a:pt x="2421698" y="723471"/>
                      </a:cubicBezTo>
                      <a:lnTo>
                        <a:pt x="1449406" y="650765"/>
                      </a:lnTo>
                      <a:cubicBezTo>
                        <a:pt x="1449375" y="651748"/>
                        <a:pt x="1449344" y="652730"/>
                        <a:pt x="1449313" y="653713"/>
                      </a:cubicBezTo>
                      <a:cubicBezTo>
                        <a:pt x="1027664" y="640335"/>
                        <a:pt x="548907" y="896481"/>
                        <a:pt x="87774" y="582698"/>
                      </a:cubicBezTo>
                      <a:cubicBezTo>
                        <a:pt x="-25317" y="510237"/>
                        <a:pt x="-14325" y="366537"/>
                        <a:pt x="38078" y="29195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Szabadkézi sokszög 248">
                  <a:extLst>
                    <a:ext uri="{FF2B5EF4-FFF2-40B4-BE49-F238E27FC236}">
                      <a16:creationId xmlns:a16="http://schemas.microsoft.com/office/drawing/2014/main" id="{762B2006-CB81-4D5D-951C-8C5907AC798D}"/>
                    </a:ext>
                  </a:extLst>
                </p:cNvPr>
                <p:cNvSpPr/>
                <p:nvPr/>
              </p:nvSpPr>
              <p:spPr>
                <a:xfrm rot="2866427">
                  <a:off x="1969852" y="3799035"/>
                  <a:ext cx="1284627" cy="447025"/>
                </a:xfrm>
                <a:custGeom>
                  <a:avLst/>
                  <a:gdLst>
                    <a:gd name="connsiteX0" fmla="*/ 26758 w 2353573"/>
                    <a:gd name="connsiteY0" fmla="*/ 211494 h 626124"/>
                    <a:gd name="connsiteX1" fmla="*/ 103703 w 2353573"/>
                    <a:gd name="connsiteY1" fmla="*/ 143874 h 626124"/>
                    <a:gd name="connsiteX2" fmla="*/ 1288090 w 2353573"/>
                    <a:gd name="connsiteY2" fmla="*/ 82623 h 626124"/>
                    <a:gd name="connsiteX3" fmla="*/ 1308616 w 2353573"/>
                    <a:gd name="connsiteY3" fmla="*/ 84300 h 626124"/>
                    <a:gd name="connsiteX4" fmla="*/ 2353573 w 2353573"/>
                    <a:gd name="connsiteY4" fmla="*/ 84300 h 626124"/>
                    <a:gd name="connsiteX5" fmla="*/ 2353573 w 2353573"/>
                    <a:gd name="connsiteY5" fmla="*/ 570300 h 626124"/>
                    <a:gd name="connsiteX6" fmla="*/ 1438086 w 2353573"/>
                    <a:gd name="connsiteY6" fmla="*/ 570300 h 626124"/>
                    <a:gd name="connsiteX7" fmla="*/ 1437993 w 2353573"/>
                    <a:gd name="connsiteY7" fmla="*/ 573248 h 626124"/>
                    <a:gd name="connsiteX8" fmla="*/ 110328 w 2353573"/>
                    <a:gd name="connsiteY8" fmla="*/ 449998 h 626124"/>
                    <a:gd name="connsiteX9" fmla="*/ 26758 w 2353573"/>
                    <a:gd name="connsiteY9" fmla="*/ 211494 h 626124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  <a:gd name="connsiteX0" fmla="*/ 26758 w 2366871"/>
                    <a:gd name="connsiteY0" fmla="*/ 232219 h 646849"/>
                    <a:gd name="connsiteX1" fmla="*/ 103703 w 2366871"/>
                    <a:gd name="connsiteY1" fmla="*/ 164599 h 646849"/>
                    <a:gd name="connsiteX2" fmla="*/ 1288090 w 2366871"/>
                    <a:gd name="connsiteY2" fmla="*/ 103348 h 646849"/>
                    <a:gd name="connsiteX3" fmla="*/ 1308616 w 2366871"/>
                    <a:gd name="connsiteY3" fmla="*/ 105025 h 646849"/>
                    <a:gd name="connsiteX4" fmla="*/ 2366871 w 2366871"/>
                    <a:gd name="connsiteY4" fmla="*/ 0 h 646849"/>
                    <a:gd name="connsiteX5" fmla="*/ 2353573 w 2366871"/>
                    <a:gd name="connsiteY5" fmla="*/ 591025 h 646849"/>
                    <a:gd name="connsiteX6" fmla="*/ 1438086 w 2366871"/>
                    <a:gd name="connsiteY6" fmla="*/ 591025 h 646849"/>
                    <a:gd name="connsiteX7" fmla="*/ 1437993 w 2366871"/>
                    <a:gd name="connsiteY7" fmla="*/ 593973 h 646849"/>
                    <a:gd name="connsiteX8" fmla="*/ 110328 w 2366871"/>
                    <a:gd name="connsiteY8" fmla="*/ 470723 h 646849"/>
                    <a:gd name="connsiteX9" fmla="*/ 26758 w 2366871"/>
                    <a:gd name="connsiteY9" fmla="*/ 232219 h 64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6871" h="646849">
                      <a:moveTo>
                        <a:pt x="26758" y="232219"/>
                      </a:moveTo>
                      <a:cubicBezTo>
                        <a:pt x="44225" y="207360"/>
                        <a:pt x="70058" y="184376"/>
                        <a:pt x="103703" y="164599"/>
                      </a:cubicBezTo>
                      <a:cubicBezTo>
                        <a:pt x="405870" y="-84615"/>
                        <a:pt x="889446" y="55470"/>
                        <a:pt x="1288090" y="103348"/>
                      </a:cubicBezTo>
                      <a:lnTo>
                        <a:pt x="1308616" y="105025"/>
                      </a:lnTo>
                      <a:lnTo>
                        <a:pt x="2366871" y="0"/>
                      </a:lnTo>
                      <a:cubicBezTo>
                        <a:pt x="2134238" y="359935"/>
                        <a:pt x="2358006" y="394017"/>
                        <a:pt x="2353573" y="591025"/>
                      </a:cubicBezTo>
                      <a:lnTo>
                        <a:pt x="1438086" y="591025"/>
                      </a:lnTo>
                      <a:cubicBezTo>
                        <a:pt x="1438055" y="592008"/>
                        <a:pt x="1438024" y="592990"/>
                        <a:pt x="1437993" y="593973"/>
                      </a:cubicBezTo>
                      <a:cubicBezTo>
                        <a:pt x="1016344" y="580595"/>
                        <a:pt x="571461" y="784506"/>
                        <a:pt x="110328" y="470723"/>
                      </a:cubicBezTo>
                      <a:cubicBezTo>
                        <a:pt x="-2763" y="398262"/>
                        <a:pt x="-25645" y="306797"/>
                        <a:pt x="26758" y="232219"/>
                      </a:cubicBezTo>
                      <a:close/>
                    </a:path>
                  </a:pathLst>
                </a:custGeom>
                <a:solidFill>
                  <a:srgbClr val="622E1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7" name="Szabadkézi sokszög 236"/>
            <p:cNvSpPr/>
            <p:nvPr/>
          </p:nvSpPr>
          <p:spPr>
            <a:xfrm rot="10800000" flipV="1">
              <a:off x="7439505" y="784148"/>
              <a:ext cx="320137" cy="203052"/>
            </a:xfrm>
            <a:custGeom>
              <a:avLst/>
              <a:gdLst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117213 w 3859476"/>
                <a:gd name="connsiteY5" fmla="*/ 1373467 h 2089765"/>
                <a:gd name="connsiteX6" fmla="*/ 1183467 w 3859476"/>
                <a:gd name="connsiteY6" fmla="*/ 1306299 h 2089765"/>
                <a:gd name="connsiteX7" fmla="*/ 1571432 w 3859476"/>
                <a:gd name="connsiteY7" fmla="*/ 1171877 h 2089765"/>
                <a:gd name="connsiteX8" fmla="*/ 1784998 w 3859476"/>
                <a:gd name="connsiteY8" fmla="*/ 1207943 h 2089765"/>
                <a:gd name="connsiteX9" fmla="*/ 1834392 w 3859476"/>
                <a:gd name="connsiteY9" fmla="*/ 1230369 h 2089765"/>
                <a:gd name="connsiteX10" fmla="*/ 2830181 w 3859476"/>
                <a:gd name="connsiteY10" fmla="*/ 825791 h 2089765"/>
                <a:gd name="connsiteX11" fmla="*/ 2106672 w 3859476"/>
                <a:gd name="connsiteY11" fmla="*/ 432287 h 2089765"/>
                <a:gd name="connsiteX12" fmla="*/ 1828508 w 3859476"/>
                <a:gd name="connsiteY12" fmla="*/ 413223 h 2089765"/>
                <a:gd name="connsiteX13" fmla="*/ 2000296 w 3859476"/>
                <a:gd name="connsiteY13" fmla="*/ 104 h 2089765"/>
                <a:gd name="connsiteX14" fmla="*/ 2233443 w 3859476"/>
                <a:gd name="connsiteY14" fmla="*/ 7707 h 2089765"/>
                <a:gd name="connsiteX15" fmla="*/ 3733045 w 3859476"/>
                <a:gd name="connsiteY15" fmla="*/ 633258 h 2089765"/>
                <a:gd name="connsiteX16" fmla="*/ 3859476 w 3859476"/>
                <a:gd name="connsiteY16" fmla="*/ 804982 h 2089765"/>
                <a:gd name="connsiteX17" fmla="*/ 2150685 w 3859476"/>
                <a:gd name="connsiteY17" fmla="*/ 1824723 h 2089765"/>
                <a:gd name="connsiteX18" fmla="*/ 2061394 w 3859476"/>
                <a:gd name="connsiteY18" fmla="*/ 1833484 h 2089765"/>
                <a:gd name="connsiteX19" fmla="*/ 2026395 w 3859476"/>
                <a:gd name="connsiteY19" fmla="*/ 1887421 h 2089765"/>
                <a:gd name="connsiteX20" fmla="*/ 1571432 w 3859476"/>
                <a:gd name="connsiteY20" fmla="*/ 2089765 h 2089765"/>
                <a:gd name="connsiteX21" fmla="*/ 1116470 w 3859476"/>
                <a:gd name="connsiteY21" fmla="*/ 1887421 h 2089765"/>
                <a:gd name="connsiteX22" fmla="*/ 1103065 w 3859476"/>
                <a:gd name="connsiteY22" fmla="*/ 1866763 h 2089765"/>
                <a:gd name="connsiteX23" fmla="*/ 1019675 w 3859476"/>
                <a:gd name="connsiteY23" fmla="*/ 1850566 h 2089765"/>
                <a:gd name="connsiteX24" fmla="*/ 716 w 3859476"/>
                <a:gd name="connsiteY24" fmla="*/ 1220631 h 2089765"/>
                <a:gd name="connsiteX25" fmla="*/ 301738 w 3859476"/>
                <a:gd name="connsiteY25" fmla="*/ 353116 h 2089765"/>
                <a:gd name="connsiteX26" fmla="*/ 2000296 w 3859476"/>
                <a:gd name="connsiteY26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117213 w 3859476"/>
                <a:gd name="connsiteY5" fmla="*/ 1373467 h 2089765"/>
                <a:gd name="connsiteX6" fmla="*/ 1571432 w 3859476"/>
                <a:gd name="connsiteY6" fmla="*/ 1171877 h 2089765"/>
                <a:gd name="connsiteX7" fmla="*/ 1784998 w 3859476"/>
                <a:gd name="connsiteY7" fmla="*/ 1207943 h 2089765"/>
                <a:gd name="connsiteX8" fmla="*/ 1834392 w 3859476"/>
                <a:gd name="connsiteY8" fmla="*/ 1230369 h 2089765"/>
                <a:gd name="connsiteX9" fmla="*/ 2830181 w 3859476"/>
                <a:gd name="connsiteY9" fmla="*/ 825791 h 2089765"/>
                <a:gd name="connsiteX10" fmla="*/ 2106672 w 3859476"/>
                <a:gd name="connsiteY10" fmla="*/ 432287 h 2089765"/>
                <a:gd name="connsiteX11" fmla="*/ 1828508 w 3859476"/>
                <a:gd name="connsiteY11" fmla="*/ 413223 h 2089765"/>
                <a:gd name="connsiteX12" fmla="*/ 2000296 w 3859476"/>
                <a:gd name="connsiteY12" fmla="*/ 104 h 2089765"/>
                <a:gd name="connsiteX13" fmla="*/ 2233443 w 3859476"/>
                <a:gd name="connsiteY13" fmla="*/ 7707 h 2089765"/>
                <a:gd name="connsiteX14" fmla="*/ 3733045 w 3859476"/>
                <a:gd name="connsiteY14" fmla="*/ 633258 h 2089765"/>
                <a:gd name="connsiteX15" fmla="*/ 3859476 w 3859476"/>
                <a:gd name="connsiteY15" fmla="*/ 804982 h 2089765"/>
                <a:gd name="connsiteX16" fmla="*/ 2150685 w 3859476"/>
                <a:gd name="connsiteY16" fmla="*/ 1824723 h 2089765"/>
                <a:gd name="connsiteX17" fmla="*/ 2061394 w 3859476"/>
                <a:gd name="connsiteY17" fmla="*/ 1833484 h 2089765"/>
                <a:gd name="connsiteX18" fmla="*/ 2026395 w 3859476"/>
                <a:gd name="connsiteY18" fmla="*/ 1887421 h 2089765"/>
                <a:gd name="connsiteX19" fmla="*/ 1571432 w 3859476"/>
                <a:gd name="connsiteY19" fmla="*/ 2089765 h 2089765"/>
                <a:gd name="connsiteX20" fmla="*/ 1116470 w 3859476"/>
                <a:gd name="connsiteY20" fmla="*/ 1887421 h 2089765"/>
                <a:gd name="connsiteX21" fmla="*/ 1103065 w 3859476"/>
                <a:gd name="connsiteY21" fmla="*/ 1866763 h 2089765"/>
                <a:gd name="connsiteX22" fmla="*/ 1019675 w 3859476"/>
                <a:gd name="connsiteY22" fmla="*/ 1850566 h 2089765"/>
                <a:gd name="connsiteX23" fmla="*/ 716 w 3859476"/>
                <a:gd name="connsiteY23" fmla="*/ 1220631 h 2089765"/>
                <a:gd name="connsiteX24" fmla="*/ 301738 w 3859476"/>
                <a:gd name="connsiteY24" fmla="*/ 353116 h 2089765"/>
                <a:gd name="connsiteX25" fmla="*/ 2000296 w 3859476"/>
                <a:gd name="connsiteY25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106060 w 3859476"/>
                <a:gd name="connsiteY4" fmla="*/ 1353321 h 2089765"/>
                <a:gd name="connsiteX5" fmla="*/ 1571432 w 3859476"/>
                <a:gd name="connsiteY5" fmla="*/ 1171877 h 2089765"/>
                <a:gd name="connsiteX6" fmla="*/ 1784998 w 3859476"/>
                <a:gd name="connsiteY6" fmla="*/ 1207943 h 2089765"/>
                <a:gd name="connsiteX7" fmla="*/ 1834392 w 3859476"/>
                <a:gd name="connsiteY7" fmla="*/ 1230369 h 2089765"/>
                <a:gd name="connsiteX8" fmla="*/ 2830181 w 3859476"/>
                <a:gd name="connsiteY8" fmla="*/ 825791 h 2089765"/>
                <a:gd name="connsiteX9" fmla="*/ 2106672 w 3859476"/>
                <a:gd name="connsiteY9" fmla="*/ 432287 h 2089765"/>
                <a:gd name="connsiteX10" fmla="*/ 1828508 w 3859476"/>
                <a:gd name="connsiteY10" fmla="*/ 413223 h 2089765"/>
                <a:gd name="connsiteX11" fmla="*/ 2000296 w 3859476"/>
                <a:gd name="connsiteY11" fmla="*/ 104 h 2089765"/>
                <a:gd name="connsiteX12" fmla="*/ 2233443 w 3859476"/>
                <a:gd name="connsiteY12" fmla="*/ 7707 h 2089765"/>
                <a:gd name="connsiteX13" fmla="*/ 3733045 w 3859476"/>
                <a:gd name="connsiteY13" fmla="*/ 633258 h 2089765"/>
                <a:gd name="connsiteX14" fmla="*/ 3859476 w 3859476"/>
                <a:gd name="connsiteY14" fmla="*/ 804982 h 2089765"/>
                <a:gd name="connsiteX15" fmla="*/ 2150685 w 3859476"/>
                <a:gd name="connsiteY15" fmla="*/ 1824723 h 2089765"/>
                <a:gd name="connsiteX16" fmla="*/ 2061394 w 3859476"/>
                <a:gd name="connsiteY16" fmla="*/ 1833484 h 2089765"/>
                <a:gd name="connsiteX17" fmla="*/ 2026395 w 3859476"/>
                <a:gd name="connsiteY17" fmla="*/ 1887421 h 2089765"/>
                <a:gd name="connsiteX18" fmla="*/ 1571432 w 3859476"/>
                <a:gd name="connsiteY18" fmla="*/ 2089765 h 2089765"/>
                <a:gd name="connsiteX19" fmla="*/ 1116470 w 3859476"/>
                <a:gd name="connsiteY19" fmla="*/ 1887421 h 2089765"/>
                <a:gd name="connsiteX20" fmla="*/ 1103065 w 3859476"/>
                <a:gd name="connsiteY20" fmla="*/ 1866763 h 2089765"/>
                <a:gd name="connsiteX21" fmla="*/ 1019675 w 3859476"/>
                <a:gd name="connsiteY21" fmla="*/ 1850566 h 2089765"/>
                <a:gd name="connsiteX22" fmla="*/ 716 w 3859476"/>
                <a:gd name="connsiteY22" fmla="*/ 1220631 h 2089765"/>
                <a:gd name="connsiteX23" fmla="*/ 301738 w 3859476"/>
                <a:gd name="connsiteY23" fmla="*/ 353116 h 2089765"/>
                <a:gd name="connsiteX24" fmla="*/ 2000296 w 3859476"/>
                <a:gd name="connsiteY24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571432 w 3859476"/>
                <a:gd name="connsiteY4" fmla="*/ 11718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2026395 w 3859476"/>
                <a:gd name="connsiteY16" fmla="*/ 1887421 h 2089765"/>
                <a:gd name="connsiteX17" fmla="*/ 1571432 w 3859476"/>
                <a:gd name="connsiteY17" fmla="*/ 2089765 h 2089765"/>
                <a:gd name="connsiteX18" fmla="*/ 1116470 w 3859476"/>
                <a:gd name="connsiteY18" fmla="*/ 1887421 h 2089765"/>
                <a:gd name="connsiteX19" fmla="*/ 1103065 w 3859476"/>
                <a:gd name="connsiteY19" fmla="*/ 1866763 h 2089765"/>
                <a:gd name="connsiteX20" fmla="*/ 1019675 w 3859476"/>
                <a:gd name="connsiteY20" fmla="*/ 1850566 h 2089765"/>
                <a:gd name="connsiteX21" fmla="*/ 716 w 3859476"/>
                <a:gd name="connsiteY21" fmla="*/ 1220631 h 2089765"/>
                <a:gd name="connsiteX22" fmla="*/ 301738 w 3859476"/>
                <a:gd name="connsiteY22" fmla="*/ 353116 h 2089765"/>
                <a:gd name="connsiteX23" fmla="*/ 2000296 w 3859476"/>
                <a:gd name="connsiteY23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2026395 w 3859476"/>
                <a:gd name="connsiteY16" fmla="*/ 1887421 h 2089765"/>
                <a:gd name="connsiteX17" fmla="*/ 1571432 w 3859476"/>
                <a:gd name="connsiteY17" fmla="*/ 2089765 h 2089765"/>
                <a:gd name="connsiteX18" fmla="*/ 1116470 w 3859476"/>
                <a:gd name="connsiteY18" fmla="*/ 1887421 h 2089765"/>
                <a:gd name="connsiteX19" fmla="*/ 1103065 w 3859476"/>
                <a:gd name="connsiteY19" fmla="*/ 1866763 h 2089765"/>
                <a:gd name="connsiteX20" fmla="*/ 1019675 w 3859476"/>
                <a:gd name="connsiteY20" fmla="*/ 1850566 h 2089765"/>
                <a:gd name="connsiteX21" fmla="*/ 716 w 3859476"/>
                <a:gd name="connsiteY21" fmla="*/ 1220631 h 2089765"/>
                <a:gd name="connsiteX22" fmla="*/ 301738 w 3859476"/>
                <a:gd name="connsiteY22" fmla="*/ 353116 h 2089765"/>
                <a:gd name="connsiteX23" fmla="*/ 2000296 w 3859476"/>
                <a:gd name="connsiteY23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2061394 w 3859476"/>
                <a:gd name="connsiteY15" fmla="*/ 1833484 h 2089765"/>
                <a:gd name="connsiteX16" fmla="*/ 1571432 w 3859476"/>
                <a:gd name="connsiteY16" fmla="*/ 2089765 h 2089765"/>
                <a:gd name="connsiteX17" fmla="*/ 1116470 w 3859476"/>
                <a:gd name="connsiteY17" fmla="*/ 1887421 h 2089765"/>
                <a:gd name="connsiteX18" fmla="*/ 1103065 w 3859476"/>
                <a:gd name="connsiteY18" fmla="*/ 1866763 h 2089765"/>
                <a:gd name="connsiteX19" fmla="*/ 1019675 w 3859476"/>
                <a:gd name="connsiteY19" fmla="*/ 1850566 h 2089765"/>
                <a:gd name="connsiteX20" fmla="*/ 716 w 3859476"/>
                <a:gd name="connsiteY20" fmla="*/ 1220631 h 2089765"/>
                <a:gd name="connsiteX21" fmla="*/ 301738 w 3859476"/>
                <a:gd name="connsiteY21" fmla="*/ 353116 h 2089765"/>
                <a:gd name="connsiteX22" fmla="*/ 2000296 w 3859476"/>
                <a:gd name="connsiteY22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2150685 w 3859476"/>
                <a:gd name="connsiteY14" fmla="*/ 1824723 h 2089765"/>
                <a:gd name="connsiteX15" fmla="*/ 1571432 w 3859476"/>
                <a:gd name="connsiteY15" fmla="*/ 2089765 h 2089765"/>
                <a:gd name="connsiteX16" fmla="*/ 1116470 w 3859476"/>
                <a:gd name="connsiteY16" fmla="*/ 1887421 h 2089765"/>
                <a:gd name="connsiteX17" fmla="*/ 1103065 w 3859476"/>
                <a:gd name="connsiteY17" fmla="*/ 1866763 h 2089765"/>
                <a:gd name="connsiteX18" fmla="*/ 1019675 w 3859476"/>
                <a:gd name="connsiteY18" fmla="*/ 1850566 h 2089765"/>
                <a:gd name="connsiteX19" fmla="*/ 716 w 3859476"/>
                <a:gd name="connsiteY19" fmla="*/ 1220631 h 2089765"/>
                <a:gd name="connsiteX20" fmla="*/ 301738 w 3859476"/>
                <a:gd name="connsiteY20" fmla="*/ 353116 h 2089765"/>
                <a:gd name="connsiteX21" fmla="*/ 2000296 w 3859476"/>
                <a:gd name="connsiteY21" fmla="*/ 104 h 2089765"/>
                <a:gd name="connsiteX0" fmla="*/ 1828508 w 3859476"/>
                <a:gd name="connsiteY0" fmla="*/ 413223 h 2089765"/>
                <a:gd name="connsiteX1" fmla="*/ 971575 w 3859476"/>
                <a:gd name="connsiteY1" fmla="*/ 504570 h 2089765"/>
                <a:gd name="connsiteX2" fmla="*/ 831893 w 3859476"/>
                <a:gd name="connsiteY2" fmla="*/ 763912 h 2089765"/>
                <a:gd name="connsiteX3" fmla="*/ 855193 w 3859476"/>
                <a:gd name="connsiteY3" fmla="*/ 850929 h 2089765"/>
                <a:gd name="connsiteX4" fmla="*/ 1266632 w 3859476"/>
                <a:gd name="connsiteY4" fmla="*/ 1222677 h 2089765"/>
                <a:gd name="connsiteX5" fmla="*/ 1784998 w 3859476"/>
                <a:gd name="connsiteY5" fmla="*/ 1207943 h 2089765"/>
                <a:gd name="connsiteX6" fmla="*/ 1834392 w 3859476"/>
                <a:gd name="connsiteY6" fmla="*/ 1230369 h 2089765"/>
                <a:gd name="connsiteX7" fmla="*/ 2830181 w 3859476"/>
                <a:gd name="connsiteY7" fmla="*/ 825791 h 2089765"/>
                <a:gd name="connsiteX8" fmla="*/ 2106672 w 3859476"/>
                <a:gd name="connsiteY8" fmla="*/ 432287 h 2089765"/>
                <a:gd name="connsiteX9" fmla="*/ 1828508 w 3859476"/>
                <a:gd name="connsiteY9" fmla="*/ 413223 h 2089765"/>
                <a:gd name="connsiteX10" fmla="*/ 2000296 w 3859476"/>
                <a:gd name="connsiteY10" fmla="*/ 104 h 2089765"/>
                <a:gd name="connsiteX11" fmla="*/ 2233443 w 3859476"/>
                <a:gd name="connsiteY11" fmla="*/ 7707 h 2089765"/>
                <a:gd name="connsiteX12" fmla="*/ 3733045 w 3859476"/>
                <a:gd name="connsiteY12" fmla="*/ 633258 h 2089765"/>
                <a:gd name="connsiteX13" fmla="*/ 3859476 w 3859476"/>
                <a:gd name="connsiteY13" fmla="*/ 804982 h 2089765"/>
                <a:gd name="connsiteX14" fmla="*/ 1571432 w 3859476"/>
                <a:gd name="connsiteY14" fmla="*/ 2089765 h 2089765"/>
                <a:gd name="connsiteX15" fmla="*/ 1116470 w 3859476"/>
                <a:gd name="connsiteY15" fmla="*/ 1887421 h 2089765"/>
                <a:gd name="connsiteX16" fmla="*/ 1103065 w 3859476"/>
                <a:gd name="connsiteY16" fmla="*/ 1866763 h 2089765"/>
                <a:gd name="connsiteX17" fmla="*/ 1019675 w 3859476"/>
                <a:gd name="connsiteY17" fmla="*/ 1850566 h 2089765"/>
                <a:gd name="connsiteX18" fmla="*/ 716 w 3859476"/>
                <a:gd name="connsiteY18" fmla="*/ 1220631 h 2089765"/>
                <a:gd name="connsiteX19" fmla="*/ 301738 w 3859476"/>
                <a:gd name="connsiteY19" fmla="*/ 353116 h 2089765"/>
                <a:gd name="connsiteX20" fmla="*/ 2000296 w 3859476"/>
                <a:gd name="connsiteY20" fmla="*/ 104 h 2089765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1103065 w 3859476"/>
                <a:gd name="connsiteY16" fmla="*/ 1866763 h 2140617"/>
                <a:gd name="connsiteX17" fmla="*/ 1019675 w 3859476"/>
                <a:gd name="connsiteY17" fmla="*/ 1850566 h 2140617"/>
                <a:gd name="connsiteX18" fmla="*/ 716 w 3859476"/>
                <a:gd name="connsiteY18" fmla="*/ 1220631 h 2140617"/>
                <a:gd name="connsiteX19" fmla="*/ 301738 w 3859476"/>
                <a:gd name="connsiteY19" fmla="*/ 353116 h 2140617"/>
                <a:gd name="connsiteX20" fmla="*/ 2000296 w 3859476"/>
                <a:gd name="connsiteY20" fmla="*/ 104 h 2140617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1019675 w 3859476"/>
                <a:gd name="connsiteY16" fmla="*/ 1850566 h 2140617"/>
                <a:gd name="connsiteX17" fmla="*/ 716 w 3859476"/>
                <a:gd name="connsiteY17" fmla="*/ 1220631 h 2140617"/>
                <a:gd name="connsiteX18" fmla="*/ 301738 w 3859476"/>
                <a:gd name="connsiteY18" fmla="*/ 353116 h 2140617"/>
                <a:gd name="connsiteX19" fmla="*/ 2000296 w 3859476"/>
                <a:gd name="connsiteY19" fmla="*/ 104 h 2140617"/>
                <a:gd name="connsiteX0" fmla="*/ 1828508 w 3859476"/>
                <a:gd name="connsiteY0" fmla="*/ 413223 h 2140617"/>
                <a:gd name="connsiteX1" fmla="*/ 971575 w 3859476"/>
                <a:gd name="connsiteY1" fmla="*/ 504570 h 2140617"/>
                <a:gd name="connsiteX2" fmla="*/ 831893 w 3859476"/>
                <a:gd name="connsiteY2" fmla="*/ 763912 h 2140617"/>
                <a:gd name="connsiteX3" fmla="*/ 855193 w 3859476"/>
                <a:gd name="connsiteY3" fmla="*/ 850929 h 2140617"/>
                <a:gd name="connsiteX4" fmla="*/ 1266632 w 3859476"/>
                <a:gd name="connsiteY4" fmla="*/ 1222677 h 2140617"/>
                <a:gd name="connsiteX5" fmla="*/ 1784998 w 3859476"/>
                <a:gd name="connsiteY5" fmla="*/ 1207943 h 2140617"/>
                <a:gd name="connsiteX6" fmla="*/ 1834392 w 3859476"/>
                <a:gd name="connsiteY6" fmla="*/ 1230369 h 2140617"/>
                <a:gd name="connsiteX7" fmla="*/ 2830181 w 3859476"/>
                <a:gd name="connsiteY7" fmla="*/ 825791 h 2140617"/>
                <a:gd name="connsiteX8" fmla="*/ 2106672 w 3859476"/>
                <a:gd name="connsiteY8" fmla="*/ 432287 h 2140617"/>
                <a:gd name="connsiteX9" fmla="*/ 1828508 w 3859476"/>
                <a:gd name="connsiteY9" fmla="*/ 413223 h 2140617"/>
                <a:gd name="connsiteX10" fmla="*/ 2000296 w 3859476"/>
                <a:gd name="connsiteY10" fmla="*/ 104 h 2140617"/>
                <a:gd name="connsiteX11" fmla="*/ 2233443 w 3859476"/>
                <a:gd name="connsiteY11" fmla="*/ 7707 h 2140617"/>
                <a:gd name="connsiteX12" fmla="*/ 3733045 w 3859476"/>
                <a:gd name="connsiteY12" fmla="*/ 633258 h 2140617"/>
                <a:gd name="connsiteX13" fmla="*/ 3859476 w 3859476"/>
                <a:gd name="connsiteY13" fmla="*/ 804982 h 2140617"/>
                <a:gd name="connsiteX14" fmla="*/ 1571432 w 3859476"/>
                <a:gd name="connsiteY14" fmla="*/ 2089765 h 2140617"/>
                <a:gd name="connsiteX15" fmla="*/ 1116470 w 3859476"/>
                <a:gd name="connsiteY15" fmla="*/ 1887421 h 2140617"/>
                <a:gd name="connsiteX16" fmla="*/ 716 w 3859476"/>
                <a:gd name="connsiteY16" fmla="*/ 1220631 h 2140617"/>
                <a:gd name="connsiteX17" fmla="*/ 301738 w 3859476"/>
                <a:gd name="connsiteY17" fmla="*/ 353116 h 2140617"/>
                <a:gd name="connsiteX18" fmla="*/ 2000296 w 3859476"/>
                <a:gd name="connsiteY18" fmla="*/ 104 h 2140617"/>
                <a:gd name="connsiteX0" fmla="*/ 1828508 w 3859476"/>
                <a:gd name="connsiteY0" fmla="*/ 413223 h 2094901"/>
                <a:gd name="connsiteX1" fmla="*/ 971575 w 3859476"/>
                <a:gd name="connsiteY1" fmla="*/ 504570 h 2094901"/>
                <a:gd name="connsiteX2" fmla="*/ 831893 w 3859476"/>
                <a:gd name="connsiteY2" fmla="*/ 763912 h 2094901"/>
                <a:gd name="connsiteX3" fmla="*/ 855193 w 3859476"/>
                <a:gd name="connsiteY3" fmla="*/ 850929 h 2094901"/>
                <a:gd name="connsiteX4" fmla="*/ 1266632 w 3859476"/>
                <a:gd name="connsiteY4" fmla="*/ 1222677 h 2094901"/>
                <a:gd name="connsiteX5" fmla="*/ 1784998 w 3859476"/>
                <a:gd name="connsiteY5" fmla="*/ 1207943 h 2094901"/>
                <a:gd name="connsiteX6" fmla="*/ 1834392 w 3859476"/>
                <a:gd name="connsiteY6" fmla="*/ 1230369 h 2094901"/>
                <a:gd name="connsiteX7" fmla="*/ 2830181 w 3859476"/>
                <a:gd name="connsiteY7" fmla="*/ 825791 h 2094901"/>
                <a:gd name="connsiteX8" fmla="*/ 2106672 w 3859476"/>
                <a:gd name="connsiteY8" fmla="*/ 432287 h 2094901"/>
                <a:gd name="connsiteX9" fmla="*/ 1828508 w 3859476"/>
                <a:gd name="connsiteY9" fmla="*/ 413223 h 2094901"/>
                <a:gd name="connsiteX10" fmla="*/ 2000296 w 3859476"/>
                <a:gd name="connsiteY10" fmla="*/ 104 h 2094901"/>
                <a:gd name="connsiteX11" fmla="*/ 2233443 w 3859476"/>
                <a:gd name="connsiteY11" fmla="*/ 7707 h 2094901"/>
                <a:gd name="connsiteX12" fmla="*/ 3733045 w 3859476"/>
                <a:gd name="connsiteY12" fmla="*/ 633258 h 2094901"/>
                <a:gd name="connsiteX13" fmla="*/ 3859476 w 3859476"/>
                <a:gd name="connsiteY13" fmla="*/ 804982 h 2094901"/>
                <a:gd name="connsiteX14" fmla="*/ 1571432 w 3859476"/>
                <a:gd name="connsiteY14" fmla="*/ 2089765 h 2094901"/>
                <a:gd name="connsiteX15" fmla="*/ 716 w 3859476"/>
                <a:gd name="connsiteY15" fmla="*/ 1220631 h 2094901"/>
                <a:gd name="connsiteX16" fmla="*/ 301738 w 3859476"/>
                <a:gd name="connsiteY16" fmla="*/ 353116 h 2094901"/>
                <a:gd name="connsiteX17" fmla="*/ 2000296 w 3859476"/>
                <a:gd name="connsiteY17" fmla="*/ 104 h 2094901"/>
                <a:gd name="connsiteX0" fmla="*/ 1828508 w 3859476"/>
                <a:gd name="connsiteY0" fmla="*/ 413223 h 2094592"/>
                <a:gd name="connsiteX1" fmla="*/ 971575 w 3859476"/>
                <a:gd name="connsiteY1" fmla="*/ 504570 h 2094592"/>
                <a:gd name="connsiteX2" fmla="*/ 831893 w 3859476"/>
                <a:gd name="connsiteY2" fmla="*/ 763912 h 2094592"/>
                <a:gd name="connsiteX3" fmla="*/ 855193 w 3859476"/>
                <a:gd name="connsiteY3" fmla="*/ 850929 h 2094592"/>
                <a:gd name="connsiteX4" fmla="*/ 1266632 w 3859476"/>
                <a:gd name="connsiteY4" fmla="*/ 1222677 h 2094592"/>
                <a:gd name="connsiteX5" fmla="*/ 1784998 w 3859476"/>
                <a:gd name="connsiteY5" fmla="*/ 1207943 h 2094592"/>
                <a:gd name="connsiteX6" fmla="*/ 1834392 w 3859476"/>
                <a:gd name="connsiteY6" fmla="*/ 1230369 h 2094592"/>
                <a:gd name="connsiteX7" fmla="*/ 2830181 w 3859476"/>
                <a:gd name="connsiteY7" fmla="*/ 825791 h 2094592"/>
                <a:gd name="connsiteX8" fmla="*/ 2106672 w 3859476"/>
                <a:gd name="connsiteY8" fmla="*/ 432287 h 2094592"/>
                <a:gd name="connsiteX9" fmla="*/ 1828508 w 3859476"/>
                <a:gd name="connsiteY9" fmla="*/ 413223 h 2094592"/>
                <a:gd name="connsiteX10" fmla="*/ 2000296 w 3859476"/>
                <a:gd name="connsiteY10" fmla="*/ 104 h 2094592"/>
                <a:gd name="connsiteX11" fmla="*/ 2233443 w 3859476"/>
                <a:gd name="connsiteY11" fmla="*/ 7707 h 2094592"/>
                <a:gd name="connsiteX12" fmla="*/ 3733045 w 3859476"/>
                <a:gd name="connsiteY12" fmla="*/ 633258 h 2094592"/>
                <a:gd name="connsiteX13" fmla="*/ 3859476 w 3859476"/>
                <a:gd name="connsiteY13" fmla="*/ 804982 h 2094592"/>
                <a:gd name="connsiteX14" fmla="*/ 1571432 w 3859476"/>
                <a:gd name="connsiteY14" fmla="*/ 2089765 h 2094592"/>
                <a:gd name="connsiteX15" fmla="*/ 716 w 3859476"/>
                <a:gd name="connsiteY15" fmla="*/ 1220631 h 2094592"/>
                <a:gd name="connsiteX16" fmla="*/ 301738 w 3859476"/>
                <a:gd name="connsiteY16" fmla="*/ 353116 h 2094592"/>
                <a:gd name="connsiteX17" fmla="*/ 2000296 w 3859476"/>
                <a:gd name="connsiteY17" fmla="*/ 104 h 2094592"/>
                <a:gd name="connsiteX0" fmla="*/ 1828508 w 3733042"/>
                <a:gd name="connsiteY0" fmla="*/ 413223 h 2089765"/>
                <a:gd name="connsiteX1" fmla="*/ 971575 w 3733042"/>
                <a:gd name="connsiteY1" fmla="*/ 504570 h 2089765"/>
                <a:gd name="connsiteX2" fmla="*/ 831893 w 3733042"/>
                <a:gd name="connsiteY2" fmla="*/ 763912 h 2089765"/>
                <a:gd name="connsiteX3" fmla="*/ 855193 w 3733042"/>
                <a:gd name="connsiteY3" fmla="*/ 850929 h 2089765"/>
                <a:gd name="connsiteX4" fmla="*/ 1266632 w 3733042"/>
                <a:gd name="connsiteY4" fmla="*/ 1222677 h 2089765"/>
                <a:gd name="connsiteX5" fmla="*/ 1784998 w 3733042"/>
                <a:gd name="connsiteY5" fmla="*/ 1207943 h 2089765"/>
                <a:gd name="connsiteX6" fmla="*/ 1834392 w 3733042"/>
                <a:gd name="connsiteY6" fmla="*/ 1230369 h 2089765"/>
                <a:gd name="connsiteX7" fmla="*/ 2830181 w 3733042"/>
                <a:gd name="connsiteY7" fmla="*/ 825791 h 2089765"/>
                <a:gd name="connsiteX8" fmla="*/ 2106672 w 3733042"/>
                <a:gd name="connsiteY8" fmla="*/ 432287 h 2089765"/>
                <a:gd name="connsiteX9" fmla="*/ 1828508 w 3733042"/>
                <a:gd name="connsiteY9" fmla="*/ 413223 h 2089765"/>
                <a:gd name="connsiteX10" fmla="*/ 2000296 w 3733042"/>
                <a:gd name="connsiteY10" fmla="*/ 104 h 2089765"/>
                <a:gd name="connsiteX11" fmla="*/ 2233443 w 3733042"/>
                <a:gd name="connsiteY11" fmla="*/ 7707 h 2089765"/>
                <a:gd name="connsiteX12" fmla="*/ 3733045 w 3733042"/>
                <a:gd name="connsiteY12" fmla="*/ 633258 h 2089765"/>
                <a:gd name="connsiteX13" fmla="*/ 1571432 w 3733042"/>
                <a:gd name="connsiteY13" fmla="*/ 2089765 h 2089765"/>
                <a:gd name="connsiteX14" fmla="*/ 716 w 3733042"/>
                <a:gd name="connsiteY14" fmla="*/ 1220631 h 2089765"/>
                <a:gd name="connsiteX15" fmla="*/ 301738 w 3733042"/>
                <a:gd name="connsiteY15" fmla="*/ 353116 h 2089765"/>
                <a:gd name="connsiteX16" fmla="*/ 2000296 w 3733042"/>
                <a:gd name="connsiteY16" fmla="*/ 104 h 2089765"/>
                <a:gd name="connsiteX0" fmla="*/ 1828508 w 3733042"/>
                <a:gd name="connsiteY0" fmla="*/ 413223 h 2089765"/>
                <a:gd name="connsiteX1" fmla="*/ 971575 w 3733042"/>
                <a:gd name="connsiteY1" fmla="*/ 504570 h 2089765"/>
                <a:gd name="connsiteX2" fmla="*/ 831893 w 3733042"/>
                <a:gd name="connsiteY2" fmla="*/ 763912 h 2089765"/>
                <a:gd name="connsiteX3" fmla="*/ 855193 w 3733042"/>
                <a:gd name="connsiteY3" fmla="*/ 850929 h 2089765"/>
                <a:gd name="connsiteX4" fmla="*/ 1266632 w 3733042"/>
                <a:gd name="connsiteY4" fmla="*/ 1222677 h 2089765"/>
                <a:gd name="connsiteX5" fmla="*/ 1784998 w 3733042"/>
                <a:gd name="connsiteY5" fmla="*/ 1207943 h 2089765"/>
                <a:gd name="connsiteX6" fmla="*/ 1834392 w 3733042"/>
                <a:gd name="connsiteY6" fmla="*/ 1230369 h 2089765"/>
                <a:gd name="connsiteX7" fmla="*/ 2830181 w 3733042"/>
                <a:gd name="connsiteY7" fmla="*/ 825791 h 2089765"/>
                <a:gd name="connsiteX8" fmla="*/ 2106672 w 3733042"/>
                <a:gd name="connsiteY8" fmla="*/ 432287 h 2089765"/>
                <a:gd name="connsiteX9" fmla="*/ 1828508 w 3733042"/>
                <a:gd name="connsiteY9" fmla="*/ 413223 h 2089765"/>
                <a:gd name="connsiteX10" fmla="*/ 2000296 w 3733042"/>
                <a:gd name="connsiteY10" fmla="*/ 104 h 2089765"/>
                <a:gd name="connsiteX11" fmla="*/ 2233443 w 3733042"/>
                <a:gd name="connsiteY11" fmla="*/ 7707 h 2089765"/>
                <a:gd name="connsiteX12" fmla="*/ 3733045 w 3733042"/>
                <a:gd name="connsiteY12" fmla="*/ 633258 h 2089765"/>
                <a:gd name="connsiteX13" fmla="*/ 1571432 w 3733042"/>
                <a:gd name="connsiteY13" fmla="*/ 2089765 h 2089765"/>
                <a:gd name="connsiteX14" fmla="*/ 716 w 3733042"/>
                <a:gd name="connsiteY14" fmla="*/ 1220631 h 2089765"/>
                <a:gd name="connsiteX15" fmla="*/ 301738 w 3733042"/>
                <a:gd name="connsiteY15" fmla="*/ 353116 h 2089765"/>
                <a:gd name="connsiteX16" fmla="*/ 2000296 w 3733042"/>
                <a:gd name="connsiteY16" fmla="*/ 104 h 20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3042" h="2089765">
                  <a:moveTo>
                    <a:pt x="1828508" y="413223"/>
                  </a:moveTo>
                  <a:cubicBezTo>
                    <a:pt x="1515497" y="413070"/>
                    <a:pt x="1130923" y="463116"/>
                    <a:pt x="971575" y="504570"/>
                  </a:cubicBezTo>
                  <a:cubicBezTo>
                    <a:pt x="759111" y="559841"/>
                    <a:pt x="824011" y="666478"/>
                    <a:pt x="831893" y="763912"/>
                  </a:cubicBezTo>
                  <a:lnTo>
                    <a:pt x="855193" y="850929"/>
                  </a:lnTo>
                  <a:cubicBezTo>
                    <a:pt x="978450" y="918923"/>
                    <a:pt x="1111665" y="1163175"/>
                    <a:pt x="1266632" y="1222677"/>
                  </a:cubicBezTo>
                  <a:cubicBezTo>
                    <a:pt x="1421599" y="1282179"/>
                    <a:pt x="1719356" y="1184720"/>
                    <a:pt x="1784998" y="1207943"/>
                  </a:cubicBezTo>
                  <a:lnTo>
                    <a:pt x="1834392" y="1230369"/>
                  </a:lnTo>
                  <a:lnTo>
                    <a:pt x="2830181" y="825791"/>
                  </a:lnTo>
                  <a:cubicBezTo>
                    <a:pt x="2974618" y="652530"/>
                    <a:pt x="2416439" y="485824"/>
                    <a:pt x="2106672" y="432287"/>
                  </a:cubicBezTo>
                  <a:cubicBezTo>
                    <a:pt x="2029231" y="418903"/>
                    <a:pt x="1932845" y="413274"/>
                    <a:pt x="1828508" y="413223"/>
                  </a:cubicBezTo>
                  <a:close/>
                  <a:moveTo>
                    <a:pt x="2000296" y="104"/>
                  </a:moveTo>
                  <a:cubicBezTo>
                    <a:pt x="2083513" y="-553"/>
                    <a:pt x="2161958" y="1871"/>
                    <a:pt x="2233443" y="7707"/>
                  </a:cubicBezTo>
                  <a:cubicBezTo>
                    <a:pt x="2805327" y="54397"/>
                    <a:pt x="3729357" y="374304"/>
                    <a:pt x="3733045" y="633258"/>
                  </a:cubicBezTo>
                  <a:cubicBezTo>
                    <a:pt x="3596574" y="1973633"/>
                    <a:pt x="2193487" y="1991870"/>
                    <a:pt x="1571432" y="2089765"/>
                  </a:cubicBezTo>
                  <a:cubicBezTo>
                    <a:pt x="-65054" y="2002192"/>
                    <a:pt x="212332" y="1510072"/>
                    <a:pt x="716" y="1220631"/>
                  </a:cubicBezTo>
                  <a:cubicBezTo>
                    <a:pt x="-11343" y="1071615"/>
                    <a:pt x="130476" y="463305"/>
                    <a:pt x="301738" y="353116"/>
                  </a:cubicBezTo>
                  <a:cubicBezTo>
                    <a:pt x="601448" y="160282"/>
                    <a:pt x="1417779" y="4707"/>
                    <a:pt x="2000296" y="104"/>
                  </a:cubicBezTo>
                  <a:close/>
                </a:path>
              </a:pathLst>
            </a:custGeom>
            <a:solidFill>
              <a:srgbClr val="6B3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4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40703 0.4210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  <p:bldP spid="72" grpId="0" animBg="1"/>
      <p:bldP spid="7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-téma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1364</Words>
  <Application>Microsoft Office PowerPoint</Application>
  <PresentationFormat>Szélesvásznú</PresentationFormat>
  <Paragraphs>95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AGaramondPro-Bold</vt:lpstr>
      <vt:lpstr>AGaramondPro-Regular</vt:lpstr>
      <vt:lpstr>Arial</vt:lpstr>
      <vt:lpstr>Arial Rounded MT Bold</vt:lpstr>
      <vt:lpstr>Calibri</vt:lpstr>
      <vt:lpstr>Office-téma</vt:lpstr>
      <vt:lpstr>6_Office-téma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136</cp:revision>
  <dcterms:created xsi:type="dcterms:W3CDTF">2021-12-02T08:52:40Z</dcterms:created>
  <dcterms:modified xsi:type="dcterms:W3CDTF">2022-02-23T12:18:59Z</dcterms:modified>
</cp:coreProperties>
</file>